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3" r:id="rId3"/>
    <p:sldId id="265" r:id="rId4"/>
    <p:sldId id="266" r:id="rId5"/>
    <p:sldId id="267" r:id="rId6"/>
    <p:sldId id="256" r:id="rId7"/>
    <p:sldId id="269" r:id="rId8"/>
    <p:sldId id="270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E30"/>
    <a:srgbClr val="2E64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jpeg"/><Relationship Id="rId7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7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3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1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3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1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AutoShape 8" descr="концепция лесовосстановления. посадка деревьев. мужчина и женщина посадили  голое дерево. иллюстрация вектора Иллюстрация вектора - иллюстрации  насчитывающей пары, зеленый: 2445382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22" name="Picture 2" descr="Різдвяна наклейка «Дірка в стіні миші» Мишка читає книгу на стіні  3D-наклейка Наклейка Смішна чарівна кутова наклейка на стіну Дитяча кімната  ..."/>
          <p:cNvPicPr>
            <a:picLocks noChangeAspect="1" noChangeArrowheads="1"/>
          </p:cNvPicPr>
          <p:nvPr/>
        </p:nvPicPr>
        <p:blipFill>
          <a:blip r:embed="rId2"/>
          <a:srcRect t="16929" b="9574"/>
          <a:stretch>
            <a:fillRect/>
          </a:stretch>
        </p:blipFill>
        <p:spPr bwMode="auto">
          <a:xfrm>
            <a:off x="-357222" y="-1"/>
            <a:ext cx="9501222" cy="6858001"/>
          </a:xfrm>
          <a:prstGeom prst="rect">
            <a:avLst/>
          </a:prstGeom>
          <a:noFill/>
        </p:spPr>
      </p:pic>
      <p:pic>
        <p:nvPicPr>
          <p:cNvPr id="5126" name="Picture 6" descr="Пушистая мама -мышка и мышонок,…» — картинка создана в Шедеврум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500562" y="1175968"/>
            <a:ext cx="4924462" cy="568203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130" name="AutoShape 10" descr="Стіл: векторна графіка, зображення, Стіл малюнки | Скачати з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31" name="Picture 11" descr="C:\Users\Admin\Desktop\imag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00098" y="3143248"/>
            <a:ext cx="4579075" cy="371475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8" name="Picture 8" descr="Рисунок швейцарского сыра Пищевой сыр Минас, сыр, еда, сыр, материал png |  Klipart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357562"/>
            <a:ext cx="1643074" cy="123322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76" y="285728"/>
            <a:ext cx="4219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Лісова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школа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Дерево с дуплом иллюстрация - 39 фото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t="18750"/>
          <a:stretch>
            <a:fillRect/>
          </a:stretch>
        </p:blipFill>
        <p:spPr bwMode="auto">
          <a:xfrm>
            <a:off x="2428860" y="-13620"/>
            <a:ext cx="6715140" cy="6871620"/>
          </a:xfrm>
          <a:prstGeom prst="rect">
            <a:avLst/>
          </a:prstGeom>
          <a:noFill/>
        </p:spPr>
      </p:pic>
      <p:pic>
        <p:nvPicPr>
          <p:cNvPr id="20484" name="Picture 4" descr="Dibujo de Rata con vestido pintado por Ratita en Dibujos.net el día  18-08-10 a las 13:54:07. Imprime, pinta o colorea tus propios dibujos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150424"/>
            <a:ext cx="1857388" cy="1728658"/>
          </a:xfrm>
          <a:prstGeom prst="rect">
            <a:avLst/>
          </a:prstGeom>
          <a:noFill/>
        </p:spPr>
      </p:pic>
      <p:pic>
        <p:nvPicPr>
          <p:cNvPr id="20486" name="Picture 6" descr="Пнг Солнышко мультяшный 30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85950" cy="1785950"/>
          </a:xfrm>
          <a:prstGeom prst="rect">
            <a:avLst/>
          </a:prstGeom>
          <a:noFill/>
        </p:spPr>
      </p:pic>
      <p:sp>
        <p:nvSpPr>
          <p:cNvPr id="20490" name="AutoShape 10" descr="Мультяшні бджоли: векторна графіка, зображення, Мультяшні бджоли малюнки |  Скачати з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91" name="Picture 11" descr="C:\Users\Admin\Desktop\images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b="15322"/>
          <a:stretch>
            <a:fillRect/>
          </a:stretch>
        </p:blipFill>
        <p:spPr bwMode="auto">
          <a:xfrm rot="1809691">
            <a:off x="7313626" y="2133942"/>
            <a:ext cx="1076963" cy="966335"/>
          </a:xfrm>
          <a:prstGeom prst="rect">
            <a:avLst/>
          </a:prstGeom>
          <a:noFill/>
        </p:spPr>
      </p:pic>
      <p:pic>
        <p:nvPicPr>
          <p:cNvPr id="20493" name="Picture 13" descr="Идеи на тему «Метелики» (15) | рисунки, шаблон бабочка, детские рисунки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/>
          <a:stretch>
            <a:fillRect/>
          </a:stretch>
        </p:blipFill>
        <p:spPr bwMode="auto">
          <a:xfrm>
            <a:off x="1714480" y="1785926"/>
            <a:ext cx="1214446" cy="10188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Пляжний пейзаж Вікно Картина Гобелен Настінний хіпі Тапіз Психоделічне  мистецтво Фон Домашній декор : купити в Україні за ціною 87,14 ₴ з ПДВ |  Інтернет-магазин VAM PLAZA"/>
          <p:cNvPicPr>
            <a:picLocks noChangeAspect="1" noChangeArrowheads="1"/>
          </p:cNvPicPr>
          <p:nvPr/>
        </p:nvPicPr>
        <p:blipFill>
          <a:blip r:embed="rId2"/>
          <a:srcRect t="11905" b="14285"/>
          <a:stretch>
            <a:fillRect/>
          </a:stretch>
        </p:blipFill>
        <p:spPr bwMode="auto">
          <a:xfrm>
            <a:off x="3286116" y="285728"/>
            <a:ext cx="3571900" cy="375665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080" name="AutoShape 8" descr="концепция лесовосстановления. посадка деревьев. мужчина и женщина посадили  голое дерево. иллюстрация вектора Иллюстрация вектора - иллюстрации  насчитывающей пары, зеленый: 2445382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26" name="Picture 6" descr="Пушистая мама -мышка и мышонок,…» — картинка создана в Шедевруме"/>
          <p:cNvPicPr>
            <a:picLocks noChangeAspect="1" noChangeArrowheads="1"/>
          </p:cNvPicPr>
          <p:nvPr/>
        </p:nvPicPr>
        <p:blipFill>
          <a:blip r:embed="rId3"/>
          <a:srcRect l="16256" t="5660" r="5370" b="9433"/>
          <a:stretch>
            <a:fillRect/>
          </a:stretch>
        </p:blipFill>
        <p:spPr bwMode="auto">
          <a:xfrm flipH="1">
            <a:off x="6215074" y="3196842"/>
            <a:ext cx="2928926" cy="366115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130" name="AutoShape 10" descr="Стіл: векторна графіка, зображення, Стіл малюнки | Скачати з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31" name="Picture 11" descr="C:\Users\Admin\Desktop\imag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00098" y="3143248"/>
            <a:ext cx="4579075" cy="371475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8" name="Picture 8" descr="Рисунок швейцарского сыра Пищевой сыр Минас, сыр, еда, сыр, материал png |  Klipartz"/>
          <p:cNvPicPr>
            <a:picLocks noChangeAspect="1" noChangeArrowheads="1"/>
          </p:cNvPicPr>
          <p:nvPr/>
        </p:nvPicPr>
        <p:blipFill>
          <a:blip r:embed="rId5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928662" y="3357562"/>
            <a:ext cx="1643074" cy="123322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1506" name="Picture 2" descr="C:\Users\Admin\Desktop\1 клас\Мишки\8.jpg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 l="50000"/>
          <a:stretch>
            <a:fillRect/>
          </a:stretch>
        </p:blipFill>
        <p:spPr bwMode="auto">
          <a:xfrm>
            <a:off x="1071538" y="5000636"/>
            <a:ext cx="1433513" cy="1590675"/>
          </a:xfrm>
          <a:prstGeom prst="rect">
            <a:avLst/>
          </a:prstGeom>
          <a:noFill/>
        </p:spPr>
      </p:pic>
      <p:pic>
        <p:nvPicPr>
          <p:cNvPr id="21507" name="Picture 3" descr="C:\Users\Admin\Desktop\1 клас\Мишки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500042"/>
            <a:ext cx="2133600" cy="2133600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</p:spPr>
      </p:pic>
      <p:sp>
        <p:nvSpPr>
          <p:cNvPr id="21509" name="AutoShape 5" descr="Мила Маленька Принцеса Миші Фіолетовому Платті Короною Магічною Паличкою  Векторна Стоковий вектор ©Oncidium 38182972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1510" name="Picture 6" descr="C:\Users\Admin\Desktop\depositphotos_608802420-stock-illustration-cute-cartoon-mouse-butterflies-flowe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9520" y="785794"/>
            <a:ext cx="1357322" cy="135732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sp>
        <p:nvSpPr>
          <p:cNvPr id="21516" name="AutoShape 12" descr="Коврик рисунок. Скачать и распечата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1517" name="Picture 13" descr="C:\Users\Admin\Desktop\1675468672_grizly-club-p-kovrik-klipart-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78889" y="4143380"/>
            <a:ext cx="3004215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Дупло Белки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2"/>
          <a:srcRect t="7007" r="21698"/>
          <a:stretch>
            <a:fillRect/>
          </a:stretch>
        </p:blipFill>
        <p:spPr bwMode="auto">
          <a:xfrm flipH="1">
            <a:off x="0" y="0"/>
            <a:ext cx="5929354" cy="6858000"/>
          </a:xfrm>
          <a:prstGeom prst="rect">
            <a:avLst/>
          </a:prstGeom>
          <a:noFill/>
        </p:spPr>
      </p:pic>
      <p:pic>
        <p:nvPicPr>
          <p:cNvPr id="23557" name="Picture 5" descr="C:\Users\Admin\Desktop\1 клас\Білки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94003" flipH="1">
            <a:off x="1214414" y="1428736"/>
            <a:ext cx="1857388" cy="214312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6" descr="Пнг Солнышко мультяшный 30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50" y="0"/>
            <a:ext cx="1785950" cy="1785950"/>
          </a:xfrm>
          <a:prstGeom prst="rect">
            <a:avLst/>
          </a:prstGeom>
          <a:noFill/>
        </p:spPr>
      </p:pic>
      <p:pic>
        <p:nvPicPr>
          <p:cNvPr id="8" name="Picture 13" descr="Идеи на тему «Метелики» (15) | рисунки, шаблон бабочка, детские рисунки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/>
          <a:stretch>
            <a:fillRect/>
          </a:stretch>
        </p:blipFill>
        <p:spPr bwMode="auto">
          <a:xfrm flipH="1">
            <a:off x="4143372" y="1428736"/>
            <a:ext cx="1214446" cy="1018899"/>
          </a:xfrm>
          <a:prstGeom prst="rect">
            <a:avLst/>
          </a:prstGeom>
          <a:noFill/>
        </p:spPr>
      </p:pic>
      <p:pic>
        <p:nvPicPr>
          <p:cNvPr id="9" name="Picture 11" descr="C:\Users\Admin\Desktop\images.jpg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 b="15322"/>
          <a:stretch>
            <a:fillRect/>
          </a:stretch>
        </p:blipFill>
        <p:spPr bwMode="auto">
          <a:xfrm rot="1809691">
            <a:off x="7170751" y="2491132"/>
            <a:ext cx="1076963" cy="966335"/>
          </a:xfrm>
          <a:prstGeom prst="rect">
            <a:avLst/>
          </a:prstGeom>
          <a:noFill/>
        </p:spPr>
      </p:pic>
      <p:pic>
        <p:nvPicPr>
          <p:cNvPr id="23559" name="Picture 7" descr="Wolke mit weißem Hintergrund Vektorillustration Cartoon Clipart und Line  Art Design Wolkenvektor | Premium KI-generiertes Bild"/>
          <p:cNvPicPr>
            <a:picLocks noChangeAspect="1" noChangeArrowheads="1"/>
          </p:cNvPicPr>
          <p:nvPr/>
        </p:nvPicPr>
        <p:blipFill>
          <a:blip r:embed="rId7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929190" y="0"/>
            <a:ext cx="2071702" cy="13800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23" descr="мультяшный гриб png | PNGWi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4942" y="5652950"/>
            <a:ext cx="1500198" cy="12050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3561" name="Picture 9" descr="Щасливі миші — стоковий вектор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6785828" y="3786190"/>
            <a:ext cx="1929575" cy="3071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Мультяшный Сердце, мультики сердечки, png | PNGWin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29730"/>
          <a:stretch>
            <a:fillRect/>
          </a:stretch>
        </p:blipFill>
        <p:spPr bwMode="auto">
          <a:xfrm>
            <a:off x="4071934" y="2428868"/>
            <a:ext cx="1857388" cy="2643207"/>
          </a:xfrm>
          <a:prstGeom prst="rect">
            <a:avLst/>
          </a:prstGeom>
          <a:noFill/>
        </p:spPr>
      </p:pic>
      <p:pic>
        <p:nvPicPr>
          <p:cNvPr id="6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52500" t="10547" r="11171" b="14453"/>
          <a:stretch>
            <a:fillRect/>
          </a:stretch>
        </p:blipFill>
        <p:spPr bwMode="auto">
          <a:xfrm flipH="1">
            <a:off x="5929321" y="0"/>
            <a:ext cx="3214676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1 клас\Мишки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286124"/>
            <a:ext cx="2901160" cy="3286148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Picture 3" descr="C:\Users\Admin\Desktop\download.jpg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 r="47299"/>
          <a:stretch>
            <a:fillRect/>
          </a:stretch>
        </p:blipFill>
        <p:spPr bwMode="auto">
          <a:xfrm flipH="1">
            <a:off x="0" y="0"/>
            <a:ext cx="4143372" cy="6858000"/>
          </a:xfrm>
          <a:prstGeom prst="rect">
            <a:avLst/>
          </a:prstGeom>
          <a:noFill/>
        </p:spPr>
      </p:pic>
      <p:pic>
        <p:nvPicPr>
          <p:cNvPr id="2" name="Picture 5" descr="C:\Users\Admin\Desktop\1 клас\Білки\4.jpg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/>
          <a:stretch>
            <a:fillRect/>
          </a:stretch>
        </p:blipFill>
        <p:spPr bwMode="auto">
          <a:xfrm flipH="1">
            <a:off x="285720" y="357166"/>
            <a:ext cx="3500462" cy="4038966"/>
          </a:xfrm>
          <a:prstGeom prst="rect">
            <a:avLst/>
          </a:prstGeom>
          <a:noFill/>
          <a:ln w="76200">
            <a:solidFill>
              <a:schemeClr val="tx2"/>
            </a:solidFill>
          </a:ln>
          <a:effectLst/>
        </p:spPr>
      </p:pic>
      <p:pic>
        <p:nvPicPr>
          <p:cNvPr id="8" name="Picture 6" descr="Пнг Солнышко мультяшный 30 фот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0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download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r="47299"/>
          <a:stretch>
            <a:fillRect/>
          </a:stretch>
        </p:blipFill>
        <p:spPr bwMode="auto">
          <a:xfrm>
            <a:off x="6715140" y="0"/>
            <a:ext cx="2428860" cy="5715016"/>
          </a:xfrm>
          <a:prstGeom prst="rect">
            <a:avLst/>
          </a:prstGeom>
          <a:noFill/>
        </p:spPr>
      </p:pic>
      <p:pic>
        <p:nvPicPr>
          <p:cNvPr id="8" name="Picture 7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40000"/>
          </a:blip>
          <a:srcRect/>
          <a:stretch>
            <a:fillRect/>
          </a:stretch>
        </p:blipFill>
        <p:spPr bwMode="auto">
          <a:xfrm>
            <a:off x="1000100" y="0"/>
            <a:ext cx="4795852" cy="1676400"/>
          </a:xfrm>
          <a:prstGeom prst="rect">
            <a:avLst/>
          </a:prstGeom>
          <a:noFill/>
        </p:spPr>
      </p:pic>
      <p:pic>
        <p:nvPicPr>
          <p:cNvPr id="6" name="Picture 5" descr="C:\Users\Admin\Desktop\download.jpg"/>
          <p:cNvPicPr>
            <a:picLocks noChangeAspect="1" noChangeArrowheads="1"/>
          </p:cNvPicPr>
          <p:nvPr/>
        </p:nvPicPr>
        <p:blipFill>
          <a:blip r:embed="rId4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2500298" cy="60722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7672382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i="1" dirty="0" smtClean="0">
                <a:solidFill>
                  <a:schemeClr val="accent2">
                    <a:lumMod val="75000"/>
                  </a:schemeClr>
                </a:solidFill>
              </a:rPr>
              <a:t>Вправа </a:t>
            </a:r>
            <a:r>
              <a:rPr lang="uk-UA" sz="5400" b="1" i="1" dirty="0" err="1" smtClean="0">
                <a:solidFill>
                  <a:schemeClr val="accent2">
                    <a:lumMod val="75000"/>
                  </a:schemeClr>
                </a:solidFill>
              </a:rPr>
              <a:t>“Улюблена</a:t>
            </a:r>
            <a:r>
              <a:rPr lang="uk-UA" sz="5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5400" b="1" i="1" dirty="0" err="1" smtClean="0">
                <a:solidFill>
                  <a:schemeClr val="accent2">
                    <a:lumMod val="75000"/>
                  </a:schemeClr>
                </a:solidFill>
              </a:rPr>
              <a:t>річ”</a:t>
            </a:r>
            <a:endParaRPr lang="uk-UA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Admin\Desktop\png-transparent-owl-education-teacher-illustration-owl-teaching-animals-vertebrate-cartoon-thumbnail.png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/>
          <a:stretch>
            <a:fillRect/>
          </a:stretch>
        </p:blipFill>
        <p:spPr bwMode="auto">
          <a:xfrm>
            <a:off x="2786050" y="1357298"/>
            <a:ext cx="3429000" cy="29051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8" name="Picture 4" descr="Зайчик Учитель: векторные изображения и иллюстрации, которые можно скачать  бесплатно"/>
          <p:cNvPicPr>
            <a:picLocks noChangeAspect="1" noChangeArrowheads="1"/>
          </p:cNvPicPr>
          <p:nvPr/>
        </p:nvPicPr>
        <p:blipFill>
          <a:blip r:embed="rId7" cstate="print">
            <a:lum bright="-20000" contrast="30000"/>
          </a:blip>
          <a:srcRect b="27188"/>
          <a:stretch>
            <a:fillRect/>
          </a:stretch>
        </p:blipFill>
        <p:spPr bwMode="auto">
          <a:xfrm>
            <a:off x="928662" y="1571612"/>
            <a:ext cx="1214950" cy="12170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9" name="Picture 5" descr="C:\Users\Admin\Desktop\pngtree-reading-fox-smiling-cartoon-free-element-decorative-material-png-image_1133459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3071810"/>
            <a:ext cx="1500198" cy="150019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030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1357298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1" name="Picture 7" descr="C:\Users\Admin\Desktop\1 клас\Білки\1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4572008"/>
            <a:ext cx="1286864" cy="150019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32" name="Picture 8" descr="C:\Users\Admin\Desktop\1 клас\ведмеді\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6578" y="2500306"/>
            <a:ext cx="1370641" cy="151154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34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429264"/>
            <a:ext cx="785818" cy="8552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29256" y="3714752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Picture 6" descr="C:\Users\Admin\Desktop\images.jpg"/>
          <p:cNvPicPr>
            <a:picLocks noChangeAspect="1" noChangeArrowheads="1"/>
          </p:cNvPicPr>
          <p:nvPr/>
        </p:nvPicPr>
        <p:blipFill>
          <a:blip r:embed="rId14">
            <a:lum bright="-10000" contrast="40000"/>
          </a:blip>
          <a:srcRect/>
          <a:stretch>
            <a:fillRect/>
          </a:stretch>
        </p:blipFill>
        <p:spPr bwMode="auto">
          <a:xfrm>
            <a:off x="0" y="4857760"/>
            <a:ext cx="3214678" cy="2000240"/>
          </a:xfrm>
          <a:prstGeom prst="rect">
            <a:avLst/>
          </a:prstGeom>
          <a:noFill/>
        </p:spPr>
      </p:pic>
      <p:pic>
        <p:nvPicPr>
          <p:cNvPr id="4" name="Picture 2" descr="C:\Users\Admin\Desktop\1 клас\Вовки\2.jpg"/>
          <p:cNvPicPr>
            <a:picLocks noChangeAspect="1" noChangeArrowheads="1"/>
          </p:cNvPicPr>
          <p:nvPr/>
        </p:nvPicPr>
        <p:blipFill>
          <a:blip r:embed="rId15"/>
          <a:srcRect b="5020"/>
          <a:stretch>
            <a:fillRect/>
          </a:stretch>
        </p:blipFill>
        <p:spPr bwMode="auto">
          <a:xfrm>
            <a:off x="1571604" y="5000636"/>
            <a:ext cx="1428760" cy="164307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 descr="C:\Users\Admin\Desktop\1 клас\бобри\5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643702" y="3929066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download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r="47299"/>
          <a:stretch>
            <a:fillRect/>
          </a:stretch>
        </p:blipFill>
        <p:spPr bwMode="auto">
          <a:xfrm>
            <a:off x="6715140" y="0"/>
            <a:ext cx="2428860" cy="5715016"/>
          </a:xfrm>
          <a:prstGeom prst="rect">
            <a:avLst/>
          </a:prstGeom>
          <a:noFill/>
        </p:spPr>
      </p:pic>
      <p:pic>
        <p:nvPicPr>
          <p:cNvPr id="8" name="Picture 7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40000"/>
          </a:blip>
          <a:srcRect/>
          <a:stretch>
            <a:fillRect/>
          </a:stretch>
        </p:blipFill>
        <p:spPr bwMode="auto">
          <a:xfrm>
            <a:off x="1000100" y="0"/>
            <a:ext cx="4795852" cy="1676400"/>
          </a:xfrm>
          <a:prstGeom prst="rect">
            <a:avLst/>
          </a:prstGeom>
          <a:noFill/>
        </p:spPr>
      </p:pic>
      <p:pic>
        <p:nvPicPr>
          <p:cNvPr id="6" name="Picture 5" descr="C:\Users\Admin\Desktop\download.jpg"/>
          <p:cNvPicPr>
            <a:picLocks noChangeAspect="1" noChangeArrowheads="1"/>
          </p:cNvPicPr>
          <p:nvPr/>
        </p:nvPicPr>
        <p:blipFill>
          <a:blip r:embed="rId4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2500298" cy="6072206"/>
          </a:xfrm>
          <a:prstGeom prst="rect">
            <a:avLst/>
          </a:prstGeom>
          <a:noFill/>
        </p:spPr>
      </p:pic>
      <p:pic>
        <p:nvPicPr>
          <p:cNvPr id="1026" name="Picture 2" descr="C:\Users\Admin\Desktop\png-transparent-owl-education-teacher-illustration-owl-teaching-animals-vertebrate-cartoon-thumbnail.png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/>
          <a:stretch>
            <a:fillRect/>
          </a:stretch>
        </p:blipFill>
        <p:spPr bwMode="auto">
          <a:xfrm>
            <a:off x="2500298" y="1857364"/>
            <a:ext cx="3429000" cy="29051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8" name="Picture 4" descr="Зайчик Учитель: векторные изображения и иллюстрации, которые можно скачать  бесплатно"/>
          <p:cNvPicPr>
            <a:picLocks noChangeAspect="1" noChangeArrowheads="1"/>
          </p:cNvPicPr>
          <p:nvPr/>
        </p:nvPicPr>
        <p:blipFill>
          <a:blip r:embed="rId7" cstate="print">
            <a:lum bright="-20000" contrast="30000"/>
          </a:blip>
          <a:srcRect b="27188"/>
          <a:stretch>
            <a:fillRect/>
          </a:stretch>
        </p:blipFill>
        <p:spPr bwMode="auto">
          <a:xfrm>
            <a:off x="857224" y="1785926"/>
            <a:ext cx="1214950" cy="12170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9" name="Picture 5" descr="C:\Users\Admin\Desktop\pngtree-reading-fox-smiling-cartoon-free-element-decorative-material-png-image_1133459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3071810"/>
            <a:ext cx="1500198" cy="150019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030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1357298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1" name="Picture 7" descr="C:\Users\Admin\Desktop\1 клас\Білки\1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68" y="5072074"/>
            <a:ext cx="1286864" cy="150019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32" name="Picture 8" descr="C:\Users\Admin\Desktop\1 клас\ведмеді\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6578" y="2500306"/>
            <a:ext cx="1370641" cy="151154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34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429264"/>
            <a:ext cx="785818" cy="8552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00694" y="4000504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Picture 6" descr="C:\Users\Admin\Desktop\images.jpg"/>
          <p:cNvPicPr>
            <a:picLocks noChangeAspect="1" noChangeArrowheads="1"/>
          </p:cNvPicPr>
          <p:nvPr/>
        </p:nvPicPr>
        <p:blipFill>
          <a:blip r:embed="rId14">
            <a:lum bright="-10000" contrast="40000"/>
          </a:blip>
          <a:srcRect/>
          <a:stretch>
            <a:fillRect/>
          </a:stretch>
        </p:blipFill>
        <p:spPr bwMode="auto">
          <a:xfrm>
            <a:off x="0" y="4857760"/>
            <a:ext cx="3214678" cy="2000240"/>
          </a:xfrm>
          <a:prstGeom prst="rect">
            <a:avLst/>
          </a:prstGeom>
          <a:noFill/>
        </p:spPr>
      </p:pic>
      <p:pic>
        <p:nvPicPr>
          <p:cNvPr id="4" name="Picture 2" descr="C:\Users\Admin\Desktop\1 клас\Вовки\2.jpg"/>
          <p:cNvPicPr>
            <a:picLocks noChangeAspect="1" noChangeArrowheads="1"/>
          </p:cNvPicPr>
          <p:nvPr/>
        </p:nvPicPr>
        <p:blipFill>
          <a:blip r:embed="rId15"/>
          <a:srcRect b="5020"/>
          <a:stretch>
            <a:fillRect/>
          </a:stretch>
        </p:blipFill>
        <p:spPr bwMode="auto">
          <a:xfrm>
            <a:off x="1571604" y="5000636"/>
            <a:ext cx="1428760" cy="164307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 descr="C:\Users\Admin\Desktop\1 клас\бобри\5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643702" y="3929066"/>
            <a:ext cx="1714512" cy="1714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1000100" y="0"/>
            <a:ext cx="590918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</a:t>
            </a:r>
            <a:endParaRPr lang="uk-UA" sz="54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uk-UA" sz="54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“</a:t>
            </a:r>
            <a:r>
              <a:rPr lang="uk-UA" sz="54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Улюблена</a:t>
            </a:r>
            <a:r>
              <a:rPr lang="uk-UA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річ»</a:t>
            </a:r>
            <a:endParaRPr lang="uk-U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52500" t="13399" r="11171" b="18166"/>
          <a:stretch>
            <a:fillRect/>
          </a:stretch>
        </p:blipFill>
        <p:spPr bwMode="auto">
          <a:xfrm>
            <a:off x="-214346" y="0"/>
            <a:ext cx="3286148" cy="6858000"/>
          </a:xfrm>
          <a:prstGeom prst="rect">
            <a:avLst/>
          </a:prstGeom>
          <a:noFill/>
        </p:spPr>
      </p:pic>
      <p:pic>
        <p:nvPicPr>
          <p:cNvPr id="6" name="Picture 3" descr="C:\Users\Admin\Desktop\download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r="47299"/>
          <a:stretch>
            <a:fillRect/>
          </a:stretch>
        </p:blipFill>
        <p:spPr bwMode="auto">
          <a:xfrm>
            <a:off x="5715009" y="0"/>
            <a:ext cx="3428992" cy="6858000"/>
          </a:xfrm>
          <a:prstGeom prst="rect">
            <a:avLst/>
          </a:prstGeom>
          <a:noFill/>
        </p:spPr>
      </p:pic>
      <p:pic>
        <p:nvPicPr>
          <p:cNvPr id="18435" name="Picture 3" descr="Идеи на тему «Метелики» (15) | рисунки, детские рисунки, шаблон бабочка"/>
          <p:cNvPicPr>
            <a:picLocks noChangeAspect="1" noChangeArrowheads="1"/>
          </p:cNvPicPr>
          <p:nvPr/>
        </p:nvPicPr>
        <p:blipFill>
          <a:blip r:embed="rId4">
            <a:lum bright="-10000" contrast="30000"/>
          </a:blip>
          <a:srcRect/>
          <a:stretch>
            <a:fillRect/>
          </a:stretch>
        </p:blipFill>
        <p:spPr bwMode="auto">
          <a:xfrm>
            <a:off x="1928794" y="1285860"/>
            <a:ext cx="5072098" cy="5072103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14290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До побачення!</a:t>
            </a:r>
            <a:endParaRPr lang="uk-U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15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Вправа “Улюблена річ”</vt:lpstr>
      <vt:lpstr>Слайд 7</vt:lpstr>
      <vt:lpstr>До побачення!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ЛІСОВА ОНЛАЙН-ШКОЛА</dc:title>
  <dc:creator>Admin</dc:creator>
  <cp:lastModifiedBy>Admin</cp:lastModifiedBy>
  <cp:revision>47</cp:revision>
  <dcterms:created xsi:type="dcterms:W3CDTF">2024-10-09T10:58:13Z</dcterms:created>
  <dcterms:modified xsi:type="dcterms:W3CDTF">2024-12-03T14:28:33Z</dcterms:modified>
</cp:coreProperties>
</file>