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3" r:id="rId3"/>
    <p:sldId id="265" r:id="rId4"/>
    <p:sldId id="256" r:id="rId5"/>
    <p:sldId id="266" r:id="rId6"/>
    <p:sldId id="267" r:id="rId7"/>
    <p:sldId id="260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4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3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8.jpeg"/><Relationship Id="rId2" Type="http://schemas.openxmlformats.org/officeDocument/2006/relationships/image" Target="../media/image12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4.jpeg"/><Relationship Id="rId5" Type="http://schemas.openxmlformats.org/officeDocument/2006/relationships/image" Target="../media/image19.jpeg"/><Relationship Id="rId15" Type="http://schemas.openxmlformats.org/officeDocument/2006/relationships/image" Target="../media/image26.jpeg"/><Relationship Id="rId10" Type="http://schemas.openxmlformats.org/officeDocument/2006/relationships/image" Target="../media/image11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ультяшное Дерево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2"/>
          <a:srcRect l="43737" b="1757"/>
          <a:stretch>
            <a:fillRect/>
          </a:stretch>
        </p:blipFill>
        <p:spPr bwMode="auto">
          <a:xfrm>
            <a:off x="0" y="0"/>
            <a:ext cx="3143240" cy="6858000"/>
          </a:xfrm>
          <a:prstGeom prst="rect">
            <a:avLst/>
          </a:prstGeom>
          <a:noFill/>
        </p:spPr>
      </p:pic>
      <p:sp>
        <p:nvSpPr>
          <p:cNvPr id="5124" name="AutoShape 4" descr="Мультяшне дерево з двома гілками Стоковий вектор ©JudgeBat 19234749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26" name="Picture 6" descr="Imágenes de Arbusto Dibujo - Descarga gratuita en Freepik"/>
          <p:cNvPicPr>
            <a:picLocks noChangeAspect="1" noChangeArrowheads="1"/>
          </p:cNvPicPr>
          <p:nvPr/>
        </p:nvPicPr>
        <p:blipFill>
          <a:blip r:embed="rId3"/>
          <a:srcRect t="7253" r="30511" b="8607"/>
          <a:stretch>
            <a:fillRect/>
          </a:stretch>
        </p:blipFill>
        <p:spPr bwMode="auto">
          <a:xfrm>
            <a:off x="6357950" y="4071950"/>
            <a:ext cx="2786050" cy="2786050"/>
          </a:xfrm>
          <a:prstGeom prst="rect">
            <a:avLst/>
          </a:prstGeom>
          <a:noFill/>
        </p:spPr>
      </p:pic>
      <p:pic>
        <p:nvPicPr>
          <p:cNvPr id="5128" name="Picture 8" descr="мультяшный солнце png | PNGEg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0"/>
            <a:ext cx="1857388" cy="1932111"/>
          </a:xfrm>
          <a:prstGeom prst="rect">
            <a:avLst/>
          </a:prstGeom>
          <a:noFill/>
        </p:spPr>
      </p:pic>
      <p:pic>
        <p:nvPicPr>
          <p:cNvPr id="5130" name="Picture 10" descr="Мудрая сова рисунок - 70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142852"/>
            <a:ext cx="2500330" cy="2500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8" name="Picture 10" descr="C:\Users\Admin\Desktop\1 клас\Зайці\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4357694"/>
            <a:ext cx="1288729" cy="130606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9" name="Picture 4" descr="C:\Users\Admin\Desktop\1 клас\Вовки\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4857760"/>
            <a:ext cx="1714512" cy="171451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" name="Picture 12" descr="C:\Users\Admin\Desktop\1 клас\лисички\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2071678"/>
            <a:ext cx="1571636" cy="157163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1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4071942"/>
            <a:ext cx="785818" cy="8552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2" name="Picture 7" descr="C:\Users\Admin\Desktop\1 клас\Білки\1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4876" y="4572008"/>
            <a:ext cx="1072550" cy="125035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3" name="Picture 9" descr="C:\Users\Admin\Desktop\1 клас\ведмеді\6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96" y="2143116"/>
            <a:ext cx="1357322" cy="189310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72132" y="5934801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5" name="Picture 8" descr="C:\Users\Admin\Desktop\1 клас\бобри\5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714612" y="3214686"/>
            <a:ext cx="1500198" cy="150019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6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43438" y="3214686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Раскраска кукольный дом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9" descr="C:\Users\Admin\Desktop\1 клас\Зайці\10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27884" r="28846"/>
          <a:stretch>
            <a:fillRect/>
          </a:stretch>
        </p:blipFill>
        <p:spPr bwMode="auto">
          <a:xfrm>
            <a:off x="6500826" y="2928934"/>
            <a:ext cx="727431" cy="120083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Раскраска кукольный дом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9" descr="C:\Users\Admin\Desktop\1 клас\Зайці\10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27884" r="28846"/>
          <a:stretch>
            <a:fillRect/>
          </a:stretch>
        </p:blipFill>
        <p:spPr bwMode="auto">
          <a:xfrm>
            <a:off x="2928926" y="2714620"/>
            <a:ext cx="727431" cy="12008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8" descr="C:\Users\Admin\Desktop\1 клас\Зайці\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643446"/>
            <a:ext cx="1643074" cy="20073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:\Users\Admin\Desktop\1 клас\бобр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929066"/>
            <a:ext cx="1714512" cy="1714512"/>
          </a:xfrm>
          <a:prstGeom prst="rect">
            <a:avLst/>
          </a:prstGeom>
          <a:noFill/>
        </p:spPr>
      </p:pic>
      <p:pic>
        <p:nvPicPr>
          <p:cNvPr id="1027" name="Picture 3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r="47299"/>
          <a:stretch>
            <a:fillRect/>
          </a:stretch>
        </p:blipFill>
        <p:spPr bwMode="auto">
          <a:xfrm>
            <a:off x="7945162" y="0"/>
            <a:ext cx="1198838" cy="2928934"/>
          </a:xfrm>
          <a:prstGeom prst="rect">
            <a:avLst/>
          </a:prstGeom>
          <a:noFill/>
        </p:spPr>
      </p:pic>
      <p:pic>
        <p:nvPicPr>
          <p:cNvPr id="8" name="Picture 7" descr="C:\Users\Admin\Desktop\download.jpg"/>
          <p:cNvPicPr>
            <a:picLocks noChangeAspect="1" noChangeArrowheads="1"/>
          </p:cNvPicPr>
          <p:nvPr/>
        </p:nvPicPr>
        <p:blipFill>
          <a:blip r:embed="rId4">
            <a:lum bright="40000"/>
          </a:blip>
          <a:srcRect/>
          <a:stretch>
            <a:fillRect/>
          </a:stretch>
        </p:blipFill>
        <p:spPr bwMode="auto">
          <a:xfrm>
            <a:off x="1643042" y="0"/>
            <a:ext cx="4795852" cy="1676400"/>
          </a:xfrm>
          <a:prstGeom prst="rect">
            <a:avLst/>
          </a:prstGeom>
          <a:noFill/>
        </p:spPr>
      </p:pic>
      <p:pic>
        <p:nvPicPr>
          <p:cNvPr id="7" name="Picture 6" descr="C:\Users\Admin\Desktop\images.jpg"/>
          <p:cNvPicPr>
            <a:picLocks noChangeAspect="1" noChangeArrowheads="1"/>
          </p:cNvPicPr>
          <p:nvPr/>
        </p:nvPicPr>
        <p:blipFill>
          <a:blip r:embed="rId5">
            <a:lum bright="-10000" contrast="40000"/>
          </a:blip>
          <a:srcRect/>
          <a:stretch>
            <a:fillRect/>
          </a:stretch>
        </p:blipFill>
        <p:spPr bwMode="auto">
          <a:xfrm>
            <a:off x="0" y="4786323"/>
            <a:ext cx="2933700" cy="207167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5" descr="C:\Users\Admin\Desktop\download.jpg"/>
          <p:cNvPicPr>
            <a:picLocks noChangeAspect="1" noChangeArrowheads="1"/>
          </p:cNvPicPr>
          <p:nvPr/>
        </p:nvPicPr>
        <p:blipFill>
          <a:blip r:embed="rId6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7">
            <a:lum bright="1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1314913" cy="41433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4582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i="1" dirty="0" smtClean="0">
                <a:solidFill>
                  <a:srgbClr val="2E6433"/>
                </a:solidFill>
              </a:rPr>
              <a:t>ЛІСОВА ОНЛАЙН-ШКОЛА</a:t>
            </a:r>
            <a:endParaRPr lang="uk-UA" sz="5400" b="1" i="1" dirty="0">
              <a:solidFill>
                <a:srgbClr val="2E6433"/>
              </a:solidFill>
            </a:endParaRPr>
          </a:p>
        </p:txBody>
      </p:sp>
      <p:pic>
        <p:nvPicPr>
          <p:cNvPr id="1026" name="Picture 2" descr="C:\Users\Admin\Desktop\png-transparent-owl-education-teacher-illustration-owl-teaching-animals-vertebrate-cartoon-thumbnail.png"/>
          <p:cNvPicPr>
            <a:picLocks noChangeAspect="1" noChangeArrowheads="1"/>
          </p:cNvPicPr>
          <p:nvPr/>
        </p:nvPicPr>
        <p:blipFill>
          <a:blip r:embed="rId8">
            <a:lum bright="20000"/>
          </a:blip>
          <a:srcRect/>
          <a:stretch>
            <a:fillRect/>
          </a:stretch>
        </p:blipFill>
        <p:spPr bwMode="auto">
          <a:xfrm>
            <a:off x="2786050" y="1357298"/>
            <a:ext cx="3429000" cy="29051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9" name="Picture 5" descr="C:\Users\Admin\Desktop\pngtree-reading-fox-smiling-cartoon-free-element-decorative-material-png-image_1133459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48" y="4357694"/>
            <a:ext cx="1500198" cy="150019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030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58082" y="1357298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2" name="Picture 8" descr="C:\Users\Admin\Desktop\1 клас\ведмеді\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86644" y="2500306"/>
            <a:ext cx="1370641" cy="151154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34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58016" y="5643578"/>
            <a:ext cx="785818" cy="8552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43504" y="4929198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2" descr="C:\Users\Admin\Desktop\1 клас\Вовки\2.jpg"/>
          <p:cNvPicPr>
            <a:picLocks noChangeAspect="1" noChangeArrowheads="1"/>
          </p:cNvPicPr>
          <p:nvPr/>
        </p:nvPicPr>
        <p:blipFill>
          <a:blip r:embed="rId14"/>
          <a:srcRect b="5020"/>
          <a:stretch>
            <a:fillRect/>
          </a:stretch>
        </p:blipFill>
        <p:spPr bwMode="auto">
          <a:xfrm>
            <a:off x="2786050" y="4572008"/>
            <a:ext cx="1428760" cy="164307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122" name="Picture 2" descr="Белочка плачет картинка для детей - Фотоподборки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5786" y="2143116"/>
            <a:ext cx="1785950" cy="17433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9" name="Picture 10" descr="C:\Users\Admin\Desktop\1 клас\Зайці\12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429256" y="2714620"/>
            <a:ext cx="1714512" cy="17375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tream episode Обійми метелика by vilni school podcast | Listen online for  free on SoundCloud"/>
          <p:cNvPicPr>
            <a:picLocks noChangeAspect="1" noChangeArrowheads="1"/>
          </p:cNvPicPr>
          <p:nvPr/>
        </p:nvPicPr>
        <p:blipFill>
          <a:blip r:embed="rId2"/>
          <a:srcRect b="25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3357554" cy="6858000"/>
          </a:xfrm>
          <a:prstGeom prst="rect">
            <a:avLst/>
          </a:prstGeom>
          <a:noFill/>
        </p:spPr>
      </p:pic>
      <p:pic>
        <p:nvPicPr>
          <p:cNvPr id="4" name="Picture 6" descr="C:\Users\Admin\Desktop\images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 flipH="1">
            <a:off x="1500166" y="0"/>
            <a:ext cx="2227009" cy="35004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2" descr="Белочка плачет картинка для детей - Фотоподборки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143372" y="3786190"/>
            <a:ext cx="2786082" cy="2710536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20482" name="Picture 2" descr="Pensando En Burbujas De Nube Blanca PNG ,dibujos Imágenes Prediseñadas De  Nube, Pensando En Burbujas De Nube Blanca PNG ,dibujos Pensar PNG y PSD  para Descargar Gratis | Pngtree"/>
          <p:cNvPicPr>
            <a:picLocks noChangeAspect="1" noChangeArrowheads="1"/>
          </p:cNvPicPr>
          <p:nvPr/>
        </p:nvPicPr>
        <p:blipFill>
          <a:blip r:embed="rId5"/>
          <a:srcRect l="7500" t="17500" b="12500"/>
          <a:stretch>
            <a:fillRect/>
          </a:stretch>
        </p:blipFill>
        <p:spPr bwMode="auto">
          <a:xfrm flipH="1">
            <a:off x="5357818" y="1500174"/>
            <a:ext cx="3286148" cy="2769572"/>
          </a:xfrm>
          <a:prstGeom prst="rect">
            <a:avLst/>
          </a:prstGeom>
          <a:noFill/>
        </p:spPr>
      </p:pic>
      <p:pic>
        <p:nvPicPr>
          <p:cNvPr id="20484" name="Picture 4" descr="Идея – Бесплатные иконки: технолог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1857364"/>
            <a:ext cx="928694" cy="928694"/>
          </a:xfrm>
          <a:prstGeom prst="rect">
            <a:avLst/>
          </a:prstGeom>
          <a:noFill/>
        </p:spPr>
      </p:pic>
      <p:pic>
        <p:nvPicPr>
          <p:cNvPr id="20486" name="Picture 6" descr="Канал для дітей Сонечко - YouTube"/>
          <p:cNvPicPr>
            <a:picLocks noChangeAspect="1" noChangeArrowheads="1"/>
          </p:cNvPicPr>
          <p:nvPr/>
        </p:nvPicPr>
        <p:blipFill>
          <a:blip r:embed="rId7"/>
          <a:srcRect l="4132" t="8265" r="4958" b="22864"/>
          <a:stretch>
            <a:fillRect/>
          </a:stretch>
        </p:blipFill>
        <p:spPr bwMode="auto">
          <a:xfrm>
            <a:off x="3714744" y="0"/>
            <a:ext cx="2734665" cy="2071702"/>
          </a:xfrm>
          <a:prstGeom prst="rect">
            <a:avLst/>
          </a:prstGeom>
          <a:noFill/>
        </p:spPr>
      </p:pic>
      <p:pic>
        <p:nvPicPr>
          <p:cNvPr id="10" name="Picture 5" descr="C:\Users\Admin\Desktop\download.jpg"/>
          <p:cNvPicPr>
            <a:picLocks noChangeAspect="1" noChangeArrowheads="1"/>
          </p:cNvPicPr>
          <p:nvPr/>
        </p:nvPicPr>
        <p:blipFill>
          <a:blip r:embed="rId8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До зустрічі!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18433" name="Picture 1" descr="C:\Users\Admin\Desktop\146786.002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1643042" y="1071546"/>
            <a:ext cx="5500702" cy="550070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 l="52500" t="13399" r="11171" b="18166"/>
          <a:stretch>
            <a:fillRect/>
          </a:stretch>
        </p:blipFill>
        <p:spPr bwMode="auto">
          <a:xfrm>
            <a:off x="-214346" y="0"/>
            <a:ext cx="1857356" cy="6858000"/>
          </a:xfrm>
          <a:prstGeom prst="rect">
            <a:avLst/>
          </a:prstGeom>
          <a:noFill/>
        </p:spPr>
      </p:pic>
      <p:pic>
        <p:nvPicPr>
          <p:cNvPr id="6" name="Picture 3" descr="C:\Users\Admin\Desktop\download.jpg"/>
          <p:cNvPicPr>
            <a:picLocks noChangeAspect="1" noChangeArrowheads="1"/>
          </p:cNvPicPr>
          <p:nvPr/>
        </p:nvPicPr>
        <p:blipFill>
          <a:blip r:embed="rId4">
            <a:lum bright="-10000" contrast="40000"/>
          </a:blip>
          <a:srcRect r="47299"/>
          <a:stretch>
            <a:fillRect/>
          </a:stretch>
        </p:blipFill>
        <p:spPr bwMode="auto">
          <a:xfrm>
            <a:off x="6921755" y="0"/>
            <a:ext cx="2222245" cy="6858000"/>
          </a:xfrm>
          <a:prstGeom prst="rect">
            <a:avLst/>
          </a:prstGeom>
          <a:noFill/>
        </p:spPr>
      </p:pic>
      <p:pic>
        <p:nvPicPr>
          <p:cNvPr id="18435" name="Picture 3" descr="Идеи на тему «Метелики» (15) | рисунки, детские рисунки, шаблон баб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0"/>
            <a:ext cx="1214446" cy="1214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5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ЛІСОВА ОНЛАЙН-ШКОЛА</vt:lpstr>
      <vt:lpstr>Слайд 5</vt:lpstr>
      <vt:lpstr>Слайд 6</vt:lpstr>
      <vt:lpstr>До зустрічі!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ЛІСОВА ОНЛАЙН-ШКОЛА</dc:title>
  <dc:creator>Admin</dc:creator>
  <cp:lastModifiedBy>Admin</cp:lastModifiedBy>
  <cp:revision>61</cp:revision>
  <dcterms:created xsi:type="dcterms:W3CDTF">2024-10-09T10:58:13Z</dcterms:created>
  <dcterms:modified xsi:type="dcterms:W3CDTF">2024-12-03T14:14:00Z</dcterms:modified>
</cp:coreProperties>
</file>