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7" r:id="rId2"/>
    <p:sldId id="258" r:id="rId3"/>
    <p:sldId id="259" r:id="rId4"/>
    <p:sldId id="256" r:id="rId5"/>
    <p:sldId id="261" r:id="rId6"/>
    <p:sldId id="262" r:id="rId7"/>
    <p:sldId id="263" r:id="rId8"/>
    <p:sldId id="265" r:id="rId9"/>
    <p:sldId id="264" r:id="rId10"/>
    <p:sldId id="266" r:id="rId11"/>
    <p:sldId id="260" r:id="rId12"/>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4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9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17" name="Нижний колонтитул 16"/>
          <p:cNvSpPr>
            <a:spLocks noGrp="1"/>
          </p:cNvSpPr>
          <p:nvPr>
            <p:ph type="ftr" sz="quarter" idx="11"/>
          </p:nvPr>
        </p:nvSpPr>
        <p:spPr/>
        <p:txBody>
          <a:bodyPr/>
          <a:lstStyle/>
          <a:p>
            <a:endParaRPr lang="uk-UA"/>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51D9E526-077A-4552-B284-704E09398D1E}" type="slidenum">
              <a:rPr lang="uk-UA" smtClean="0"/>
              <a:pPr/>
              <a:t>‹№›</a:t>
            </a:fld>
            <a:endParaRPr lang="uk-UA"/>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4" name="Дата 3"/>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51D9E526-077A-4552-B284-704E09398D1E}" type="slidenum">
              <a:rPr lang="uk-UA" smtClean="0"/>
              <a:pPr/>
              <a:t>‹№›</a:t>
            </a:fld>
            <a:endParaRPr lang="uk-UA"/>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5" name="Нижний колонтитул 4"/>
          <p:cNvSpPr>
            <a:spLocks noGrp="1"/>
          </p:cNvSpPr>
          <p:nvPr>
            <p:ph type="ftr" sz="quarter" idx="11"/>
          </p:nvPr>
        </p:nvSpPr>
        <p:spPr>
          <a:xfrm>
            <a:off x="800100" y="6172200"/>
            <a:ext cx="4000500" cy="457200"/>
          </a:xfrm>
        </p:spPr>
        <p:txBody>
          <a:bodyPr/>
          <a:lstStyle/>
          <a:p>
            <a:endParaRPr lang="uk-UA"/>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51D9E526-077A-4552-B284-704E09398D1E}" type="slidenum">
              <a:rPr lang="uk-UA" smtClean="0"/>
              <a:pPr/>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51D9E526-077A-4552-B284-704E09398D1E}" type="slidenum">
              <a:rPr lang="uk-UA" smtClean="0"/>
              <a:pPr/>
              <a:t>‹№›</a:t>
            </a:fld>
            <a:endParaRPr lang="uk-UA"/>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7" name="Дата 6"/>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51D9E526-077A-4552-B284-704E09398D1E}" type="slidenum">
              <a:rPr lang="uk-UA" smtClean="0"/>
              <a:pPr/>
              <a:t>‹№›</a:t>
            </a:fld>
            <a:endParaRPr lang="uk-UA"/>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51D9E526-077A-4552-B284-704E09398D1E}"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51D9E526-077A-4552-B284-704E09398D1E}" type="slidenum">
              <a:rPr lang="uk-UA" smtClean="0"/>
              <a:pPr/>
              <a:t>‹№›</a:t>
            </a:fld>
            <a:endParaRPr lang="uk-UA"/>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E5B45503-C5DC-4DE3-86E7-86C2CD1EF28A}" type="datetimeFigureOut">
              <a:rPr lang="uk-UA" smtClean="0"/>
              <a:pPr/>
              <a:t>28.01.2025</a:t>
            </a:fld>
            <a:endParaRPr lang="uk-UA"/>
          </a:p>
        </p:txBody>
      </p:sp>
      <p:sp>
        <p:nvSpPr>
          <p:cNvPr id="6" name="Нижний колонтитул 5"/>
          <p:cNvSpPr>
            <a:spLocks noGrp="1"/>
          </p:cNvSpPr>
          <p:nvPr>
            <p:ph type="ftr" sz="quarter" idx="11"/>
          </p:nvPr>
        </p:nvSpPr>
        <p:spPr>
          <a:xfrm>
            <a:off x="914400" y="6172200"/>
            <a:ext cx="3886200" cy="457200"/>
          </a:xfrm>
        </p:spPr>
        <p:txBody>
          <a:bodyPr/>
          <a:lstStyle/>
          <a:p>
            <a:endParaRPr lang="uk-UA"/>
          </a:p>
        </p:txBody>
      </p:sp>
      <p:sp>
        <p:nvSpPr>
          <p:cNvPr id="7" name="Номер слайда 6"/>
          <p:cNvSpPr>
            <a:spLocks noGrp="1"/>
          </p:cNvSpPr>
          <p:nvPr>
            <p:ph type="sldNum" sz="quarter" idx="12"/>
          </p:nvPr>
        </p:nvSpPr>
        <p:spPr>
          <a:xfrm>
            <a:off x="146304" y="6208776"/>
            <a:ext cx="457200" cy="457200"/>
          </a:xfrm>
        </p:spPr>
        <p:txBody>
          <a:bodyPr/>
          <a:lstStyle/>
          <a:p>
            <a:fld id="{51D9E526-077A-4552-B284-704E09398D1E}" type="slidenum">
              <a:rPr lang="uk-UA" smtClean="0"/>
              <a:pPr/>
              <a:t>‹№›</a:t>
            </a:fld>
            <a:endParaRPr lang="uk-UA"/>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5B45503-C5DC-4DE3-86E7-86C2CD1EF28A}" type="datetimeFigureOut">
              <a:rPr lang="uk-UA" smtClean="0"/>
              <a:pPr/>
              <a:t>28.01.2025</a:t>
            </a:fld>
            <a:endParaRPr lang="uk-UA"/>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uk-UA"/>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1D9E526-077A-4552-B284-704E09398D1E}"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jpeg"/><Relationship Id="rId3" Type="http://schemas.openxmlformats.org/officeDocument/2006/relationships/image" Target="../media/image9.jpeg"/><Relationship Id="rId7" Type="http://schemas.openxmlformats.org/officeDocument/2006/relationships/image" Target="../media/image8.jpeg"/><Relationship Id="rId12" Type="http://schemas.openxmlformats.org/officeDocument/2006/relationships/image" Target="../media/image26.jpeg"/><Relationship Id="rId2" Type="http://schemas.openxmlformats.org/officeDocument/2006/relationships/image" Target="../media/image20.jpeg"/><Relationship Id="rId16" Type="http://schemas.openxmlformats.org/officeDocument/2006/relationships/image" Target="../media/image30.jpeg"/><Relationship Id="rId1" Type="http://schemas.openxmlformats.org/officeDocument/2006/relationships/slideLayout" Target="../slideLayouts/slideLayout1.xml"/><Relationship Id="rId6" Type="http://schemas.openxmlformats.org/officeDocument/2006/relationships/image" Target="../media/image18.jpeg"/><Relationship Id="rId11" Type="http://schemas.openxmlformats.org/officeDocument/2006/relationships/image" Target="../media/image25.jpeg"/><Relationship Id="rId5" Type="http://schemas.openxmlformats.org/officeDocument/2006/relationships/image" Target="../media/image17.jpeg"/><Relationship Id="rId15" Type="http://schemas.openxmlformats.org/officeDocument/2006/relationships/image" Target="../media/image29.jpeg"/><Relationship Id="rId10" Type="http://schemas.openxmlformats.org/officeDocument/2006/relationships/image" Target="../media/image24.png"/><Relationship Id="rId4" Type="http://schemas.openxmlformats.org/officeDocument/2006/relationships/image" Target="../media/image21.jpeg"/><Relationship Id="rId9" Type="http://schemas.openxmlformats.org/officeDocument/2006/relationships/image" Target="../media/image23.jpeg"/><Relationship Id="rId14" Type="http://schemas.openxmlformats.org/officeDocument/2006/relationships/image" Target="../media/image28.jpeg"/></Relationships>
</file>

<file path=ppt/slides/_rels/slide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 Id="rId9" Type="http://schemas.openxmlformats.org/officeDocument/2006/relationships/image" Target="../media/image38.jpeg"/></Relationships>
</file>

<file path=ppt/slides/_rels/slide6.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3.jpeg"/><Relationship Id="rId7"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8.jpeg"/><Relationship Id="rId4" Type="http://schemas.openxmlformats.org/officeDocument/2006/relationships/image" Target="../media/image35.jpeg"/><Relationship Id="rId9" Type="http://schemas.openxmlformats.org/officeDocument/2006/relationships/image" Target="../media/image36.jpeg"/></Relationships>
</file>

<file path=ppt/slides/_rels/slide7.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2.jpeg"/><Relationship Id="rId7" Type="http://schemas.openxmlformats.org/officeDocument/2006/relationships/image" Target="../media/image35.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9.jpeg"/><Relationship Id="rId10" Type="http://schemas.openxmlformats.org/officeDocument/2006/relationships/image" Target="../media/image38.jpeg"/><Relationship Id="rId4" Type="http://schemas.openxmlformats.org/officeDocument/2006/relationships/image" Target="../media/image33.jpeg"/><Relationship Id="rId9"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s://www.youtube.com/watch?v=YcdTXsIJC9A"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2.jpeg"/><Relationship Id="rId7" Type="http://schemas.openxmlformats.org/officeDocument/2006/relationships/image" Target="../media/image34.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41.png"/><Relationship Id="rId11" Type="http://schemas.openxmlformats.org/officeDocument/2006/relationships/image" Target="../media/image38.jpeg"/><Relationship Id="rId5" Type="http://schemas.openxmlformats.org/officeDocument/2006/relationships/image" Target="../media/image39.jpeg"/><Relationship Id="rId10" Type="http://schemas.openxmlformats.org/officeDocument/2006/relationships/image" Target="../media/image37.png"/><Relationship Id="rId4" Type="http://schemas.openxmlformats.org/officeDocument/2006/relationships/image" Target="../media/image33.jpeg"/><Relationship Id="rId9"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esktop\image_5aa604e28ed951.38877810.jpg"/>
          <p:cNvPicPr>
            <a:picLocks noChangeAspect="1" noChangeArrowheads="1"/>
          </p:cNvPicPr>
          <p:nvPr/>
        </p:nvPicPr>
        <p:blipFill>
          <a:blip r:embed="rId2"/>
          <a:srcRect/>
          <a:stretch>
            <a:fillRect/>
          </a:stretch>
        </p:blipFill>
        <p:spPr bwMode="auto">
          <a:xfrm>
            <a:off x="13044" y="428604"/>
            <a:ext cx="9130956" cy="6143668"/>
          </a:xfrm>
          <a:prstGeom prst="rect">
            <a:avLst/>
          </a:prstGeom>
          <a:noFill/>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4800" b="1" dirty="0">
                <a:solidFill>
                  <a:srgbClr val="0070C0"/>
                </a:solidFill>
                <a:latin typeface="Arial Narrow" pitchFamily="34" charset="0"/>
              </a:rPr>
              <a:t>Вправа </a:t>
            </a:r>
            <a:r>
              <a:rPr lang="uk-UA" sz="4800" b="1" dirty="0" err="1">
                <a:solidFill>
                  <a:srgbClr val="0070C0"/>
                </a:solidFill>
                <a:latin typeface="Arial Narrow" pitchFamily="34" charset="0"/>
              </a:rPr>
              <a:t>“Кульбабка”</a:t>
            </a:r>
            <a:endParaRPr lang="uk-UA" sz="4800" b="1" dirty="0">
              <a:solidFill>
                <a:srgbClr val="0070C0"/>
              </a:solidFill>
              <a:latin typeface="Arial Narrow" pitchFamily="34" charset="0"/>
            </a:endParaRPr>
          </a:p>
        </p:txBody>
      </p:sp>
      <p:sp>
        <p:nvSpPr>
          <p:cNvPr id="6" name="Содержимое 5"/>
          <p:cNvSpPr>
            <a:spLocks noGrp="1"/>
          </p:cNvSpPr>
          <p:nvPr>
            <p:ph sz="half" idx="2"/>
          </p:nvPr>
        </p:nvSpPr>
        <p:spPr>
          <a:xfrm>
            <a:off x="428596" y="1428736"/>
            <a:ext cx="4162428" cy="5000660"/>
          </a:xfrm>
        </p:spPr>
        <p:txBody>
          <a:bodyPr>
            <a:normAutofit fontScale="85000" lnSpcReduction="10000"/>
          </a:bodyPr>
          <a:lstStyle/>
          <a:p>
            <a:pPr algn="just">
              <a:buNone/>
            </a:pPr>
            <a:r>
              <a:rPr lang="uk-UA" dirty="0"/>
              <a:t>    </a:t>
            </a:r>
            <a:r>
              <a:rPr lang="uk-UA" sz="3200" dirty="0"/>
              <a:t>Уявіть, що у вас в руці кульбабка </a:t>
            </a:r>
            <a:r>
              <a:rPr lang="uk-UA" sz="1800" dirty="0">
                <a:effectLst/>
                <a:latin typeface="Times New Roman" panose="02020603050405020304" pitchFamily="18" charset="0"/>
                <a:ea typeface="Times New Roman" panose="02020603050405020304" pitchFamily="18" charset="0"/>
              </a:rPr>
              <a:t>–</a:t>
            </a:r>
            <a:r>
              <a:rPr lang="uk-UA" sz="3200" dirty="0"/>
              <a:t> біла і пухнаста. Видихніть. Тепер вдихніть повітря глибоко через ніс, складіть губи трубочкою і повільно видихайте, наче здуваєте парасольки з нашої кульбабки. Давайте повторимо вправу 5 разів. </a:t>
            </a:r>
            <a:endParaRPr lang="uk-UA" dirty="0"/>
          </a:p>
          <a:p>
            <a:endParaRPr lang="uk-UA" dirty="0"/>
          </a:p>
        </p:txBody>
      </p:sp>
      <p:sp>
        <p:nvSpPr>
          <p:cNvPr id="9" name="Содержимое 8"/>
          <p:cNvSpPr>
            <a:spLocks noGrp="1"/>
          </p:cNvSpPr>
          <p:nvPr>
            <p:ph sz="half" idx="4"/>
          </p:nvPr>
        </p:nvSpPr>
        <p:spPr>
          <a:xfrm>
            <a:off x="5000628" y="1500174"/>
            <a:ext cx="3733800" cy="4672018"/>
          </a:xfrm>
        </p:spPr>
        <p:txBody>
          <a:bodyPr/>
          <a:lstStyle/>
          <a:p>
            <a:endParaRPr lang="uk-UA" dirty="0"/>
          </a:p>
        </p:txBody>
      </p:sp>
      <p:pic>
        <p:nvPicPr>
          <p:cNvPr id="23554" name="Picture 2" descr="C:\Users\Admin\Desktop\4f7d950217638dff62ddf751f04329cf.png"/>
          <p:cNvPicPr>
            <a:picLocks noChangeAspect="1" noChangeArrowheads="1"/>
          </p:cNvPicPr>
          <p:nvPr/>
        </p:nvPicPr>
        <p:blipFill>
          <a:blip r:embed="rId2"/>
          <a:srcRect t="18956"/>
          <a:stretch>
            <a:fillRect/>
          </a:stretch>
        </p:blipFill>
        <p:spPr bwMode="auto">
          <a:xfrm>
            <a:off x="5072066" y="1285860"/>
            <a:ext cx="3643338" cy="53578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wheel(4)">
                                      <p:cBhvr>
                                        <p:cTn id="7" dur="2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descr="C:\Users\Admin\Desktop\146786.002.jpg"/>
          <p:cNvPicPr>
            <a:picLocks noChangeAspect="1" noChangeArrowheads="1"/>
          </p:cNvPicPr>
          <p:nvPr/>
        </p:nvPicPr>
        <p:blipFill>
          <a:blip r:embed="rId2">
            <a:lum bright="-10000" contrast="20000"/>
          </a:blip>
          <a:srcRect/>
          <a:stretch>
            <a:fillRect/>
          </a:stretch>
        </p:blipFill>
        <p:spPr bwMode="auto">
          <a:xfrm>
            <a:off x="1785918" y="1357298"/>
            <a:ext cx="5143536" cy="5143536"/>
          </a:xfrm>
          <a:prstGeom prst="rect">
            <a:avLst/>
          </a:prstGeom>
          <a:noFill/>
        </p:spPr>
      </p:pic>
      <p:pic>
        <p:nvPicPr>
          <p:cNvPr id="5" name="Picture 4" descr="C:\Users\Admin\Desktop\62c1413045225e2bd9b92234b5819a60.jpg"/>
          <p:cNvPicPr>
            <a:picLocks noChangeAspect="1" noChangeArrowheads="1"/>
          </p:cNvPicPr>
          <p:nvPr/>
        </p:nvPicPr>
        <p:blipFill>
          <a:blip r:embed="rId3">
            <a:lum bright="-10000" contrast="30000"/>
          </a:blip>
          <a:srcRect l="52500" t="13399" r="11171" b="18166"/>
          <a:stretch>
            <a:fillRect/>
          </a:stretch>
        </p:blipFill>
        <p:spPr bwMode="auto">
          <a:xfrm>
            <a:off x="-214346" y="0"/>
            <a:ext cx="1857356" cy="6858000"/>
          </a:xfrm>
          <a:prstGeom prst="rect">
            <a:avLst/>
          </a:prstGeom>
          <a:noFill/>
        </p:spPr>
      </p:pic>
      <p:pic>
        <p:nvPicPr>
          <p:cNvPr id="6" name="Picture 3" descr="C:\Users\Admin\Desktop\download.jpg"/>
          <p:cNvPicPr>
            <a:picLocks noChangeAspect="1" noChangeArrowheads="1"/>
          </p:cNvPicPr>
          <p:nvPr/>
        </p:nvPicPr>
        <p:blipFill>
          <a:blip r:embed="rId4">
            <a:lum bright="-10000" contrast="30000"/>
          </a:blip>
          <a:srcRect r="47299"/>
          <a:stretch>
            <a:fillRect/>
          </a:stretch>
        </p:blipFill>
        <p:spPr bwMode="auto">
          <a:xfrm>
            <a:off x="6921755" y="0"/>
            <a:ext cx="2222245" cy="6858000"/>
          </a:xfrm>
          <a:prstGeom prst="rect">
            <a:avLst/>
          </a:prstGeom>
          <a:noFill/>
        </p:spPr>
      </p:pic>
      <p:pic>
        <p:nvPicPr>
          <p:cNvPr id="18435" name="Picture 3" descr="Идеи на тему «Метелики» (15) | рисунки, детские рисунки, шаблон бабочка"/>
          <p:cNvPicPr>
            <a:picLocks noChangeAspect="1" noChangeArrowheads="1"/>
          </p:cNvPicPr>
          <p:nvPr/>
        </p:nvPicPr>
        <p:blipFill>
          <a:blip r:embed="rId5"/>
          <a:srcRect/>
          <a:stretch>
            <a:fillRect/>
          </a:stretch>
        </p:blipFill>
        <p:spPr bwMode="auto">
          <a:xfrm>
            <a:off x="1357290" y="0"/>
            <a:ext cx="1214446" cy="1214447"/>
          </a:xfrm>
          <a:prstGeom prst="rect">
            <a:avLst/>
          </a:prstGeom>
          <a:noFill/>
        </p:spPr>
      </p:pic>
      <p:sp>
        <p:nvSpPr>
          <p:cNvPr id="2" name="Заголовок 1"/>
          <p:cNvSpPr>
            <a:spLocks noGrp="1"/>
          </p:cNvSpPr>
          <p:nvPr>
            <p:ph type="title"/>
          </p:nvPr>
        </p:nvSpPr>
        <p:spPr>
          <a:xfrm>
            <a:off x="3000364" y="0"/>
            <a:ext cx="3514724" cy="1143000"/>
          </a:xfrm>
        </p:spPr>
        <p:txBody>
          <a:bodyPr/>
          <a:lstStyle/>
          <a:p>
            <a:r>
              <a:rPr lang="uk-UA" b="1" dirty="0">
                <a:solidFill>
                  <a:srgbClr val="C00000"/>
                </a:solidFill>
              </a:rPr>
              <a:t>До зустрічі!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 calcmode="lin" valueType="num">
                                      <p:cBhvr additive="base">
                                        <p:cTn id="12" dur="2000" fill="hold"/>
                                        <p:tgtEl>
                                          <p:spTgt spid="18435"/>
                                        </p:tgtEl>
                                        <p:attrNameLst>
                                          <p:attrName>ppt_x</p:attrName>
                                        </p:attrNameLst>
                                      </p:cBhvr>
                                      <p:tavLst>
                                        <p:tav tm="0">
                                          <p:val>
                                            <p:strVal val="#ppt_x"/>
                                          </p:val>
                                        </p:tav>
                                        <p:tav tm="100000">
                                          <p:val>
                                            <p:strVal val="#ppt_x"/>
                                          </p:val>
                                        </p:tav>
                                      </p:tavLst>
                                    </p:anim>
                                    <p:anim calcmode="lin" valueType="num">
                                      <p:cBhvr additive="base">
                                        <p:cTn id="13" dur="2000" fill="hold"/>
                                        <p:tgtEl>
                                          <p:spTgt spid="184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Казка про вогонь. Безпека життєдіяльності"/>
          <p:cNvPicPr>
            <a:picLocks noChangeAspect="1" noChangeArrowheads="1"/>
          </p:cNvPicPr>
          <p:nvPr/>
        </p:nvPicPr>
        <p:blipFill>
          <a:blip r:embed="rId2"/>
          <a:srcRect/>
          <a:stretch>
            <a:fillRect/>
          </a:stretch>
        </p:blipFill>
        <p:spPr bwMode="auto">
          <a:xfrm>
            <a:off x="0" y="0"/>
            <a:ext cx="4238667" cy="3214686"/>
          </a:xfrm>
          <a:prstGeom prst="rect">
            <a:avLst/>
          </a:prstGeom>
          <a:noFill/>
          <a:effectLst>
            <a:softEdge rad="317500"/>
          </a:effectLst>
        </p:spPr>
      </p:pic>
      <p:pic>
        <p:nvPicPr>
          <p:cNvPr id="3076" name="Picture 4" descr="Industrie forestière. Chargement de grumes en bois dans un camion,  illustration d'une caricature vectorielle plate. Équipement de grue  industrielle et de véhicule pour troncs de bois d'oeuvre SH Image  Vectorielle Stock -"/>
          <p:cNvPicPr>
            <a:picLocks noChangeAspect="1" noChangeArrowheads="1"/>
          </p:cNvPicPr>
          <p:nvPr/>
        </p:nvPicPr>
        <p:blipFill>
          <a:blip r:embed="rId3"/>
          <a:srcRect b="12213"/>
          <a:stretch>
            <a:fillRect/>
          </a:stretch>
        </p:blipFill>
        <p:spPr bwMode="auto">
          <a:xfrm>
            <a:off x="4164389" y="0"/>
            <a:ext cx="4979612" cy="3214686"/>
          </a:xfrm>
          <a:prstGeom prst="rect">
            <a:avLst/>
          </a:prstGeom>
          <a:noFill/>
          <a:effectLst>
            <a:softEdge rad="317500"/>
          </a:effectLst>
        </p:spPr>
      </p:pic>
      <p:sp>
        <p:nvSpPr>
          <p:cNvPr id="3080" name="AutoShape 8" descr="концепция лесовосстановления. посадка деревьев. мужчина и женщина посадили  голое дерево. иллюстрация вектора Иллюстрация вектора - иллюстрации  насчитывающей пары, зеленый: 24453821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pic>
        <p:nvPicPr>
          <p:cNvPr id="3082" name="Picture 10" descr="C:\Users\Admin\Desktop\1000_F_449939344_uZJz9DF0yUgRXKvwvtwlUjz1ZV5BJEEj.jpg"/>
          <p:cNvPicPr>
            <a:picLocks noChangeAspect="1" noChangeArrowheads="1"/>
          </p:cNvPicPr>
          <p:nvPr/>
        </p:nvPicPr>
        <p:blipFill>
          <a:blip r:embed="rId4"/>
          <a:srcRect l="5020" r="5867" b="13725"/>
          <a:stretch>
            <a:fillRect/>
          </a:stretch>
        </p:blipFill>
        <p:spPr bwMode="auto">
          <a:xfrm>
            <a:off x="3265016" y="3214686"/>
            <a:ext cx="5878984" cy="3643314"/>
          </a:xfrm>
          <a:prstGeom prst="rect">
            <a:avLst/>
          </a:prstGeom>
          <a:noFill/>
          <a:effectLst>
            <a:softEdge rad="317500"/>
          </a:effectLst>
        </p:spPr>
      </p:pic>
      <p:pic>
        <p:nvPicPr>
          <p:cNvPr id="3084" name="Picture 12" descr="Вафельная картинка &quot;Милые зверята&quot; 7 (ID#1024970980), цена: 40 ₴, купить на  Prom.ua"/>
          <p:cNvPicPr>
            <a:picLocks noChangeAspect="1" noChangeArrowheads="1"/>
          </p:cNvPicPr>
          <p:nvPr/>
        </p:nvPicPr>
        <p:blipFill>
          <a:blip r:embed="rId5"/>
          <a:srcRect l="828" t="52539" r="68508" b="22266"/>
          <a:stretch>
            <a:fillRect/>
          </a:stretch>
        </p:blipFill>
        <p:spPr bwMode="auto">
          <a:xfrm flipH="1">
            <a:off x="357158" y="3500438"/>
            <a:ext cx="1143008" cy="1404267"/>
          </a:xfrm>
          <a:prstGeom prst="rect">
            <a:avLst/>
          </a:prstGeom>
          <a:noFill/>
        </p:spPr>
      </p:pic>
      <p:pic>
        <p:nvPicPr>
          <p:cNvPr id="9" name="Picture 12" descr="Вафельная картинка &quot;Милые зверята&quot; 7 (ID#1024970980), цена: 40 ₴, купить на  Prom.ua"/>
          <p:cNvPicPr>
            <a:picLocks noChangeAspect="1" noChangeArrowheads="1"/>
          </p:cNvPicPr>
          <p:nvPr/>
        </p:nvPicPr>
        <p:blipFill>
          <a:blip r:embed="rId5"/>
          <a:srcRect l="40608" t="53321" r="34530" b="22070"/>
          <a:stretch>
            <a:fillRect/>
          </a:stretch>
        </p:blipFill>
        <p:spPr bwMode="auto">
          <a:xfrm>
            <a:off x="0" y="4957794"/>
            <a:ext cx="1357290" cy="1900206"/>
          </a:xfrm>
          <a:prstGeom prst="rect">
            <a:avLst/>
          </a:prstGeom>
          <a:noFill/>
        </p:spPr>
      </p:pic>
      <p:pic>
        <p:nvPicPr>
          <p:cNvPr id="10" name="Picture 12" descr="Вафельная картинка &quot;Милые зверята&quot; 7 (ID#1024970980), цена: 40 ₴, купить на  Prom.ua"/>
          <p:cNvPicPr>
            <a:picLocks noChangeAspect="1" noChangeArrowheads="1"/>
          </p:cNvPicPr>
          <p:nvPr/>
        </p:nvPicPr>
        <p:blipFill>
          <a:blip r:embed="rId5"/>
          <a:srcRect l="66299" t="31588" r="699" b="46146"/>
          <a:stretch>
            <a:fillRect/>
          </a:stretch>
        </p:blipFill>
        <p:spPr bwMode="auto">
          <a:xfrm flipH="1">
            <a:off x="1500166" y="4714884"/>
            <a:ext cx="1785950" cy="187588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2000" fill="hold"/>
                                        <p:tgtEl>
                                          <p:spTgt spid="3074"/>
                                        </p:tgtEl>
                                        <p:attrNameLst>
                                          <p:attrName>ppt_x</p:attrName>
                                        </p:attrNameLst>
                                      </p:cBhvr>
                                      <p:tavLst>
                                        <p:tav tm="0">
                                          <p:val>
                                            <p:strVal val="#ppt_x"/>
                                          </p:val>
                                        </p:tav>
                                        <p:tav tm="100000">
                                          <p:val>
                                            <p:strVal val="#ppt_x"/>
                                          </p:val>
                                        </p:tav>
                                      </p:tavLst>
                                    </p:anim>
                                    <p:anim calcmode="lin" valueType="num">
                                      <p:cBhvr additive="base">
                                        <p:cTn id="8" dur="20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2000" fill="hold"/>
                                        <p:tgtEl>
                                          <p:spTgt spid="3076"/>
                                        </p:tgtEl>
                                        <p:attrNameLst>
                                          <p:attrName>ppt_x</p:attrName>
                                        </p:attrNameLst>
                                      </p:cBhvr>
                                      <p:tavLst>
                                        <p:tav tm="0">
                                          <p:val>
                                            <p:strVal val="#ppt_x"/>
                                          </p:val>
                                        </p:tav>
                                        <p:tav tm="100000">
                                          <p:val>
                                            <p:strVal val="#ppt_x"/>
                                          </p:val>
                                        </p:tav>
                                      </p:tavLst>
                                    </p:anim>
                                    <p:anim calcmode="lin" valueType="num">
                                      <p:cBhvr additive="base">
                                        <p:cTn id="14" dur="20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82"/>
                                        </p:tgtEl>
                                        <p:attrNameLst>
                                          <p:attrName>style.visibility</p:attrName>
                                        </p:attrNameLst>
                                      </p:cBhvr>
                                      <p:to>
                                        <p:strVal val="visible"/>
                                      </p:to>
                                    </p:set>
                                    <p:anim calcmode="lin" valueType="num">
                                      <p:cBhvr additive="base">
                                        <p:cTn id="19" dur="2000" fill="hold"/>
                                        <p:tgtEl>
                                          <p:spTgt spid="3082"/>
                                        </p:tgtEl>
                                        <p:attrNameLst>
                                          <p:attrName>ppt_x</p:attrName>
                                        </p:attrNameLst>
                                      </p:cBhvr>
                                      <p:tavLst>
                                        <p:tav tm="0">
                                          <p:val>
                                            <p:strVal val="#ppt_x"/>
                                          </p:val>
                                        </p:tav>
                                        <p:tav tm="100000">
                                          <p:val>
                                            <p:strVal val="#ppt_x"/>
                                          </p:val>
                                        </p:tav>
                                      </p:tavLst>
                                    </p:anim>
                                    <p:anim calcmode="lin" valueType="num">
                                      <p:cBhvr additive="base">
                                        <p:cTn id="20" dur="2000" fill="hold"/>
                                        <p:tgtEl>
                                          <p:spTgt spid="308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084"/>
                                        </p:tgtEl>
                                        <p:attrNameLst>
                                          <p:attrName>style.visibility</p:attrName>
                                        </p:attrNameLst>
                                      </p:cBhvr>
                                      <p:to>
                                        <p:strVal val="visible"/>
                                      </p:to>
                                    </p:set>
                                    <p:anim calcmode="lin" valueType="num">
                                      <p:cBhvr additive="base">
                                        <p:cTn id="31" dur="2000" fill="hold"/>
                                        <p:tgtEl>
                                          <p:spTgt spid="3084"/>
                                        </p:tgtEl>
                                        <p:attrNameLst>
                                          <p:attrName>ppt_x</p:attrName>
                                        </p:attrNameLst>
                                      </p:cBhvr>
                                      <p:tavLst>
                                        <p:tav tm="0">
                                          <p:val>
                                            <p:strVal val="#ppt_x"/>
                                          </p:val>
                                        </p:tav>
                                        <p:tav tm="100000">
                                          <p:val>
                                            <p:strVal val="#ppt_x"/>
                                          </p:val>
                                        </p:tav>
                                      </p:tavLst>
                                    </p:anim>
                                    <p:anim calcmode="lin" valueType="num">
                                      <p:cBhvr additive="base">
                                        <p:cTn id="32" dur="2000" fill="hold"/>
                                        <p:tgtEl>
                                          <p:spTgt spid="308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1000" fill="hold"/>
                                        <p:tgtEl>
                                          <p:spTgt spid="9"/>
                                        </p:tgtEl>
                                        <p:attrNameLst>
                                          <p:attrName>ppt_x</p:attrName>
                                        </p:attrNameLst>
                                      </p:cBhvr>
                                      <p:tavLst>
                                        <p:tav tm="0">
                                          <p:val>
                                            <p:strVal val="#ppt_x"/>
                                          </p:val>
                                        </p:tav>
                                        <p:tav tm="100000">
                                          <p:val>
                                            <p:strVal val="#ppt_x"/>
                                          </p:val>
                                        </p:tav>
                                      </p:tavLst>
                                    </p:anim>
                                    <p:anim calcmode="lin" valueType="num">
                                      <p:cBhvr additive="base">
                                        <p:cTn id="3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5" name="Picture 11" descr="ведьма на метле клипарт мультяшная ведьма летит на метле на белом фоне  вектор,летающие ведьмы,векторный фон изображение_Фото номер 380591568_EPS  Формат изображения_ru.lovepik.com"/>
          <p:cNvPicPr>
            <a:picLocks noChangeAspect="1" noChangeArrowheads="1"/>
          </p:cNvPicPr>
          <p:nvPr/>
        </p:nvPicPr>
        <p:blipFill>
          <a:blip r:embed="rId2">
            <a:lum bright="20000"/>
          </a:blip>
          <a:srcRect l="24390" t="6632" r="4878" b="4879"/>
          <a:stretch>
            <a:fillRect/>
          </a:stretch>
        </p:blipFill>
        <p:spPr bwMode="auto">
          <a:xfrm>
            <a:off x="5286380" y="140439"/>
            <a:ext cx="2286016" cy="2859933"/>
          </a:xfrm>
          <a:prstGeom prst="rect">
            <a:avLst/>
          </a:prstGeom>
          <a:noFill/>
        </p:spPr>
      </p:pic>
      <p:pic>
        <p:nvPicPr>
          <p:cNvPr id="9" name="Picture 4" descr="C:\Users\Admin\Desktop\62c1413045225e2bd9b92234b5819a60.jpg"/>
          <p:cNvPicPr>
            <a:picLocks noChangeAspect="1" noChangeArrowheads="1"/>
          </p:cNvPicPr>
          <p:nvPr/>
        </p:nvPicPr>
        <p:blipFill>
          <a:blip r:embed="rId3">
            <a:lum bright="10000"/>
          </a:blip>
          <a:srcRect l="52500" t="10547" r="11171" b="14453"/>
          <a:stretch>
            <a:fillRect/>
          </a:stretch>
        </p:blipFill>
        <p:spPr bwMode="auto">
          <a:xfrm>
            <a:off x="0" y="0"/>
            <a:ext cx="1428728" cy="5500678"/>
          </a:xfrm>
          <a:prstGeom prst="rect">
            <a:avLst/>
          </a:prstGeom>
          <a:noFill/>
        </p:spPr>
      </p:pic>
      <p:pic>
        <p:nvPicPr>
          <p:cNvPr id="10" name="Picture 3" descr="C:\Users\Admin\Desktop\download.jpg"/>
          <p:cNvPicPr>
            <a:picLocks noChangeAspect="1" noChangeArrowheads="1"/>
          </p:cNvPicPr>
          <p:nvPr/>
        </p:nvPicPr>
        <p:blipFill>
          <a:blip r:embed="rId4">
            <a:lum bright="20000"/>
          </a:blip>
          <a:srcRect r="47299"/>
          <a:stretch>
            <a:fillRect/>
          </a:stretch>
        </p:blipFill>
        <p:spPr bwMode="auto">
          <a:xfrm>
            <a:off x="7500958" y="0"/>
            <a:ext cx="1643042" cy="4014188"/>
          </a:xfrm>
          <a:prstGeom prst="rect">
            <a:avLst/>
          </a:prstGeom>
          <a:noFill/>
        </p:spPr>
      </p:pic>
      <p:pic>
        <p:nvPicPr>
          <p:cNvPr id="16389" name="Picture 5" descr="C:\Users\Admin\Desktop\1 клас\Їжаки\10.jpg"/>
          <p:cNvPicPr>
            <a:picLocks noChangeAspect="1" noChangeArrowheads="1"/>
          </p:cNvPicPr>
          <p:nvPr/>
        </p:nvPicPr>
        <p:blipFill>
          <a:blip r:embed="rId5"/>
          <a:srcRect/>
          <a:stretch>
            <a:fillRect/>
          </a:stretch>
        </p:blipFill>
        <p:spPr bwMode="auto">
          <a:xfrm>
            <a:off x="214282" y="4786322"/>
            <a:ext cx="1785967" cy="1785968"/>
          </a:xfrm>
          <a:prstGeom prst="rect">
            <a:avLst/>
          </a:prstGeom>
          <a:noFill/>
        </p:spPr>
      </p:pic>
      <p:pic>
        <p:nvPicPr>
          <p:cNvPr id="16385" name="Picture 1" descr="C:\Users\Admin\Desktop\1 клас\Білки\4.jpg"/>
          <p:cNvPicPr>
            <a:picLocks noChangeAspect="1" noChangeArrowheads="1"/>
          </p:cNvPicPr>
          <p:nvPr/>
        </p:nvPicPr>
        <p:blipFill>
          <a:blip r:embed="rId6"/>
          <a:srcRect l="13333" r="13333"/>
          <a:stretch>
            <a:fillRect/>
          </a:stretch>
        </p:blipFill>
        <p:spPr bwMode="auto">
          <a:xfrm>
            <a:off x="5715008" y="2721112"/>
            <a:ext cx="1071570" cy="1461221"/>
          </a:xfrm>
          <a:prstGeom prst="rect">
            <a:avLst/>
          </a:prstGeom>
          <a:noFill/>
        </p:spPr>
      </p:pic>
      <p:pic>
        <p:nvPicPr>
          <p:cNvPr id="16386" name="Picture 2" descr="C:\Users\Admin\Desktop\1 клас\бобри\4.jpg"/>
          <p:cNvPicPr>
            <a:picLocks noChangeAspect="1" noChangeArrowheads="1"/>
          </p:cNvPicPr>
          <p:nvPr/>
        </p:nvPicPr>
        <p:blipFill>
          <a:blip r:embed="rId7"/>
          <a:srcRect/>
          <a:stretch>
            <a:fillRect/>
          </a:stretch>
        </p:blipFill>
        <p:spPr bwMode="auto">
          <a:xfrm>
            <a:off x="5000629" y="4530109"/>
            <a:ext cx="2000263" cy="1765922"/>
          </a:xfrm>
          <a:prstGeom prst="rect">
            <a:avLst/>
          </a:prstGeom>
          <a:noFill/>
        </p:spPr>
      </p:pic>
      <p:pic>
        <p:nvPicPr>
          <p:cNvPr id="16387" name="Picture 3" descr="C:\Users\Admin\Desktop\1 клас\ведмеді\8.png"/>
          <p:cNvPicPr>
            <a:picLocks noChangeAspect="1" noChangeArrowheads="1"/>
          </p:cNvPicPr>
          <p:nvPr/>
        </p:nvPicPr>
        <p:blipFill>
          <a:blip r:embed="rId8"/>
          <a:srcRect l="14286" r="14286"/>
          <a:stretch>
            <a:fillRect/>
          </a:stretch>
        </p:blipFill>
        <p:spPr bwMode="auto">
          <a:xfrm>
            <a:off x="1367495" y="0"/>
            <a:ext cx="1887988" cy="2643182"/>
          </a:xfrm>
          <a:prstGeom prst="rect">
            <a:avLst/>
          </a:prstGeom>
          <a:noFill/>
        </p:spPr>
      </p:pic>
      <p:pic>
        <p:nvPicPr>
          <p:cNvPr id="16388" name="Picture 4" descr="C:\Users\Admin\Desktop\1 клас\Вовки\9.jpg"/>
          <p:cNvPicPr>
            <a:picLocks noChangeAspect="1" noChangeArrowheads="1"/>
          </p:cNvPicPr>
          <p:nvPr/>
        </p:nvPicPr>
        <p:blipFill>
          <a:blip r:embed="rId9">
            <a:lum bright="10000" contrast="40000"/>
          </a:blip>
          <a:srcRect l="9615" r="7051"/>
          <a:stretch>
            <a:fillRect/>
          </a:stretch>
        </p:blipFill>
        <p:spPr bwMode="auto">
          <a:xfrm>
            <a:off x="1714480" y="2672488"/>
            <a:ext cx="1571636" cy="1732817"/>
          </a:xfrm>
          <a:prstGeom prst="rect">
            <a:avLst/>
          </a:prstGeom>
          <a:noFill/>
        </p:spPr>
      </p:pic>
      <p:pic>
        <p:nvPicPr>
          <p:cNvPr id="16390" name="Picture 6" descr="C:\Users\Admin\Desktop\1 клас\лисички\2.jpg"/>
          <p:cNvPicPr>
            <a:picLocks noChangeAspect="1" noChangeArrowheads="1"/>
          </p:cNvPicPr>
          <p:nvPr/>
        </p:nvPicPr>
        <p:blipFill>
          <a:blip r:embed="rId10"/>
          <a:srcRect/>
          <a:stretch>
            <a:fillRect/>
          </a:stretch>
        </p:blipFill>
        <p:spPr bwMode="auto">
          <a:xfrm>
            <a:off x="3357554" y="571480"/>
            <a:ext cx="2143125" cy="2143126"/>
          </a:xfrm>
          <a:prstGeom prst="rect">
            <a:avLst/>
          </a:prstGeom>
          <a:noFill/>
        </p:spPr>
      </p:pic>
      <p:pic>
        <p:nvPicPr>
          <p:cNvPr id="16391" name="Picture 7" descr="C:\Users\Admin\Desktop\1 клас\Черепашки\9.jpg"/>
          <p:cNvPicPr>
            <a:picLocks noChangeAspect="1" noChangeArrowheads="1"/>
          </p:cNvPicPr>
          <p:nvPr/>
        </p:nvPicPr>
        <p:blipFill>
          <a:blip r:embed="rId11"/>
          <a:srcRect/>
          <a:stretch>
            <a:fillRect/>
          </a:stretch>
        </p:blipFill>
        <p:spPr bwMode="auto">
          <a:xfrm>
            <a:off x="7143768" y="3392477"/>
            <a:ext cx="1000132" cy="1570040"/>
          </a:xfrm>
          <a:prstGeom prst="rect">
            <a:avLst/>
          </a:prstGeom>
          <a:noFill/>
        </p:spPr>
      </p:pic>
      <p:pic>
        <p:nvPicPr>
          <p:cNvPr id="11" name="Picture 6" descr="C:\Users\Admin\Desktop\images.jpg"/>
          <p:cNvPicPr>
            <a:picLocks noChangeAspect="1" noChangeArrowheads="1"/>
          </p:cNvPicPr>
          <p:nvPr/>
        </p:nvPicPr>
        <p:blipFill>
          <a:blip r:embed="rId12">
            <a:lum bright="-10000" contrast="40000"/>
          </a:blip>
          <a:srcRect/>
          <a:stretch>
            <a:fillRect/>
          </a:stretch>
        </p:blipFill>
        <p:spPr bwMode="auto">
          <a:xfrm>
            <a:off x="2000232" y="4786322"/>
            <a:ext cx="2933700" cy="2071678"/>
          </a:xfrm>
          <a:prstGeom prst="rect">
            <a:avLst/>
          </a:prstGeom>
          <a:noFill/>
        </p:spPr>
      </p:pic>
      <p:pic>
        <p:nvPicPr>
          <p:cNvPr id="12" name="Picture 5" descr="C:\Users\Admin\Desktop\download.jpg"/>
          <p:cNvPicPr>
            <a:picLocks noChangeAspect="1" noChangeArrowheads="1"/>
          </p:cNvPicPr>
          <p:nvPr/>
        </p:nvPicPr>
        <p:blipFill>
          <a:blip r:embed="rId13"/>
          <a:srcRect t="16667" b="19999"/>
          <a:stretch>
            <a:fillRect/>
          </a:stretch>
        </p:blipFill>
        <p:spPr bwMode="auto">
          <a:xfrm>
            <a:off x="7226505" y="5429264"/>
            <a:ext cx="1917495" cy="1214422"/>
          </a:xfrm>
          <a:prstGeom prst="rect">
            <a:avLst/>
          </a:prstGeom>
          <a:noFill/>
        </p:spPr>
      </p:pic>
      <p:pic>
        <p:nvPicPr>
          <p:cNvPr id="16393" name="Picture 9" descr="Пень старый ствол с травой и мхом в мультяшном стиле | Премиум векторы"/>
          <p:cNvPicPr>
            <a:picLocks noChangeAspect="1" noChangeArrowheads="1"/>
          </p:cNvPicPr>
          <p:nvPr/>
        </p:nvPicPr>
        <p:blipFill>
          <a:blip r:embed="rId14" cstate="print"/>
          <a:srcRect/>
          <a:stretch>
            <a:fillRect/>
          </a:stretch>
        </p:blipFill>
        <p:spPr bwMode="auto">
          <a:xfrm>
            <a:off x="3428992" y="2928934"/>
            <a:ext cx="2071702" cy="13800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2000" fill="hold"/>
                                        <p:tgtEl>
                                          <p:spTgt spid="16387"/>
                                        </p:tgtEl>
                                        <p:attrNameLst>
                                          <p:attrName>ppt_x</p:attrName>
                                        </p:attrNameLst>
                                      </p:cBhvr>
                                      <p:tavLst>
                                        <p:tav tm="0">
                                          <p:val>
                                            <p:strVal val="#ppt_x"/>
                                          </p:val>
                                        </p:tav>
                                        <p:tav tm="100000">
                                          <p:val>
                                            <p:strVal val="#ppt_x"/>
                                          </p:val>
                                        </p:tav>
                                      </p:tavLst>
                                    </p:anim>
                                    <p:anim calcmode="lin" valueType="num">
                                      <p:cBhvr additive="base">
                                        <p:cTn id="8" dur="2000" fill="hold"/>
                                        <p:tgtEl>
                                          <p:spTgt spid="163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90"/>
                                        </p:tgtEl>
                                        <p:attrNameLst>
                                          <p:attrName>style.visibility</p:attrName>
                                        </p:attrNameLst>
                                      </p:cBhvr>
                                      <p:to>
                                        <p:strVal val="visible"/>
                                      </p:to>
                                    </p:set>
                                    <p:anim calcmode="lin" valueType="num">
                                      <p:cBhvr additive="base">
                                        <p:cTn id="13" dur="2000" fill="hold"/>
                                        <p:tgtEl>
                                          <p:spTgt spid="16390"/>
                                        </p:tgtEl>
                                        <p:attrNameLst>
                                          <p:attrName>ppt_x</p:attrName>
                                        </p:attrNameLst>
                                      </p:cBhvr>
                                      <p:tavLst>
                                        <p:tav tm="0">
                                          <p:val>
                                            <p:strVal val="#ppt_x"/>
                                          </p:val>
                                        </p:tav>
                                        <p:tav tm="100000">
                                          <p:val>
                                            <p:strVal val="#ppt_x"/>
                                          </p:val>
                                        </p:tav>
                                      </p:tavLst>
                                    </p:anim>
                                    <p:anim calcmode="lin" valueType="num">
                                      <p:cBhvr additive="base">
                                        <p:cTn id="14" dur="2000" fill="hold"/>
                                        <p:tgtEl>
                                          <p:spTgt spid="1639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388"/>
                                        </p:tgtEl>
                                        <p:attrNameLst>
                                          <p:attrName>style.visibility</p:attrName>
                                        </p:attrNameLst>
                                      </p:cBhvr>
                                      <p:to>
                                        <p:strVal val="visible"/>
                                      </p:to>
                                    </p:set>
                                    <p:anim calcmode="lin" valueType="num">
                                      <p:cBhvr additive="base">
                                        <p:cTn id="19" dur="2000" fill="hold"/>
                                        <p:tgtEl>
                                          <p:spTgt spid="16388"/>
                                        </p:tgtEl>
                                        <p:attrNameLst>
                                          <p:attrName>ppt_x</p:attrName>
                                        </p:attrNameLst>
                                      </p:cBhvr>
                                      <p:tavLst>
                                        <p:tav tm="0">
                                          <p:val>
                                            <p:strVal val="#ppt_x"/>
                                          </p:val>
                                        </p:tav>
                                        <p:tav tm="100000">
                                          <p:val>
                                            <p:strVal val="#ppt_x"/>
                                          </p:val>
                                        </p:tav>
                                      </p:tavLst>
                                    </p:anim>
                                    <p:anim calcmode="lin" valueType="num">
                                      <p:cBhvr additive="base">
                                        <p:cTn id="20" dur="2000" fill="hold"/>
                                        <p:tgtEl>
                                          <p:spTgt spid="1638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385"/>
                                        </p:tgtEl>
                                        <p:attrNameLst>
                                          <p:attrName>style.visibility</p:attrName>
                                        </p:attrNameLst>
                                      </p:cBhvr>
                                      <p:to>
                                        <p:strVal val="visible"/>
                                      </p:to>
                                    </p:set>
                                    <p:anim calcmode="lin" valueType="num">
                                      <p:cBhvr additive="base">
                                        <p:cTn id="25" dur="1000" fill="hold"/>
                                        <p:tgtEl>
                                          <p:spTgt spid="16385"/>
                                        </p:tgtEl>
                                        <p:attrNameLst>
                                          <p:attrName>ppt_x</p:attrName>
                                        </p:attrNameLst>
                                      </p:cBhvr>
                                      <p:tavLst>
                                        <p:tav tm="0">
                                          <p:val>
                                            <p:strVal val="#ppt_x"/>
                                          </p:val>
                                        </p:tav>
                                        <p:tav tm="100000">
                                          <p:val>
                                            <p:strVal val="#ppt_x"/>
                                          </p:val>
                                        </p:tav>
                                      </p:tavLst>
                                    </p:anim>
                                    <p:anim calcmode="lin" valueType="num">
                                      <p:cBhvr additive="base">
                                        <p:cTn id="26" dur="1000" fill="hold"/>
                                        <p:tgtEl>
                                          <p:spTgt spid="1638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386"/>
                                        </p:tgtEl>
                                        <p:attrNameLst>
                                          <p:attrName>style.visibility</p:attrName>
                                        </p:attrNameLst>
                                      </p:cBhvr>
                                      <p:to>
                                        <p:strVal val="visible"/>
                                      </p:to>
                                    </p:set>
                                    <p:anim calcmode="lin" valueType="num">
                                      <p:cBhvr additive="base">
                                        <p:cTn id="31" dur="2000" fill="hold"/>
                                        <p:tgtEl>
                                          <p:spTgt spid="16386"/>
                                        </p:tgtEl>
                                        <p:attrNameLst>
                                          <p:attrName>ppt_x</p:attrName>
                                        </p:attrNameLst>
                                      </p:cBhvr>
                                      <p:tavLst>
                                        <p:tav tm="0">
                                          <p:val>
                                            <p:strVal val="#ppt_x"/>
                                          </p:val>
                                        </p:tav>
                                        <p:tav tm="100000">
                                          <p:val>
                                            <p:strVal val="#ppt_x"/>
                                          </p:val>
                                        </p:tav>
                                      </p:tavLst>
                                    </p:anim>
                                    <p:anim calcmode="lin" valueType="num">
                                      <p:cBhvr additive="base">
                                        <p:cTn id="32" dur="2000" fill="hold"/>
                                        <p:tgtEl>
                                          <p:spTgt spid="1638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389"/>
                                        </p:tgtEl>
                                        <p:attrNameLst>
                                          <p:attrName>style.visibility</p:attrName>
                                        </p:attrNameLst>
                                      </p:cBhvr>
                                      <p:to>
                                        <p:strVal val="visible"/>
                                      </p:to>
                                    </p:set>
                                    <p:anim calcmode="lin" valueType="num">
                                      <p:cBhvr additive="base">
                                        <p:cTn id="37" dur="1000" fill="hold"/>
                                        <p:tgtEl>
                                          <p:spTgt spid="16389"/>
                                        </p:tgtEl>
                                        <p:attrNameLst>
                                          <p:attrName>ppt_x</p:attrName>
                                        </p:attrNameLst>
                                      </p:cBhvr>
                                      <p:tavLst>
                                        <p:tav tm="0">
                                          <p:val>
                                            <p:strVal val="#ppt_x"/>
                                          </p:val>
                                        </p:tav>
                                        <p:tav tm="100000">
                                          <p:val>
                                            <p:strVal val="#ppt_x"/>
                                          </p:val>
                                        </p:tav>
                                      </p:tavLst>
                                    </p:anim>
                                    <p:anim calcmode="lin" valueType="num">
                                      <p:cBhvr additive="base">
                                        <p:cTn id="38" dur="1000" fill="hold"/>
                                        <p:tgtEl>
                                          <p:spTgt spid="1638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391"/>
                                        </p:tgtEl>
                                        <p:attrNameLst>
                                          <p:attrName>style.visibility</p:attrName>
                                        </p:attrNameLst>
                                      </p:cBhvr>
                                      <p:to>
                                        <p:strVal val="visible"/>
                                      </p:to>
                                    </p:set>
                                    <p:anim calcmode="lin" valueType="num">
                                      <p:cBhvr additive="base">
                                        <p:cTn id="43" dur="5000" fill="hold"/>
                                        <p:tgtEl>
                                          <p:spTgt spid="16391"/>
                                        </p:tgtEl>
                                        <p:attrNameLst>
                                          <p:attrName>ppt_x</p:attrName>
                                        </p:attrNameLst>
                                      </p:cBhvr>
                                      <p:tavLst>
                                        <p:tav tm="0">
                                          <p:val>
                                            <p:strVal val="#ppt_x"/>
                                          </p:val>
                                        </p:tav>
                                        <p:tav tm="100000">
                                          <p:val>
                                            <p:strVal val="#ppt_x"/>
                                          </p:val>
                                        </p:tav>
                                      </p:tavLst>
                                    </p:anim>
                                    <p:anim calcmode="lin" valueType="num">
                                      <p:cBhvr additive="base">
                                        <p:cTn id="44" dur="5000" fill="hold"/>
                                        <p:tgtEl>
                                          <p:spTgt spid="1639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6395"/>
                                        </p:tgtEl>
                                        <p:attrNameLst>
                                          <p:attrName>style.visibility</p:attrName>
                                        </p:attrNameLst>
                                      </p:cBhvr>
                                      <p:to>
                                        <p:strVal val="visible"/>
                                      </p:to>
                                    </p:set>
                                    <p:anim calcmode="lin" valueType="num">
                                      <p:cBhvr additive="base">
                                        <p:cTn id="49" dur="2000" fill="hold"/>
                                        <p:tgtEl>
                                          <p:spTgt spid="16395"/>
                                        </p:tgtEl>
                                        <p:attrNameLst>
                                          <p:attrName>ppt_x</p:attrName>
                                        </p:attrNameLst>
                                      </p:cBhvr>
                                      <p:tavLst>
                                        <p:tav tm="0">
                                          <p:val>
                                            <p:strVal val="#ppt_x"/>
                                          </p:val>
                                        </p:tav>
                                        <p:tav tm="100000">
                                          <p:val>
                                            <p:strVal val="#ppt_x"/>
                                          </p:val>
                                        </p:tav>
                                      </p:tavLst>
                                    </p:anim>
                                    <p:anim calcmode="lin" valueType="num">
                                      <p:cBhvr additive="base">
                                        <p:cTn id="50" dur="2000" fill="hold"/>
                                        <p:tgtEl>
                                          <p:spTgt spid="163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Admin\Desktop\1 клас\бобри\5.jpg"/>
          <p:cNvPicPr>
            <a:picLocks noChangeAspect="1" noChangeArrowheads="1"/>
          </p:cNvPicPr>
          <p:nvPr/>
        </p:nvPicPr>
        <p:blipFill>
          <a:blip r:embed="rId2"/>
          <a:srcRect/>
          <a:stretch>
            <a:fillRect/>
          </a:stretch>
        </p:blipFill>
        <p:spPr bwMode="auto">
          <a:xfrm>
            <a:off x="6643702" y="3929066"/>
            <a:ext cx="1714512" cy="1714512"/>
          </a:xfrm>
          <a:prstGeom prst="rect">
            <a:avLst/>
          </a:prstGeom>
          <a:noFill/>
        </p:spPr>
      </p:pic>
      <p:pic>
        <p:nvPicPr>
          <p:cNvPr id="1027" name="Picture 3" descr="C:\Users\Admin\Desktop\download.jpg"/>
          <p:cNvPicPr>
            <a:picLocks noChangeAspect="1" noChangeArrowheads="1"/>
          </p:cNvPicPr>
          <p:nvPr/>
        </p:nvPicPr>
        <p:blipFill>
          <a:blip r:embed="rId3">
            <a:lum bright="20000"/>
          </a:blip>
          <a:srcRect r="47299"/>
          <a:stretch>
            <a:fillRect/>
          </a:stretch>
        </p:blipFill>
        <p:spPr bwMode="auto">
          <a:xfrm>
            <a:off x="7945162" y="0"/>
            <a:ext cx="1198838" cy="2928934"/>
          </a:xfrm>
          <a:prstGeom prst="rect">
            <a:avLst/>
          </a:prstGeom>
          <a:noFill/>
        </p:spPr>
      </p:pic>
      <p:pic>
        <p:nvPicPr>
          <p:cNvPr id="8" name="Picture 7" descr="C:\Users\Admin\Desktop\download.jpg"/>
          <p:cNvPicPr>
            <a:picLocks noChangeAspect="1" noChangeArrowheads="1"/>
          </p:cNvPicPr>
          <p:nvPr/>
        </p:nvPicPr>
        <p:blipFill>
          <a:blip r:embed="rId4">
            <a:lum bright="40000"/>
          </a:blip>
          <a:srcRect/>
          <a:stretch>
            <a:fillRect/>
          </a:stretch>
        </p:blipFill>
        <p:spPr bwMode="auto">
          <a:xfrm>
            <a:off x="1643042" y="0"/>
            <a:ext cx="4795852" cy="1676400"/>
          </a:xfrm>
          <a:prstGeom prst="rect">
            <a:avLst/>
          </a:prstGeom>
          <a:noFill/>
        </p:spPr>
      </p:pic>
      <p:pic>
        <p:nvPicPr>
          <p:cNvPr id="7" name="Picture 6" descr="C:\Users\Admin\Desktop\images.jpg"/>
          <p:cNvPicPr>
            <a:picLocks noChangeAspect="1" noChangeArrowheads="1"/>
          </p:cNvPicPr>
          <p:nvPr/>
        </p:nvPicPr>
        <p:blipFill>
          <a:blip r:embed="rId5">
            <a:lum bright="-10000" contrast="40000"/>
          </a:blip>
          <a:srcRect/>
          <a:stretch>
            <a:fillRect/>
          </a:stretch>
        </p:blipFill>
        <p:spPr bwMode="auto">
          <a:xfrm>
            <a:off x="0" y="4786323"/>
            <a:ext cx="2933700" cy="2071678"/>
          </a:xfrm>
          <a:prstGeom prst="rect">
            <a:avLst/>
          </a:prstGeom>
          <a:noFill/>
        </p:spPr>
      </p:pic>
      <p:pic>
        <p:nvPicPr>
          <p:cNvPr id="6" name="Picture 5" descr="C:\Users\Admin\Desktop\download.jpg"/>
          <p:cNvPicPr>
            <a:picLocks noChangeAspect="1" noChangeArrowheads="1"/>
          </p:cNvPicPr>
          <p:nvPr/>
        </p:nvPicPr>
        <p:blipFill>
          <a:blip r:embed="rId6"/>
          <a:srcRect t="16667" b="19999"/>
          <a:stretch>
            <a:fillRect/>
          </a:stretch>
        </p:blipFill>
        <p:spPr bwMode="auto">
          <a:xfrm>
            <a:off x="7000875" y="5500678"/>
            <a:ext cx="2143125" cy="1357322"/>
          </a:xfrm>
          <a:prstGeom prst="rect">
            <a:avLst/>
          </a:prstGeom>
          <a:noFill/>
        </p:spPr>
      </p:pic>
      <p:pic>
        <p:nvPicPr>
          <p:cNvPr id="5" name="Picture 4" descr="C:\Users\Admin\Desktop\62c1413045225e2bd9b92234b5819a60.jpg"/>
          <p:cNvPicPr>
            <a:picLocks noChangeAspect="1" noChangeArrowheads="1"/>
          </p:cNvPicPr>
          <p:nvPr/>
        </p:nvPicPr>
        <p:blipFill>
          <a:blip r:embed="rId7">
            <a:lum bright="10000"/>
          </a:blip>
          <a:srcRect l="52500" t="10547" r="11171" b="14453"/>
          <a:stretch>
            <a:fillRect/>
          </a:stretch>
        </p:blipFill>
        <p:spPr bwMode="auto">
          <a:xfrm>
            <a:off x="0" y="0"/>
            <a:ext cx="1314913" cy="4143380"/>
          </a:xfrm>
          <a:prstGeom prst="rect">
            <a:avLst/>
          </a:prstGeom>
          <a:noFill/>
        </p:spPr>
      </p:pic>
      <p:sp>
        <p:nvSpPr>
          <p:cNvPr id="2" name="Заголовок 1"/>
          <p:cNvSpPr>
            <a:spLocks noGrp="1"/>
          </p:cNvSpPr>
          <p:nvPr>
            <p:ph type="ctrTitle"/>
          </p:nvPr>
        </p:nvSpPr>
        <p:spPr>
          <a:xfrm>
            <a:off x="428596" y="428605"/>
            <a:ext cx="8458200" cy="785818"/>
          </a:xfrm>
        </p:spPr>
        <p:txBody>
          <a:bodyPr>
            <a:normAutofit fontScale="90000"/>
          </a:bodyPr>
          <a:lstStyle/>
          <a:p>
            <a:pPr algn="ctr"/>
            <a:r>
              <a:rPr lang="uk-UA" sz="5400" b="1" i="1" dirty="0">
                <a:solidFill>
                  <a:srgbClr val="2E6433"/>
                </a:solidFill>
              </a:rPr>
              <a:t>ЛІСОВА ОНЛАЙН-ШКОЛА</a:t>
            </a:r>
          </a:p>
        </p:txBody>
      </p:sp>
      <p:pic>
        <p:nvPicPr>
          <p:cNvPr id="1026" name="Picture 2" descr="C:\Users\Admin\Desktop\png-transparent-owl-education-teacher-illustration-owl-teaching-animals-vertebrate-cartoon-thumbnail.png"/>
          <p:cNvPicPr>
            <a:picLocks noChangeAspect="1" noChangeArrowheads="1"/>
          </p:cNvPicPr>
          <p:nvPr/>
        </p:nvPicPr>
        <p:blipFill>
          <a:blip r:embed="rId8">
            <a:lum bright="20000"/>
          </a:blip>
          <a:srcRect/>
          <a:stretch>
            <a:fillRect/>
          </a:stretch>
        </p:blipFill>
        <p:spPr bwMode="auto">
          <a:xfrm>
            <a:off x="2786050" y="1357298"/>
            <a:ext cx="3429000" cy="2905125"/>
          </a:xfrm>
          <a:prstGeom prst="rect">
            <a:avLst/>
          </a:prstGeom>
          <a:noFill/>
          <a:ln>
            <a:solidFill>
              <a:srgbClr val="002060"/>
            </a:solidFill>
          </a:ln>
        </p:spPr>
      </p:pic>
      <p:pic>
        <p:nvPicPr>
          <p:cNvPr id="1028" name="Picture 4" descr="Зайчик Учитель: векторные изображения и иллюстрации, которые можно скачать  бесплатно"/>
          <p:cNvPicPr>
            <a:picLocks noChangeAspect="1" noChangeArrowheads="1"/>
          </p:cNvPicPr>
          <p:nvPr/>
        </p:nvPicPr>
        <p:blipFill>
          <a:blip r:embed="rId9" cstate="print">
            <a:lum bright="-20000" contrast="30000"/>
          </a:blip>
          <a:srcRect b="27188"/>
          <a:stretch>
            <a:fillRect/>
          </a:stretch>
        </p:blipFill>
        <p:spPr bwMode="auto">
          <a:xfrm>
            <a:off x="928662" y="1571612"/>
            <a:ext cx="1214950" cy="1217096"/>
          </a:xfrm>
          <a:prstGeom prst="rect">
            <a:avLst/>
          </a:prstGeom>
          <a:noFill/>
          <a:ln>
            <a:solidFill>
              <a:srgbClr val="0070C0"/>
            </a:solidFill>
          </a:ln>
        </p:spPr>
      </p:pic>
      <p:pic>
        <p:nvPicPr>
          <p:cNvPr id="1029" name="Picture 5" descr="C:\Users\Admin\Desktop\pngtree-reading-fox-smiling-cartoon-free-element-decorative-material-png-image_11334593.png"/>
          <p:cNvPicPr>
            <a:picLocks noChangeAspect="1" noChangeArrowheads="1"/>
          </p:cNvPicPr>
          <p:nvPr/>
        </p:nvPicPr>
        <p:blipFill>
          <a:blip r:embed="rId10" cstate="print"/>
          <a:srcRect/>
          <a:stretch>
            <a:fillRect/>
          </a:stretch>
        </p:blipFill>
        <p:spPr bwMode="auto">
          <a:xfrm>
            <a:off x="357158" y="3071810"/>
            <a:ext cx="1500198" cy="1500198"/>
          </a:xfrm>
          <a:prstGeom prst="rect">
            <a:avLst/>
          </a:prstGeom>
          <a:noFill/>
          <a:ln>
            <a:solidFill>
              <a:schemeClr val="accent1">
                <a:lumMod val="50000"/>
              </a:schemeClr>
            </a:solidFill>
          </a:ln>
        </p:spPr>
      </p:pic>
      <p:pic>
        <p:nvPicPr>
          <p:cNvPr id="1030" name="Picture 6" descr="C:\Users\Admin\Desktop\1 клас\Їжаки\3.jpg"/>
          <p:cNvPicPr>
            <a:picLocks noChangeAspect="1" noChangeArrowheads="1"/>
          </p:cNvPicPr>
          <p:nvPr/>
        </p:nvPicPr>
        <p:blipFill>
          <a:blip r:embed="rId11"/>
          <a:srcRect/>
          <a:stretch>
            <a:fillRect/>
          </a:stretch>
        </p:blipFill>
        <p:spPr bwMode="auto">
          <a:xfrm>
            <a:off x="7358082" y="1357298"/>
            <a:ext cx="1000132" cy="923199"/>
          </a:xfrm>
          <a:prstGeom prst="rect">
            <a:avLst/>
          </a:prstGeom>
          <a:noFill/>
          <a:ln>
            <a:solidFill>
              <a:srgbClr val="00B050"/>
            </a:solidFill>
          </a:ln>
        </p:spPr>
      </p:pic>
      <p:pic>
        <p:nvPicPr>
          <p:cNvPr id="1031" name="Picture 7" descr="C:\Users\Admin\Desktop\1 клас\Білки\13.jpg"/>
          <p:cNvPicPr>
            <a:picLocks noChangeAspect="1" noChangeArrowheads="1"/>
          </p:cNvPicPr>
          <p:nvPr/>
        </p:nvPicPr>
        <p:blipFill>
          <a:blip r:embed="rId12"/>
          <a:srcRect/>
          <a:stretch>
            <a:fillRect/>
          </a:stretch>
        </p:blipFill>
        <p:spPr bwMode="auto">
          <a:xfrm>
            <a:off x="3357554" y="4572008"/>
            <a:ext cx="1286864" cy="1500198"/>
          </a:xfrm>
          <a:prstGeom prst="rect">
            <a:avLst/>
          </a:prstGeom>
          <a:noFill/>
          <a:ln>
            <a:solidFill>
              <a:srgbClr val="7030A0"/>
            </a:solidFill>
          </a:ln>
        </p:spPr>
      </p:pic>
      <p:pic>
        <p:nvPicPr>
          <p:cNvPr id="1032" name="Picture 8" descr="C:\Users\Admin\Desktop\1 клас\ведмеді\3.jpg"/>
          <p:cNvPicPr>
            <a:picLocks noChangeAspect="1" noChangeArrowheads="1"/>
          </p:cNvPicPr>
          <p:nvPr/>
        </p:nvPicPr>
        <p:blipFill>
          <a:blip r:embed="rId13"/>
          <a:srcRect/>
          <a:stretch>
            <a:fillRect/>
          </a:stretch>
        </p:blipFill>
        <p:spPr bwMode="auto">
          <a:xfrm>
            <a:off x="6786578" y="2500306"/>
            <a:ext cx="1370641" cy="1511548"/>
          </a:xfrm>
          <a:prstGeom prst="rect">
            <a:avLst/>
          </a:prstGeom>
          <a:noFill/>
          <a:ln>
            <a:solidFill>
              <a:schemeClr val="bg2">
                <a:lumMod val="25000"/>
              </a:schemeClr>
            </a:solidFill>
          </a:ln>
        </p:spPr>
      </p:pic>
      <p:pic>
        <p:nvPicPr>
          <p:cNvPr id="1034" name="Picture 10" descr="C:\Users\Admin\Desktop\1 клас\Мишки\5.jpg"/>
          <p:cNvPicPr>
            <a:picLocks noChangeAspect="1" noChangeArrowheads="1"/>
          </p:cNvPicPr>
          <p:nvPr/>
        </p:nvPicPr>
        <p:blipFill>
          <a:blip r:embed="rId14"/>
          <a:srcRect/>
          <a:stretch>
            <a:fillRect/>
          </a:stretch>
        </p:blipFill>
        <p:spPr bwMode="auto">
          <a:xfrm>
            <a:off x="5429256" y="5429264"/>
            <a:ext cx="785818" cy="855263"/>
          </a:xfrm>
          <a:prstGeom prst="rect">
            <a:avLst/>
          </a:prstGeom>
          <a:noFill/>
          <a:ln>
            <a:solidFill>
              <a:srgbClr val="7030A0"/>
            </a:solidFill>
          </a:ln>
        </p:spPr>
      </p:pic>
      <p:pic>
        <p:nvPicPr>
          <p:cNvPr id="3" name="Picture 2" descr="C:\Users\Admin\Desktop\1 клас\Черепашки\13.jpg"/>
          <p:cNvPicPr>
            <a:picLocks noChangeAspect="1" noChangeArrowheads="1"/>
          </p:cNvPicPr>
          <p:nvPr/>
        </p:nvPicPr>
        <p:blipFill>
          <a:blip r:embed="rId15"/>
          <a:srcRect/>
          <a:stretch>
            <a:fillRect/>
          </a:stretch>
        </p:blipFill>
        <p:spPr bwMode="auto">
          <a:xfrm>
            <a:off x="5429256" y="3714752"/>
            <a:ext cx="1000132" cy="1050367"/>
          </a:xfrm>
          <a:prstGeom prst="rect">
            <a:avLst/>
          </a:prstGeom>
          <a:noFill/>
          <a:ln>
            <a:solidFill>
              <a:schemeClr val="accent1">
                <a:lumMod val="50000"/>
              </a:schemeClr>
            </a:solidFill>
          </a:ln>
        </p:spPr>
      </p:pic>
      <p:pic>
        <p:nvPicPr>
          <p:cNvPr id="4" name="Picture 2" descr="C:\Users\Admin\Desktop\1 клас\Вовки\2.jpg"/>
          <p:cNvPicPr>
            <a:picLocks noChangeAspect="1" noChangeArrowheads="1"/>
          </p:cNvPicPr>
          <p:nvPr/>
        </p:nvPicPr>
        <p:blipFill>
          <a:blip r:embed="rId16"/>
          <a:srcRect b="5020"/>
          <a:stretch>
            <a:fillRect/>
          </a:stretch>
        </p:blipFill>
        <p:spPr bwMode="auto">
          <a:xfrm>
            <a:off x="1357290" y="4857760"/>
            <a:ext cx="1428760" cy="1643074"/>
          </a:xfrm>
          <a:prstGeom prst="rect">
            <a:avLst/>
          </a:prstGeom>
          <a:noFill/>
          <a:ln>
            <a:solidFill>
              <a:schemeClr val="accent2">
                <a:lumMod val="50000"/>
              </a:schemeClr>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Картинка сова в очках с книгой - 71 фото"/>
          <p:cNvPicPr>
            <a:picLocks noChangeAspect="1" noChangeArrowheads="1"/>
          </p:cNvPicPr>
          <p:nvPr/>
        </p:nvPicPr>
        <p:blipFill>
          <a:blip r:embed="rId2" cstate="print"/>
          <a:srcRect l="13170" t="10630" r="7808" b="9642"/>
          <a:stretch>
            <a:fillRect/>
          </a:stretch>
        </p:blipFill>
        <p:spPr bwMode="auto">
          <a:xfrm>
            <a:off x="3143240" y="2000240"/>
            <a:ext cx="2428892" cy="2428892"/>
          </a:xfrm>
          <a:prstGeom prst="rect">
            <a:avLst/>
          </a:prstGeom>
          <a:noFill/>
          <a:ln>
            <a:solidFill>
              <a:schemeClr val="accent2">
                <a:lumMod val="50000"/>
              </a:schemeClr>
            </a:solidFill>
          </a:ln>
        </p:spPr>
      </p:pic>
      <p:pic>
        <p:nvPicPr>
          <p:cNvPr id="17411" name="Picture 3" descr="C:\Users\Admin\Desktop\1 клас\Білки\5.jpg"/>
          <p:cNvPicPr>
            <a:picLocks noChangeAspect="1" noChangeArrowheads="1"/>
          </p:cNvPicPr>
          <p:nvPr/>
        </p:nvPicPr>
        <p:blipFill>
          <a:blip r:embed="rId3"/>
          <a:srcRect/>
          <a:stretch>
            <a:fillRect/>
          </a:stretch>
        </p:blipFill>
        <p:spPr bwMode="auto">
          <a:xfrm>
            <a:off x="6143636" y="2357430"/>
            <a:ext cx="1714511" cy="1500198"/>
          </a:xfrm>
          <a:prstGeom prst="rect">
            <a:avLst/>
          </a:prstGeom>
          <a:noFill/>
          <a:ln>
            <a:solidFill>
              <a:schemeClr val="accent4">
                <a:lumMod val="50000"/>
              </a:schemeClr>
            </a:solidFill>
          </a:ln>
        </p:spPr>
      </p:pic>
      <p:pic>
        <p:nvPicPr>
          <p:cNvPr id="17412" name="Picture 4" descr="C:\Users\Admin\Desktop\1 клас\Вовки\4.jpg"/>
          <p:cNvPicPr>
            <a:picLocks noChangeAspect="1" noChangeArrowheads="1"/>
          </p:cNvPicPr>
          <p:nvPr/>
        </p:nvPicPr>
        <p:blipFill>
          <a:blip r:embed="rId4"/>
          <a:srcRect/>
          <a:stretch>
            <a:fillRect/>
          </a:stretch>
        </p:blipFill>
        <p:spPr bwMode="auto">
          <a:xfrm>
            <a:off x="214282" y="2928934"/>
            <a:ext cx="2357454" cy="2357454"/>
          </a:xfrm>
          <a:prstGeom prst="rect">
            <a:avLst/>
          </a:prstGeom>
          <a:noFill/>
          <a:ln>
            <a:solidFill>
              <a:schemeClr val="accent3">
                <a:lumMod val="50000"/>
              </a:schemeClr>
            </a:solidFill>
          </a:ln>
        </p:spPr>
      </p:pic>
      <p:sp>
        <p:nvSpPr>
          <p:cNvPr id="17415" name="AutoShape 7" descr="Сумно черепаха: векторна графіка, зображення, Сумно черепаха малюнки |  Скачати з Depositphot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pic>
        <p:nvPicPr>
          <p:cNvPr id="17417" name="Picture 9" descr="C:\Users\Admin\Desktop\1 клас\ведмеді\6.jpg"/>
          <p:cNvPicPr>
            <a:picLocks noChangeAspect="1" noChangeArrowheads="1"/>
          </p:cNvPicPr>
          <p:nvPr/>
        </p:nvPicPr>
        <p:blipFill>
          <a:blip r:embed="rId5"/>
          <a:srcRect/>
          <a:stretch>
            <a:fillRect/>
          </a:stretch>
        </p:blipFill>
        <p:spPr bwMode="auto">
          <a:xfrm>
            <a:off x="7215205" y="4071942"/>
            <a:ext cx="1796733" cy="2505970"/>
          </a:xfrm>
          <a:prstGeom prst="rect">
            <a:avLst/>
          </a:prstGeom>
          <a:noFill/>
          <a:ln>
            <a:solidFill>
              <a:schemeClr val="accent6">
                <a:lumMod val="50000"/>
              </a:schemeClr>
            </a:solidFill>
          </a:ln>
        </p:spPr>
      </p:pic>
      <p:pic>
        <p:nvPicPr>
          <p:cNvPr id="17418" name="Picture 10" descr="C:\Users\Admin\Desktop\1 клас\Зайці\12.jpg"/>
          <p:cNvPicPr>
            <a:picLocks noChangeAspect="1" noChangeArrowheads="1"/>
          </p:cNvPicPr>
          <p:nvPr/>
        </p:nvPicPr>
        <p:blipFill>
          <a:blip r:embed="rId6"/>
          <a:srcRect/>
          <a:stretch>
            <a:fillRect/>
          </a:stretch>
        </p:blipFill>
        <p:spPr bwMode="auto">
          <a:xfrm>
            <a:off x="2857488" y="4714884"/>
            <a:ext cx="1928826" cy="1954774"/>
          </a:xfrm>
          <a:prstGeom prst="rect">
            <a:avLst/>
          </a:prstGeom>
          <a:noFill/>
          <a:ln>
            <a:solidFill>
              <a:schemeClr val="accent5">
                <a:lumMod val="75000"/>
              </a:schemeClr>
            </a:solidFill>
          </a:ln>
        </p:spPr>
      </p:pic>
      <p:pic>
        <p:nvPicPr>
          <p:cNvPr id="17419" name="Picture 11" descr="C:\Users\Admin\Desktop\1 клас\Їжаки\1.jpg"/>
          <p:cNvPicPr>
            <a:picLocks noChangeAspect="1" noChangeArrowheads="1"/>
          </p:cNvPicPr>
          <p:nvPr/>
        </p:nvPicPr>
        <p:blipFill>
          <a:blip r:embed="rId7"/>
          <a:srcRect/>
          <a:stretch>
            <a:fillRect/>
          </a:stretch>
        </p:blipFill>
        <p:spPr bwMode="auto">
          <a:xfrm>
            <a:off x="928662" y="642918"/>
            <a:ext cx="1143008" cy="1266431"/>
          </a:xfrm>
          <a:prstGeom prst="rect">
            <a:avLst/>
          </a:prstGeom>
          <a:noFill/>
          <a:ln>
            <a:solidFill>
              <a:schemeClr val="accent4">
                <a:lumMod val="75000"/>
              </a:schemeClr>
            </a:solidFill>
          </a:ln>
        </p:spPr>
      </p:pic>
      <p:pic>
        <p:nvPicPr>
          <p:cNvPr id="17420" name="Picture 12" descr="C:\Users\Admin\Desktop\1 клас\лисички\5.png"/>
          <p:cNvPicPr>
            <a:picLocks noChangeAspect="1" noChangeArrowheads="1"/>
          </p:cNvPicPr>
          <p:nvPr/>
        </p:nvPicPr>
        <p:blipFill>
          <a:blip r:embed="rId8"/>
          <a:srcRect/>
          <a:stretch>
            <a:fillRect/>
          </a:stretch>
        </p:blipFill>
        <p:spPr bwMode="auto">
          <a:xfrm>
            <a:off x="6429388" y="142876"/>
            <a:ext cx="2143140" cy="2143140"/>
          </a:xfrm>
          <a:prstGeom prst="rect">
            <a:avLst/>
          </a:prstGeom>
          <a:noFill/>
          <a:ln>
            <a:solidFill>
              <a:schemeClr val="accent2">
                <a:lumMod val="75000"/>
              </a:schemeClr>
            </a:solidFill>
          </a:ln>
        </p:spPr>
      </p:pic>
      <p:pic>
        <p:nvPicPr>
          <p:cNvPr id="17421" name="Picture 13" descr="C:\Users\Admin\Desktop\1 клас\бобри\download.jpg"/>
          <p:cNvPicPr>
            <a:picLocks noChangeAspect="1" noChangeArrowheads="1"/>
          </p:cNvPicPr>
          <p:nvPr/>
        </p:nvPicPr>
        <p:blipFill>
          <a:blip r:embed="rId9"/>
          <a:srcRect/>
          <a:stretch>
            <a:fillRect/>
          </a:stretch>
        </p:blipFill>
        <p:spPr bwMode="auto">
          <a:xfrm>
            <a:off x="5072066" y="4714884"/>
            <a:ext cx="1631975" cy="1736781"/>
          </a:xfrm>
          <a:prstGeom prst="rect">
            <a:avLst/>
          </a:prstGeom>
          <a:noFill/>
          <a:ln>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additive="base">
                                        <p:cTn id="7" dur="1000" fill="hold"/>
                                        <p:tgtEl>
                                          <p:spTgt spid="17411"/>
                                        </p:tgtEl>
                                        <p:attrNameLst>
                                          <p:attrName>ppt_x</p:attrName>
                                        </p:attrNameLst>
                                      </p:cBhvr>
                                      <p:tavLst>
                                        <p:tav tm="0">
                                          <p:val>
                                            <p:strVal val="#ppt_x"/>
                                          </p:val>
                                        </p:tav>
                                        <p:tav tm="100000">
                                          <p:val>
                                            <p:strVal val="#ppt_x"/>
                                          </p:val>
                                        </p:tav>
                                      </p:tavLst>
                                    </p:anim>
                                    <p:anim calcmode="lin" valueType="num">
                                      <p:cBhvr additive="base">
                                        <p:cTn id="8" dur="1000" fill="hold"/>
                                        <p:tgtEl>
                                          <p:spTgt spid="174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10"/>
                                        </p:tgtEl>
                                        <p:attrNameLst>
                                          <p:attrName>style.visibility</p:attrName>
                                        </p:attrNameLst>
                                      </p:cBhvr>
                                      <p:to>
                                        <p:strVal val="visible"/>
                                      </p:to>
                                    </p:set>
                                    <p:anim calcmode="lin" valueType="num">
                                      <p:cBhvr additive="base">
                                        <p:cTn id="13" dur="3000" fill="hold"/>
                                        <p:tgtEl>
                                          <p:spTgt spid="17410"/>
                                        </p:tgtEl>
                                        <p:attrNameLst>
                                          <p:attrName>ppt_x</p:attrName>
                                        </p:attrNameLst>
                                      </p:cBhvr>
                                      <p:tavLst>
                                        <p:tav tm="0">
                                          <p:val>
                                            <p:strVal val="#ppt_x"/>
                                          </p:val>
                                        </p:tav>
                                        <p:tav tm="100000">
                                          <p:val>
                                            <p:strVal val="#ppt_x"/>
                                          </p:val>
                                        </p:tav>
                                      </p:tavLst>
                                    </p:anim>
                                    <p:anim calcmode="lin" valueType="num">
                                      <p:cBhvr additive="base">
                                        <p:cTn id="14" dur="3000" fill="hold"/>
                                        <p:tgtEl>
                                          <p:spTgt spid="174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412"/>
                                        </p:tgtEl>
                                        <p:attrNameLst>
                                          <p:attrName>style.visibility</p:attrName>
                                        </p:attrNameLst>
                                      </p:cBhvr>
                                      <p:to>
                                        <p:strVal val="visible"/>
                                      </p:to>
                                    </p:set>
                                    <p:anim calcmode="lin" valueType="num">
                                      <p:cBhvr additive="base">
                                        <p:cTn id="19" dur="2000" fill="hold"/>
                                        <p:tgtEl>
                                          <p:spTgt spid="17412"/>
                                        </p:tgtEl>
                                        <p:attrNameLst>
                                          <p:attrName>ppt_x</p:attrName>
                                        </p:attrNameLst>
                                      </p:cBhvr>
                                      <p:tavLst>
                                        <p:tav tm="0">
                                          <p:val>
                                            <p:strVal val="#ppt_x"/>
                                          </p:val>
                                        </p:tav>
                                        <p:tav tm="100000">
                                          <p:val>
                                            <p:strVal val="#ppt_x"/>
                                          </p:val>
                                        </p:tav>
                                      </p:tavLst>
                                    </p:anim>
                                    <p:anim calcmode="lin" valueType="num">
                                      <p:cBhvr additive="base">
                                        <p:cTn id="20" dur="20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417"/>
                                        </p:tgtEl>
                                        <p:attrNameLst>
                                          <p:attrName>style.visibility</p:attrName>
                                        </p:attrNameLst>
                                      </p:cBhvr>
                                      <p:to>
                                        <p:strVal val="visible"/>
                                      </p:to>
                                    </p:set>
                                    <p:anim calcmode="lin" valueType="num">
                                      <p:cBhvr additive="base">
                                        <p:cTn id="25" dur="5000" fill="hold"/>
                                        <p:tgtEl>
                                          <p:spTgt spid="17417"/>
                                        </p:tgtEl>
                                        <p:attrNameLst>
                                          <p:attrName>ppt_x</p:attrName>
                                        </p:attrNameLst>
                                      </p:cBhvr>
                                      <p:tavLst>
                                        <p:tav tm="0">
                                          <p:val>
                                            <p:strVal val="#ppt_x"/>
                                          </p:val>
                                        </p:tav>
                                        <p:tav tm="100000">
                                          <p:val>
                                            <p:strVal val="#ppt_x"/>
                                          </p:val>
                                        </p:tav>
                                      </p:tavLst>
                                    </p:anim>
                                    <p:anim calcmode="lin" valueType="num">
                                      <p:cBhvr additive="base">
                                        <p:cTn id="26" dur="5000" fill="hold"/>
                                        <p:tgtEl>
                                          <p:spTgt spid="174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420"/>
                                        </p:tgtEl>
                                        <p:attrNameLst>
                                          <p:attrName>style.visibility</p:attrName>
                                        </p:attrNameLst>
                                      </p:cBhvr>
                                      <p:to>
                                        <p:strVal val="visible"/>
                                      </p:to>
                                    </p:set>
                                    <p:anim calcmode="lin" valueType="num">
                                      <p:cBhvr additive="base">
                                        <p:cTn id="31" dur="2000" fill="hold"/>
                                        <p:tgtEl>
                                          <p:spTgt spid="17420"/>
                                        </p:tgtEl>
                                        <p:attrNameLst>
                                          <p:attrName>ppt_x</p:attrName>
                                        </p:attrNameLst>
                                      </p:cBhvr>
                                      <p:tavLst>
                                        <p:tav tm="0">
                                          <p:val>
                                            <p:strVal val="#ppt_x"/>
                                          </p:val>
                                        </p:tav>
                                        <p:tav tm="100000">
                                          <p:val>
                                            <p:strVal val="#ppt_x"/>
                                          </p:val>
                                        </p:tav>
                                      </p:tavLst>
                                    </p:anim>
                                    <p:anim calcmode="lin" valueType="num">
                                      <p:cBhvr additive="base">
                                        <p:cTn id="32" dur="2000" fill="hold"/>
                                        <p:tgtEl>
                                          <p:spTgt spid="174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7419"/>
                                        </p:tgtEl>
                                        <p:attrNameLst>
                                          <p:attrName>style.visibility</p:attrName>
                                        </p:attrNameLst>
                                      </p:cBhvr>
                                      <p:to>
                                        <p:strVal val="visible"/>
                                      </p:to>
                                    </p:set>
                                    <p:anim calcmode="lin" valueType="num">
                                      <p:cBhvr additive="base">
                                        <p:cTn id="37" dur="2000" fill="hold"/>
                                        <p:tgtEl>
                                          <p:spTgt spid="17419"/>
                                        </p:tgtEl>
                                        <p:attrNameLst>
                                          <p:attrName>ppt_x</p:attrName>
                                        </p:attrNameLst>
                                      </p:cBhvr>
                                      <p:tavLst>
                                        <p:tav tm="0">
                                          <p:val>
                                            <p:strVal val="#ppt_x"/>
                                          </p:val>
                                        </p:tav>
                                        <p:tav tm="100000">
                                          <p:val>
                                            <p:strVal val="#ppt_x"/>
                                          </p:val>
                                        </p:tav>
                                      </p:tavLst>
                                    </p:anim>
                                    <p:anim calcmode="lin" valueType="num">
                                      <p:cBhvr additive="base">
                                        <p:cTn id="38" dur="2000" fill="hold"/>
                                        <p:tgtEl>
                                          <p:spTgt spid="174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7421"/>
                                        </p:tgtEl>
                                        <p:attrNameLst>
                                          <p:attrName>style.visibility</p:attrName>
                                        </p:attrNameLst>
                                      </p:cBhvr>
                                      <p:to>
                                        <p:strVal val="visible"/>
                                      </p:to>
                                    </p:set>
                                    <p:anim calcmode="lin" valueType="num">
                                      <p:cBhvr additive="base">
                                        <p:cTn id="43" dur="1000" fill="hold"/>
                                        <p:tgtEl>
                                          <p:spTgt spid="17421"/>
                                        </p:tgtEl>
                                        <p:attrNameLst>
                                          <p:attrName>ppt_x</p:attrName>
                                        </p:attrNameLst>
                                      </p:cBhvr>
                                      <p:tavLst>
                                        <p:tav tm="0">
                                          <p:val>
                                            <p:strVal val="#ppt_x"/>
                                          </p:val>
                                        </p:tav>
                                        <p:tav tm="100000">
                                          <p:val>
                                            <p:strVal val="#ppt_x"/>
                                          </p:val>
                                        </p:tav>
                                      </p:tavLst>
                                    </p:anim>
                                    <p:anim calcmode="lin" valueType="num">
                                      <p:cBhvr additive="base">
                                        <p:cTn id="44" dur="1000" fill="hold"/>
                                        <p:tgtEl>
                                          <p:spTgt spid="1742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7418"/>
                                        </p:tgtEl>
                                        <p:attrNameLst>
                                          <p:attrName>style.visibility</p:attrName>
                                        </p:attrNameLst>
                                      </p:cBhvr>
                                      <p:to>
                                        <p:strVal val="visible"/>
                                      </p:to>
                                    </p:set>
                                    <p:anim calcmode="lin" valueType="num">
                                      <p:cBhvr additive="base">
                                        <p:cTn id="49" dur="1000" fill="hold"/>
                                        <p:tgtEl>
                                          <p:spTgt spid="17418"/>
                                        </p:tgtEl>
                                        <p:attrNameLst>
                                          <p:attrName>ppt_x</p:attrName>
                                        </p:attrNameLst>
                                      </p:cBhvr>
                                      <p:tavLst>
                                        <p:tav tm="0">
                                          <p:val>
                                            <p:strVal val="#ppt_x"/>
                                          </p:val>
                                        </p:tav>
                                        <p:tav tm="100000">
                                          <p:val>
                                            <p:strVal val="#ppt_x"/>
                                          </p:val>
                                        </p:tav>
                                      </p:tavLst>
                                    </p:anim>
                                    <p:anim calcmode="lin" valueType="num">
                                      <p:cBhvr additive="base">
                                        <p:cTn id="50" dur="1000" fill="hold"/>
                                        <p:tgtEl>
                                          <p:spTgt spid="174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а сова в очках с книгой - 71 фото"/>
          <p:cNvPicPr>
            <a:picLocks noChangeAspect="1" noChangeArrowheads="1"/>
          </p:cNvPicPr>
          <p:nvPr/>
        </p:nvPicPr>
        <p:blipFill>
          <a:blip r:embed="rId2" cstate="print"/>
          <a:srcRect l="13170" t="10630" r="7808" b="9642"/>
          <a:stretch>
            <a:fillRect/>
          </a:stretch>
        </p:blipFill>
        <p:spPr bwMode="auto">
          <a:xfrm>
            <a:off x="3143240" y="2000240"/>
            <a:ext cx="2428892" cy="2428892"/>
          </a:xfrm>
          <a:prstGeom prst="rect">
            <a:avLst/>
          </a:prstGeom>
          <a:noFill/>
          <a:ln>
            <a:solidFill>
              <a:schemeClr val="accent2">
                <a:lumMod val="50000"/>
              </a:schemeClr>
            </a:solidFill>
          </a:ln>
        </p:spPr>
      </p:pic>
      <p:pic>
        <p:nvPicPr>
          <p:cNvPr id="5" name="Picture 4" descr="C:\Users\Admin\Desktop\1 клас\Вовки\4.jpg"/>
          <p:cNvPicPr>
            <a:picLocks noChangeAspect="1" noChangeArrowheads="1"/>
          </p:cNvPicPr>
          <p:nvPr/>
        </p:nvPicPr>
        <p:blipFill>
          <a:blip r:embed="rId3"/>
          <a:srcRect/>
          <a:stretch>
            <a:fillRect/>
          </a:stretch>
        </p:blipFill>
        <p:spPr bwMode="auto">
          <a:xfrm>
            <a:off x="285720" y="3857614"/>
            <a:ext cx="2357454" cy="2357454"/>
          </a:xfrm>
          <a:prstGeom prst="rect">
            <a:avLst/>
          </a:prstGeom>
          <a:noFill/>
          <a:ln>
            <a:solidFill>
              <a:schemeClr val="accent3">
                <a:lumMod val="50000"/>
              </a:schemeClr>
            </a:solidFill>
          </a:ln>
        </p:spPr>
      </p:pic>
      <p:pic>
        <p:nvPicPr>
          <p:cNvPr id="6" name="Picture 10" descr="C:\Users\Admin\Desktop\1 клас\Зайці\12.jpg"/>
          <p:cNvPicPr>
            <a:picLocks noChangeAspect="1" noChangeArrowheads="1"/>
          </p:cNvPicPr>
          <p:nvPr/>
        </p:nvPicPr>
        <p:blipFill>
          <a:blip r:embed="rId4"/>
          <a:srcRect/>
          <a:stretch>
            <a:fillRect/>
          </a:stretch>
        </p:blipFill>
        <p:spPr bwMode="auto">
          <a:xfrm>
            <a:off x="2857488" y="4714884"/>
            <a:ext cx="1928826" cy="1954774"/>
          </a:xfrm>
          <a:prstGeom prst="rect">
            <a:avLst/>
          </a:prstGeom>
          <a:noFill/>
          <a:ln>
            <a:solidFill>
              <a:schemeClr val="accent5">
                <a:lumMod val="75000"/>
              </a:schemeClr>
            </a:solidFill>
          </a:ln>
        </p:spPr>
      </p:pic>
      <p:pic>
        <p:nvPicPr>
          <p:cNvPr id="7" name="Picture 13" descr="C:\Users\Admin\Desktop\1 клас\бобри\download.jpg"/>
          <p:cNvPicPr>
            <a:picLocks noChangeAspect="1" noChangeArrowheads="1"/>
          </p:cNvPicPr>
          <p:nvPr/>
        </p:nvPicPr>
        <p:blipFill>
          <a:blip r:embed="rId5"/>
          <a:srcRect/>
          <a:stretch>
            <a:fillRect/>
          </a:stretch>
        </p:blipFill>
        <p:spPr bwMode="auto">
          <a:xfrm>
            <a:off x="5072066" y="4714884"/>
            <a:ext cx="1631975" cy="1736781"/>
          </a:xfrm>
          <a:prstGeom prst="rect">
            <a:avLst/>
          </a:prstGeom>
          <a:noFill/>
          <a:ln>
            <a:solidFill>
              <a:srgbClr val="C00000"/>
            </a:solidFill>
          </a:ln>
        </p:spPr>
      </p:pic>
      <p:pic>
        <p:nvPicPr>
          <p:cNvPr id="8" name="Picture 12" descr="C:\Users\Admin\Desktop\1 клас\лисички\5.png"/>
          <p:cNvPicPr>
            <a:picLocks noChangeAspect="1" noChangeArrowheads="1"/>
          </p:cNvPicPr>
          <p:nvPr/>
        </p:nvPicPr>
        <p:blipFill>
          <a:blip r:embed="rId6"/>
          <a:srcRect/>
          <a:stretch>
            <a:fillRect/>
          </a:stretch>
        </p:blipFill>
        <p:spPr bwMode="auto">
          <a:xfrm>
            <a:off x="6429388" y="142876"/>
            <a:ext cx="2143140" cy="2143140"/>
          </a:xfrm>
          <a:prstGeom prst="rect">
            <a:avLst/>
          </a:prstGeom>
          <a:noFill/>
          <a:ln>
            <a:solidFill>
              <a:schemeClr val="accent2">
                <a:lumMod val="75000"/>
              </a:schemeClr>
            </a:solidFill>
          </a:ln>
        </p:spPr>
      </p:pic>
      <p:pic>
        <p:nvPicPr>
          <p:cNvPr id="9" name="Picture 3" descr="C:\Users\Admin\Desktop\1 клас\Білки\5.jpg"/>
          <p:cNvPicPr>
            <a:picLocks noChangeAspect="1" noChangeArrowheads="1"/>
          </p:cNvPicPr>
          <p:nvPr/>
        </p:nvPicPr>
        <p:blipFill>
          <a:blip r:embed="rId7"/>
          <a:srcRect/>
          <a:stretch>
            <a:fillRect/>
          </a:stretch>
        </p:blipFill>
        <p:spPr bwMode="auto">
          <a:xfrm>
            <a:off x="6143636" y="2357430"/>
            <a:ext cx="1714511" cy="1500198"/>
          </a:xfrm>
          <a:prstGeom prst="rect">
            <a:avLst/>
          </a:prstGeom>
          <a:noFill/>
          <a:ln>
            <a:solidFill>
              <a:schemeClr val="accent4">
                <a:lumMod val="50000"/>
              </a:schemeClr>
            </a:solidFill>
          </a:ln>
        </p:spPr>
      </p:pic>
      <p:pic>
        <p:nvPicPr>
          <p:cNvPr id="10" name="Picture 9" descr="C:\Users\Admin\Desktop\1 клас\ведмеді\6.jpg"/>
          <p:cNvPicPr>
            <a:picLocks noChangeAspect="1" noChangeArrowheads="1"/>
          </p:cNvPicPr>
          <p:nvPr/>
        </p:nvPicPr>
        <p:blipFill>
          <a:blip r:embed="rId8"/>
          <a:srcRect/>
          <a:stretch>
            <a:fillRect/>
          </a:stretch>
        </p:blipFill>
        <p:spPr bwMode="auto">
          <a:xfrm>
            <a:off x="7215205" y="4071942"/>
            <a:ext cx="1796733" cy="2505970"/>
          </a:xfrm>
          <a:prstGeom prst="rect">
            <a:avLst/>
          </a:prstGeom>
          <a:noFill/>
          <a:ln>
            <a:solidFill>
              <a:schemeClr val="accent6">
                <a:lumMod val="50000"/>
              </a:schemeClr>
            </a:solidFill>
          </a:ln>
        </p:spPr>
      </p:pic>
      <p:pic>
        <p:nvPicPr>
          <p:cNvPr id="11" name="Picture 11" descr="C:\Users\Admin\Desktop\1 клас\Їжаки\1.jpg"/>
          <p:cNvPicPr>
            <a:picLocks noChangeAspect="1" noChangeArrowheads="1"/>
          </p:cNvPicPr>
          <p:nvPr/>
        </p:nvPicPr>
        <p:blipFill>
          <a:blip r:embed="rId9"/>
          <a:srcRect/>
          <a:stretch>
            <a:fillRect/>
          </a:stretch>
        </p:blipFill>
        <p:spPr bwMode="auto">
          <a:xfrm>
            <a:off x="785786" y="2071678"/>
            <a:ext cx="1143008" cy="1266431"/>
          </a:xfrm>
          <a:prstGeom prst="rect">
            <a:avLst/>
          </a:prstGeom>
          <a:noFill/>
          <a:ln>
            <a:solidFill>
              <a:schemeClr val="accent4">
                <a:lumMod val="75000"/>
              </a:schemeClr>
            </a:solidFill>
          </a:ln>
        </p:spPr>
      </p:pic>
      <p:sp>
        <p:nvSpPr>
          <p:cNvPr id="13" name="Прямоугольник 12"/>
          <p:cNvSpPr/>
          <p:nvPr/>
        </p:nvSpPr>
        <p:spPr>
          <a:xfrm>
            <a:off x="571472" y="285728"/>
            <a:ext cx="5429289" cy="1200329"/>
          </a:xfrm>
          <a:prstGeom prst="rect">
            <a:avLst/>
          </a:prstGeom>
          <a:noFill/>
        </p:spPr>
        <p:txBody>
          <a:bodyPr wrap="square" lIns="91440" tIns="45720" rIns="91440" bIns="45720">
            <a:spAutoFit/>
          </a:bodyPr>
          <a:lstStyle/>
          <a:p>
            <a:pPr algn="ctr"/>
            <a:r>
              <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Вправа </a:t>
            </a:r>
            <a:r>
              <a:rPr lang="uk-UA" sz="36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“Якби</a:t>
            </a:r>
            <a:r>
              <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я був </a:t>
            </a:r>
          </a:p>
          <a:p>
            <a:pPr algn="ctr"/>
            <a:r>
              <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тваринкою, я був би…”</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Картинка сова в очках с книгой - 71 фото"/>
          <p:cNvPicPr>
            <a:picLocks noChangeAspect="1" noChangeArrowheads="1"/>
          </p:cNvPicPr>
          <p:nvPr/>
        </p:nvPicPr>
        <p:blipFill>
          <a:blip r:embed="rId2" cstate="print"/>
          <a:srcRect l="13170" t="10630" r="7808" b="9642"/>
          <a:stretch>
            <a:fillRect/>
          </a:stretch>
        </p:blipFill>
        <p:spPr bwMode="auto">
          <a:xfrm>
            <a:off x="3143240" y="2000240"/>
            <a:ext cx="2428892" cy="2428892"/>
          </a:xfrm>
          <a:prstGeom prst="rect">
            <a:avLst/>
          </a:prstGeom>
          <a:noFill/>
          <a:ln>
            <a:solidFill>
              <a:schemeClr val="accent2">
                <a:lumMod val="50000"/>
              </a:schemeClr>
            </a:solidFill>
          </a:ln>
        </p:spPr>
      </p:pic>
      <p:pic>
        <p:nvPicPr>
          <p:cNvPr id="17411" name="Picture 3" descr="C:\Users\Admin\Desktop\1 клас\Білки\5.jpg"/>
          <p:cNvPicPr>
            <a:picLocks noChangeAspect="1" noChangeArrowheads="1"/>
          </p:cNvPicPr>
          <p:nvPr/>
        </p:nvPicPr>
        <p:blipFill>
          <a:blip r:embed="rId3"/>
          <a:srcRect/>
          <a:stretch>
            <a:fillRect/>
          </a:stretch>
        </p:blipFill>
        <p:spPr bwMode="auto">
          <a:xfrm>
            <a:off x="6143636" y="2357430"/>
            <a:ext cx="1714511" cy="1500198"/>
          </a:xfrm>
          <a:prstGeom prst="rect">
            <a:avLst/>
          </a:prstGeom>
          <a:noFill/>
          <a:ln>
            <a:solidFill>
              <a:schemeClr val="accent4">
                <a:lumMod val="50000"/>
              </a:schemeClr>
            </a:solidFill>
          </a:ln>
        </p:spPr>
      </p:pic>
      <p:pic>
        <p:nvPicPr>
          <p:cNvPr id="17412" name="Picture 4" descr="C:\Users\Admin\Desktop\1 клас\Вовки\4.jpg"/>
          <p:cNvPicPr>
            <a:picLocks noChangeAspect="1" noChangeArrowheads="1"/>
          </p:cNvPicPr>
          <p:nvPr/>
        </p:nvPicPr>
        <p:blipFill>
          <a:blip r:embed="rId4"/>
          <a:srcRect/>
          <a:stretch>
            <a:fillRect/>
          </a:stretch>
        </p:blipFill>
        <p:spPr bwMode="auto">
          <a:xfrm>
            <a:off x="285720" y="3857614"/>
            <a:ext cx="2357454" cy="2357454"/>
          </a:xfrm>
          <a:prstGeom prst="rect">
            <a:avLst/>
          </a:prstGeom>
          <a:noFill/>
          <a:ln>
            <a:solidFill>
              <a:schemeClr val="accent3">
                <a:lumMod val="50000"/>
              </a:schemeClr>
            </a:solidFill>
          </a:ln>
        </p:spPr>
      </p:pic>
      <p:pic>
        <p:nvPicPr>
          <p:cNvPr id="17413" name="Picture 5" descr="C:\Users\Admin\Desktop\1 клас\Мишки\8.jpg"/>
          <p:cNvPicPr>
            <a:picLocks noChangeAspect="1" noChangeArrowheads="1"/>
          </p:cNvPicPr>
          <p:nvPr/>
        </p:nvPicPr>
        <p:blipFill>
          <a:blip r:embed="rId5"/>
          <a:srcRect l="51828"/>
          <a:stretch>
            <a:fillRect/>
          </a:stretch>
        </p:blipFill>
        <p:spPr bwMode="auto">
          <a:xfrm>
            <a:off x="4357686" y="493667"/>
            <a:ext cx="1143008" cy="1316444"/>
          </a:xfrm>
          <a:prstGeom prst="rect">
            <a:avLst/>
          </a:prstGeom>
          <a:noFill/>
          <a:ln>
            <a:solidFill>
              <a:schemeClr val="accent5">
                <a:lumMod val="50000"/>
              </a:schemeClr>
            </a:solidFill>
          </a:ln>
        </p:spPr>
      </p:pic>
      <p:sp>
        <p:nvSpPr>
          <p:cNvPr id="17415" name="AutoShape 7" descr="Сумно черепаха: векторна графіка, зображення, Сумно черепаха малюнки |  Скачати з Depositphot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pic>
        <p:nvPicPr>
          <p:cNvPr id="17417" name="Picture 9" descr="C:\Users\Admin\Desktop\1 клас\ведмеді\6.jpg"/>
          <p:cNvPicPr>
            <a:picLocks noChangeAspect="1" noChangeArrowheads="1"/>
          </p:cNvPicPr>
          <p:nvPr/>
        </p:nvPicPr>
        <p:blipFill>
          <a:blip r:embed="rId6"/>
          <a:srcRect/>
          <a:stretch>
            <a:fillRect/>
          </a:stretch>
        </p:blipFill>
        <p:spPr bwMode="auto">
          <a:xfrm>
            <a:off x="7215205" y="4071942"/>
            <a:ext cx="1796733" cy="2505970"/>
          </a:xfrm>
          <a:prstGeom prst="rect">
            <a:avLst/>
          </a:prstGeom>
          <a:noFill/>
          <a:ln>
            <a:solidFill>
              <a:schemeClr val="accent6">
                <a:lumMod val="50000"/>
              </a:schemeClr>
            </a:solidFill>
          </a:ln>
        </p:spPr>
      </p:pic>
      <p:pic>
        <p:nvPicPr>
          <p:cNvPr id="17418" name="Picture 10" descr="C:\Users\Admin\Desktop\1 клас\Зайці\12.jpg"/>
          <p:cNvPicPr>
            <a:picLocks noChangeAspect="1" noChangeArrowheads="1"/>
          </p:cNvPicPr>
          <p:nvPr/>
        </p:nvPicPr>
        <p:blipFill>
          <a:blip r:embed="rId7"/>
          <a:srcRect/>
          <a:stretch>
            <a:fillRect/>
          </a:stretch>
        </p:blipFill>
        <p:spPr bwMode="auto">
          <a:xfrm>
            <a:off x="2857488" y="4714884"/>
            <a:ext cx="1928826" cy="1954774"/>
          </a:xfrm>
          <a:prstGeom prst="rect">
            <a:avLst/>
          </a:prstGeom>
          <a:noFill/>
          <a:ln>
            <a:solidFill>
              <a:schemeClr val="accent5">
                <a:lumMod val="75000"/>
              </a:schemeClr>
            </a:solidFill>
          </a:ln>
        </p:spPr>
      </p:pic>
      <p:pic>
        <p:nvPicPr>
          <p:cNvPr id="17419" name="Picture 11" descr="C:\Users\Admin\Desktop\1 клас\Їжаки\1.jpg"/>
          <p:cNvPicPr>
            <a:picLocks noChangeAspect="1" noChangeArrowheads="1"/>
          </p:cNvPicPr>
          <p:nvPr/>
        </p:nvPicPr>
        <p:blipFill>
          <a:blip r:embed="rId8"/>
          <a:srcRect/>
          <a:stretch>
            <a:fillRect/>
          </a:stretch>
        </p:blipFill>
        <p:spPr bwMode="auto">
          <a:xfrm>
            <a:off x="2071670" y="610050"/>
            <a:ext cx="1143008" cy="1266431"/>
          </a:xfrm>
          <a:prstGeom prst="rect">
            <a:avLst/>
          </a:prstGeom>
          <a:noFill/>
          <a:ln>
            <a:solidFill>
              <a:schemeClr val="accent4">
                <a:lumMod val="75000"/>
              </a:schemeClr>
            </a:solidFill>
          </a:ln>
        </p:spPr>
      </p:pic>
      <p:pic>
        <p:nvPicPr>
          <p:cNvPr id="17420" name="Picture 12" descr="C:\Users\Admin\Desktop\1 клас\лисички\5.png"/>
          <p:cNvPicPr>
            <a:picLocks noChangeAspect="1" noChangeArrowheads="1"/>
          </p:cNvPicPr>
          <p:nvPr/>
        </p:nvPicPr>
        <p:blipFill>
          <a:blip r:embed="rId9"/>
          <a:srcRect/>
          <a:stretch>
            <a:fillRect/>
          </a:stretch>
        </p:blipFill>
        <p:spPr bwMode="auto">
          <a:xfrm>
            <a:off x="6429388" y="142876"/>
            <a:ext cx="2143140" cy="2143140"/>
          </a:xfrm>
          <a:prstGeom prst="rect">
            <a:avLst/>
          </a:prstGeom>
          <a:noFill/>
          <a:ln>
            <a:solidFill>
              <a:schemeClr val="accent2">
                <a:lumMod val="75000"/>
              </a:schemeClr>
            </a:solidFill>
          </a:ln>
        </p:spPr>
      </p:pic>
      <p:pic>
        <p:nvPicPr>
          <p:cNvPr id="17421" name="Picture 13" descr="C:\Users\Admin\Desktop\1 клас\бобри\download.jpg"/>
          <p:cNvPicPr>
            <a:picLocks noChangeAspect="1" noChangeArrowheads="1"/>
          </p:cNvPicPr>
          <p:nvPr/>
        </p:nvPicPr>
        <p:blipFill>
          <a:blip r:embed="rId10"/>
          <a:srcRect/>
          <a:stretch>
            <a:fillRect/>
          </a:stretch>
        </p:blipFill>
        <p:spPr bwMode="auto">
          <a:xfrm>
            <a:off x="5072066" y="4714884"/>
            <a:ext cx="1631975" cy="1736781"/>
          </a:xfrm>
          <a:prstGeom prst="rect">
            <a:avLst/>
          </a:prstGeom>
          <a:noFill/>
          <a:ln>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3"/>
                                        </p:tgtEl>
                                        <p:attrNameLst>
                                          <p:attrName>style.visibility</p:attrName>
                                        </p:attrNameLst>
                                      </p:cBhvr>
                                      <p:to>
                                        <p:strVal val="visible"/>
                                      </p:to>
                                    </p:set>
                                    <p:anim calcmode="lin" valueType="num">
                                      <p:cBhvr additive="base">
                                        <p:cTn id="7" dur="3000" fill="hold"/>
                                        <p:tgtEl>
                                          <p:spTgt spid="17413"/>
                                        </p:tgtEl>
                                        <p:attrNameLst>
                                          <p:attrName>ppt_x</p:attrName>
                                        </p:attrNameLst>
                                      </p:cBhvr>
                                      <p:tavLst>
                                        <p:tav tm="0">
                                          <p:val>
                                            <p:strVal val="#ppt_x"/>
                                          </p:val>
                                        </p:tav>
                                        <p:tav tm="100000">
                                          <p:val>
                                            <p:strVal val="#ppt_x"/>
                                          </p:val>
                                        </p:tav>
                                      </p:tavLst>
                                    </p:anim>
                                    <p:anim calcmode="lin" valueType="num">
                                      <p:cBhvr additive="base">
                                        <p:cTn id="8" dur="3000" fill="hold"/>
                                        <p:tgtEl>
                                          <p:spTgt spid="174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857232"/>
            <a:ext cx="8229600" cy="1643066"/>
          </a:xfrm>
        </p:spPr>
        <p:txBody>
          <a:bodyPr>
            <a:normAutofit fontScale="90000"/>
          </a:bodyPr>
          <a:lstStyle/>
          <a:p>
            <a:pPr algn="ctr"/>
            <a:r>
              <a:rPr lang="uk-UA"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a:rPr>
              <a:t>Руханка</a:t>
            </a:r>
            <a:r>
              <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a:rPr>
              <a:t> </a:t>
            </a:r>
            <a:r>
              <a:rPr lang="uk-UA"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a:rPr>
              <a:t>“Танок</a:t>
            </a:r>
            <a:r>
              <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a:rPr>
              <a:t> </a:t>
            </a:r>
            <a:r>
              <a:rPr lang="uk-UA"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a:rPr>
              <a:t>лемура”</a:t>
            </a:r>
            <a:br>
              <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a:rPr>
            </a:b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a:rPr>
              <a:t>https://www.youtube.com/watch?v=YcdTXsIJC9A - </a:t>
            </a:r>
            <a:endParaRPr lang="uk-UA" dirty="0">
              <a:hlinkClick r:id="rId2"/>
            </a:endParaRPr>
          </a:p>
        </p:txBody>
      </p:sp>
      <p:pic>
        <p:nvPicPr>
          <p:cNvPr id="1026" name="Picture 2" descr="Руханка танець Lemur Dance"/>
          <p:cNvPicPr>
            <a:picLocks noChangeAspect="1" noChangeArrowheads="1"/>
          </p:cNvPicPr>
          <p:nvPr/>
        </p:nvPicPr>
        <p:blipFill>
          <a:blip r:embed="rId3"/>
          <a:srcRect/>
          <a:stretch>
            <a:fillRect/>
          </a:stretch>
        </p:blipFill>
        <p:spPr bwMode="auto">
          <a:xfrm>
            <a:off x="1357290" y="2714620"/>
            <a:ext cx="6534150" cy="367665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Картинка сова в очках с книгой - 71 фото"/>
          <p:cNvPicPr>
            <a:picLocks noChangeAspect="1" noChangeArrowheads="1"/>
          </p:cNvPicPr>
          <p:nvPr/>
        </p:nvPicPr>
        <p:blipFill>
          <a:blip r:embed="rId2" cstate="print"/>
          <a:srcRect l="13170" t="10630" r="7808" b="9642"/>
          <a:stretch>
            <a:fillRect/>
          </a:stretch>
        </p:blipFill>
        <p:spPr bwMode="auto">
          <a:xfrm>
            <a:off x="3143240" y="2000240"/>
            <a:ext cx="2428892" cy="2428892"/>
          </a:xfrm>
          <a:prstGeom prst="rect">
            <a:avLst/>
          </a:prstGeom>
          <a:noFill/>
          <a:ln>
            <a:solidFill>
              <a:schemeClr val="accent2">
                <a:lumMod val="50000"/>
              </a:schemeClr>
            </a:solidFill>
          </a:ln>
        </p:spPr>
      </p:pic>
      <p:pic>
        <p:nvPicPr>
          <p:cNvPr id="17411" name="Picture 3" descr="C:\Users\Admin\Desktop\1 клас\Білки\5.jpg"/>
          <p:cNvPicPr>
            <a:picLocks noChangeAspect="1" noChangeArrowheads="1"/>
          </p:cNvPicPr>
          <p:nvPr/>
        </p:nvPicPr>
        <p:blipFill>
          <a:blip r:embed="rId3"/>
          <a:srcRect/>
          <a:stretch>
            <a:fillRect/>
          </a:stretch>
        </p:blipFill>
        <p:spPr bwMode="auto">
          <a:xfrm>
            <a:off x="6143636" y="2357430"/>
            <a:ext cx="1714511" cy="1500198"/>
          </a:xfrm>
          <a:prstGeom prst="rect">
            <a:avLst/>
          </a:prstGeom>
          <a:noFill/>
          <a:ln>
            <a:solidFill>
              <a:schemeClr val="accent4">
                <a:lumMod val="50000"/>
              </a:schemeClr>
            </a:solidFill>
          </a:ln>
        </p:spPr>
      </p:pic>
      <p:pic>
        <p:nvPicPr>
          <p:cNvPr id="17412" name="Picture 4" descr="C:\Users\Admin\Desktop\1 клас\Вовки\4.jpg"/>
          <p:cNvPicPr>
            <a:picLocks noChangeAspect="1" noChangeArrowheads="1"/>
          </p:cNvPicPr>
          <p:nvPr/>
        </p:nvPicPr>
        <p:blipFill>
          <a:blip r:embed="rId4"/>
          <a:srcRect/>
          <a:stretch>
            <a:fillRect/>
          </a:stretch>
        </p:blipFill>
        <p:spPr bwMode="auto">
          <a:xfrm>
            <a:off x="285720" y="3857614"/>
            <a:ext cx="2357454" cy="2357454"/>
          </a:xfrm>
          <a:prstGeom prst="rect">
            <a:avLst/>
          </a:prstGeom>
          <a:noFill/>
          <a:ln>
            <a:solidFill>
              <a:schemeClr val="accent3">
                <a:lumMod val="50000"/>
              </a:schemeClr>
            </a:solidFill>
          </a:ln>
        </p:spPr>
      </p:pic>
      <p:pic>
        <p:nvPicPr>
          <p:cNvPr id="17413" name="Picture 5" descr="C:\Users\Admin\Desktop\1 клас\Мишки\8.jpg"/>
          <p:cNvPicPr>
            <a:picLocks noChangeAspect="1" noChangeArrowheads="1"/>
          </p:cNvPicPr>
          <p:nvPr/>
        </p:nvPicPr>
        <p:blipFill>
          <a:blip r:embed="rId5"/>
          <a:srcRect l="51828"/>
          <a:stretch>
            <a:fillRect/>
          </a:stretch>
        </p:blipFill>
        <p:spPr bwMode="auto">
          <a:xfrm>
            <a:off x="4357686" y="493667"/>
            <a:ext cx="1143008" cy="1316444"/>
          </a:xfrm>
          <a:prstGeom prst="rect">
            <a:avLst/>
          </a:prstGeom>
          <a:noFill/>
          <a:ln>
            <a:solidFill>
              <a:schemeClr val="accent5">
                <a:lumMod val="50000"/>
              </a:schemeClr>
            </a:solidFill>
          </a:ln>
        </p:spPr>
      </p:pic>
      <p:sp>
        <p:nvSpPr>
          <p:cNvPr id="17415" name="AutoShape 7" descr="Сумно черепаха: векторна графіка, зображення, Сумно черепаха малюнки |  Скачати з Depositphot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pic>
        <p:nvPicPr>
          <p:cNvPr id="17416" name="Picture 8" descr="C:\Users\Admin\Desktop\images.png"/>
          <p:cNvPicPr>
            <a:picLocks noChangeAspect="1" noChangeArrowheads="1"/>
          </p:cNvPicPr>
          <p:nvPr/>
        </p:nvPicPr>
        <p:blipFill>
          <a:blip r:embed="rId6"/>
          <a:srcRect/>
          <a:stretch>
            <a:fillRect/>
          </a:stretch>
        </p:blipFill>
        <p:spPr bwMode="auto">
          <a:xfrm>
            <a:off x="285720" y="1714456"/>
            <a:ext cx="1571636" cy="1571636"/>
          </a:xfrm>
          <a:prstGeom prst="rect">
            <a:avLst/>
          </a:prstGeom>
          <a:noFill/>
          <a:ln>
            <a:solidFill>
              <a:srgbClr val="FF0000"/>
            </a:solidFill>
          </a:ln>
        </p:spPr>
      </p:pic>
      <p:pic>
        <p:nvPicPr>
          <p:cNvPr id="17417" name="Picture 9" descr="C:\Users\Admin\Desktop\1 клас\ведмеді\6.jpg"/>
          <p:cNvPicPr>
            <a:picLocks noChangeAspect="1" noChangeArrowheads="1"/>
          </p:cNvPicPr>
          <p:nvPr/>
        </p:nvPicPr>
        <p:blipFill>
          <a:blip r:embed="rId7"/>
          <a:srcRect/>
          <a:stretch>
            <a:fillRect/>
          </a:stretch>
        </p:blipFill>
        <p:spPr bwMode="auto">
          <a:xfrm>
            <a:off x="7215205" y="4071942"/>
            <a:ext cx="1796733" cy="2505970"/>
          </a:xfrm>
          <a:prstGeom prst="rect">
            <a:avLst/>
          </a:prstGeom>
          <a:noFill/>
          <a:ln>
            <a:solidFill>
              <a:schemeClr val="accent6">
                <a:lumMod val="50000"/>
              </a:schemeClr>
            </a:solidFill>
          </a:ln>
        </p:spPr>
      </p:pic>
      <p:pic>
        <p:nvPicPr>
          <p:cNvPr id="17418" name="Picture 10" descr="C:\Users\Admin\Desktop\1 клас\Зайці\12.jpg"/>
          <p:cNvPicPr>
            <a:picLocks noChangeAspect="1" noChangeArrowheads="1"/>
          </p:cNvPicPr>
          <p:nvPr/>
        </p:nvPicPr>
        <p:blipFill>
          <a:blip r:embed="rId8"/>
          <a:srcRect/>
          <a:stretch>
            <a:fillRect/>
          </a:stretch>
        </p:blipFill>
        <p:spPr bwMode="auto">
          <a:xfrm>
            <a:off x="2857488" y="4714884"/>
            <a:ext cx="1928826" cy="1954774"/>
          </a:xfrm>
          <a:prstGeom prst="rect">
            <a:avLst/>
          </a:prstGeom>
          <a:noFill/>
          <a:ln>
            <a:solidFill>
              <a:schemeClr val="accent5">
                <a:lumMod val="75000"/>
              </a:schemeClr>
            </a:solidFill>
          </a:ln>
        </p:spPr>
      </p:pic>
      <p:pic>
        <p:nvPicPr>
          <p:cNvPr id="17419" name="Picture 11" descr="C:\Users\Admin\Desktop\1 клас\Їжаки\1.jpg"/>
          <p:cNvPicPr>
            <a:picLocks noChangeAspect="1" noChangeArrowheads="1"/>
          </p:cNvPicPr>
          <p:nvPr/>
        </p:nvPicPr>
        <p:blipFill>
          <a:blip r:embed="rId9"/>
          <a:srcRect/>
          <a:stretch>
            <a:fillRect/>
          </a:stretch>
        </p:blipFill>
        <p:spPr bwMode="auto">
          <a:xfrm>
            <a:off x="2071670" y="610050"/>
            <a:ext cx="1143008" cy="1266431"/>
          </a:xfrm>
          <a:prstGeom prst="rect">
            <a:avLst/>
          </a:prstGeom>
          <a:noFill/>
          <a:ln>
            <a:solidFill>
              <a:schemeClr val="accent4">
                <a:lumMod val="75000"/>
              </a:schemeClr>
            </a:solidFill>
          </a:ln>
        </p:spPr>
      </p:pic>
      <p:pic>
        <p:nvPicPr>
          <p:cNvPr id="17420" name="Picture 12" descr="C:\Users\Admin\Desktop\1 клас\лисички\5.png"/>
          <p:cNvPicPr>
            <a:picLocks noChangeAspect="1" noChangeArrowheads="1"/>
          </p:cNvPicPr>
          <p:nvPr/>
        </p:nvPicPr>
        <p:blipFill>
          <a:blip r:embed="rId10"/>
          <a:srcRect/>
          <a:stretch>
            <a:fillRect/>
          </a:stretch>
        </p:blipFill>
        <p:spPr bwMode="auto">
          <a:xfrm>
            <a:off x="6429388" y="142876"/>
            <a:ext cx="2143140" cy="2143140"/>
          </a:xfrm>
          <a:prstGeom prst="rect">
            <a:avLst/>
          </a:prstGeom>
          <a:noFill/>
          <a:ln>
            <a:solidFill>
              <a:schemeClr val="accent2">
                <a:lumMod val="75000"/>
              </a:schemeClr>
            </a:solidFill>
          </a:ln>
        </p:spPr>
      </p:pic>
      <p:pic>
        <p:nvPicPr>
          <p:cNvPr id="17421" name="Picture 13" descr="C:\Users\Admin\Desktop\1 клас\бобри\download.jpg"/>
          <p:cNvPicPr>
            <a:picLocks noChangeAspect="1" noChangeArrowheads="1"/>
          </p:cNvPicPr>
          <p:nvPr/>
        </p:nvPicPr>
        <p:blipFill>
          <a:blip r:embed="rId11"/>
          <a:srcRect/>
          <a:stretch>
            <a:fillRect/>
          </a:stretch>
        </p:blipFill>
        <p:spPr bwMode="auto">
          <a:xfrm>
            <a:off x="5072066" y="4714884"/>
            <a:ext cx="1631975" cy="1736781"/>
          </a:xfrm>
          <a:prstGeom prst="rect">
            <a:avLst/>
          </a:prstGeom>
          <a:noFill/>
          <a:ln>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6"/>
                                        </p:tgtEl>
                                        <p:attrNameLst>
                                          <p:attrName>style.visibility</p:attrName>
                                        </p:attrNameLst>
                                      </p:cBhvr>
                                      <p:to>
                                        <p:strVal val="visible"/>
                                      </p:to>
                                    </p:set>
                                    <p:anim calcmode="lin" valueType="num">
                                      <p:cBhvr additive="base">
                                        <p:cTn id="7" dur="2000" fill="hold"/>
                                        <p:tgtEl>
                                          <p:spTgt spid="17416"/>
                                        </p:tgtEl>
                                        <p:attrNameLst>
                                          <p:attrName>ppt_x</p:attrName>
                                        </p:attrNameLst>
                                      </p:cBhvr>
                                      <p:tavLst>
                                        <p:tav tm="0">
                                          <p:val>
                                            <p:strVal val="#ppt_x"/>
                                          </p:val>
                                        </p:tav>
                                        <p:tav tm="100000">
                                          <p:val>
                                            <p:strVal val="#ppt_x"/>
                                          </p:val>
                                        </p:tav>
                                      </p:tavLst>
                                    </p:anim>
                                    <p:anim calcmode="lin" valueType="num">
                                      <p:cBhvr additive="base">
                                        <p:cTn id="8" dur="2000" fill="hold"/>
                                        <p:tgtEl>
                                          <p:spTgt spid="174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359</TotalTime>
  <Words>83</Words>
  <Application>Microsoft Office PowerPoint</Application>
  <PresentationFormat>Екран (4:3)</PresentationFormat>
  <Paragraphs>7</Paragraphs>
  <Slides>11</Slides>
  <Notes>0</Notes>
  <HiddenSlides>0</HiddenSlides>
  <MMClips>0</MMClips>
  <ScaleCrop>false</ScaleCrop>
  <HeadingPairs>
    <vt:vector size="6" baseType="variant">
      <vt:variant>
        <vt:lpstr>Використані шрифти</vt:lpstr>
      </vt:variant>
      <vt:variant>
        <vt:i4>7</vt:i4>
      </vt:variant>
      <vt:variant>
        <vt:lpstr>Тема</vt:lpstr>
      </vt:variant>
      <vt:variant>
        <vt:i4>1</vt:i4>
      </vt:variant>
      <vt:variant>
        <vt:lpstr>Заголовки слайдів</vt:lpstr>
      </vt:variant>
      <vt:variant>
        <vt:i4>11</vt:i4>
      </vt:variant>
    </vt:vector>
  </HeadingPairs>
  <TitlesOfParts>
    <vt:vector size="19" baseType="lpstr">
      <vt:lpstr>Arial Narrow</vt:lpstr>
      <vt:lpstr>Calibri</vt:lpstr>
      <vt:lpstr>Cambria</vt:lpstr>
      <vt:lpstr>Franklin Gothic Book</vt:lpstr>
      <vt:lpstr>Perpetua</vt:lpstr>
      <vt:lpstr>Times New Roman</vt:lpstr>
      <vt:lpstr>Wingdings 2</vt:lpstr>
      <vt:lpstr>Справедливость</vt:lpstr>
      <vt:lpstr>Презентація PowerPoint</vt:lpstr>
      <vt:lpstr>Презентація PowerPoint</vt:lpstr>
      <vt:lpstr>Презентація PowerPoint</vt:lpstr>
      <vt:lpstr>ЛІСОВА ОНЛАЙН-ШКОЛА</vt:lpstr>
      <vt:lpstr>Презентація PowerPoint</vt:lpstr>
      <vt:lpstr>Презентація PowerPoint</vt:lpstr>
      <vt:lpstr>Презентація PowerPoint</vt:lpstr>
      <vt:lpstr>Руханка “Танок лемура” https://www.youtube.com/watch?v=YcdTXsIJC9A - </vt:lpstr>
      <vt:lpstr>Презентація PowerPoint</vt:lpstr>
      <vt:lpstr>Вправа “Кульбабка”</vt:lpstr>
      <vt:lpstr>До зустрічі!</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ЛІСОВА ОНЛАЙН-ШКОЛА</dc:title>
  <dc:creator>Admin</dc:creator>
  <cp:lastModifiedBy>Марухина Ірина Володимирівна</cp:lastModifiedBy>
  <cp:revision>35</cp:revision>
  <dcterms:created xsi:type="dcterms:W3CDTF">2024-10-09T10:58:13Z</dcterms:created>
  <dcterms:modified xsi:type="dcterms:W3CDTF">2025-01-28T08:32:40Z</dcterms:modified>
</cp:coreProperties>
</file>