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8" r:id="rId2"/>
    <p:sldId id="259" r:id="rId3"/>
    <p:sldId id="263" r:id="rId4"/>
    <p:sldId id="256" r:id="rId5"/>
    <p:sldId id="261" r:id="rId6"/>
    <p:sldId id="262" r:id="rId7"/>
    <p:sldId id="260" r:id="rId8"/>
  </p:sldIdLst>
  <p:sldSz cx="9144000" cy="6858000" type="screen4x3"/>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E643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4" d="100"/>
          <a:sy n="64" d="100"/>
        </p:scale>
        <p:origin x="-1470"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uk-UA"/>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uk-UA"/>
          </a:p>
        </p:txBody>
      </p:sp>
      <p:sp>
        <p:nvSpPr>
          <p:cNvPr id="4" name="Дата 3"/>
          <p:cNvSpPr>
            <a:spLocks noGrp="1"/>
          </p:cNvSpPr>
          <p:nvPr>
            <p:ph type="dt" sz="half" idx="10"/>
          </p:nvPr>
        </p:nvSpPr>
        <p:spPr/>
        <p:txBody>
          <a:bodyPr/>
          <a:lstStyle/>
          <a:p>
            <a:fld id="{E5B45503-C5DC-4DE3-86E7-86C2CD1EF28A}" type="datetimeFigureOut">
              <a:rPr lang="uk-UA" smtClean="0"/>
              <a:pPr/>
              <a:t>04.12.2024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51D9E526-077A-4552-B284-704E09398D1E}" type="slidenum">
              <a:rPr lang="uk-UA" smtClean="0"/>
              <a:pPr/>
              <a:t>‹#›</a:t>
            </a:fld>
            <a:endParaRPr lang="uk-U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E5B45503-C5DC-4DE3-86E7-86C2CD1EF28A}" type="datetimeFigureOut">
              <a:rPr lang="uk-UA" smtClean="0"/>
              <a:pPr/>
              <a:t>04.12.2024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51D9E526-077A-4552-B284-704E09398D1E}" type="slidenum">
              <a:rPr lang="uk-UA" smtClean="0"/>
              <a:pPr/>
              <a:t>‹#›</a:t>
            </a:fld>
            <a:endParaRPr lang="uk-U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E5B45503-C5DC-4DE3-86E7-86C2CD1EF28A}" type="datetimeFigureOut">
              <a:rPr lang="uk-UA" smtClean="0"/>
              <a:pPr/>
              <a:t>04.12.2024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51D9E526-077A-4552-B284-704E09398D1E}" type="slidenum">
              <a:rPr lang="uk-UA" smtClean="0"/>
              <a:pPr/>
              <a:t>‹#›</a:t>
            </a:fld>
            <a:endParaRPr lang="uk-U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E5B45503-C5DC-4DE3-86E7-86C2CD1EF28A}" type="datetimeFigureOut">
              <a:rPr lang="uk-UA" smtClean="0"/>
              <a:pPr/>
              <a:t>04.12.2024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51D9E526-077A-4552-B284-704E09398D1E}" type="slidenum">
              <a:rPr lang="uk-UA" smtClean="0"/>
              <a:pPr/>
              <a:t>‹#›</a:t>
            </a:fld>
            <a:endParaRPr lang="uk-U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uk-UA"/>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E5B45503-C5DC-4DE3-86E7-86C2CD1EF28A}" type="datetimeFigureOut">
              <a:rPr lang="uk-UA" smtClean="0"/>
              <a:pPr/>
              <a:t>04.12.2024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51D9E526-077A-4552-B284-704E09398D1E}" type="slidenum">
              <a:rPr lang="uk-UA" smtClean="0"/>
              <a:pPr/>
              <a:t>‹#›</a:t>
            </a:fld>
            <a:endParaRPr lang="uk-U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Дата 4"/>
          <p:cNvSpPr>
            <a:spLocks noGrp="1"/>
          </p:cNvSpPr>
          <p:nvPr>
            <p:ph type="dt" sz="half" idx="10"/>
          </p:nvPr>
        </p:nvSpPr>
        <p:spPr/>
        <p:txBody>
          <a:bodyPr/>
          <a:lstStyle/>
          <a:p>
            <a:fld id="{E5B45503-C5DC-4DE3-86E7-86C2CD1EF28A}" type="datetimeFigureOut">
              <a:rPr lang="uk-UA" smtClean="0"/>
              <a:pPr/>
              <a:t>04.12.2024</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51D9E526-077A-4552-B284-704E09398D1E}" type="slidenum">
              <a:rPr lang="uk-UA" smtClean="0"/>
              <a:pPr/>
              <a:t>‹#›</a:t>
            </a:fld>
            <a:endParaRPr lang="uk-U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uk-UA"/>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Дата 6"/>
          <p:cNvSpPr>
            <a:spLocks noGrp="1"/>
          </p:cNvSpPr>
          <p:nvPr>
            <p:ph type="dt" sz="half" idx="10"/>
          </p:nvPr>
        </p:nvSpPr>
        <p:spPr/>
        <p:txBody>
          <a:bodyPr/>
          <a:lstStyle/>
          <a:p>
            <a:fld id="{E5B45503-C5DC-4DE3-86E7-86C2CD1EF28A}" type="datetimeFigureOut">
              <a:rPr lang="uk-UA" smtClean="0"/>
              <a:pPr/>
              <a:t>04.12.2024</a:t>
            </a:fld>
            <a:endParaRPr lang="uk-UA"/>
          </a:p>
        </p:txBody>
      </p:sp>
      <p:sp>
        <p:nvSpPr>
          <p:cNvPr id="8" name="Нижний колонтитул 7"/>
          <p:cNvSpPr>
            <a:spLocks noGrp="1"/>
          </p:cNvSpPr>
          <p:nvPr>
            <p:ph type="ftr" sz="quarter" idx="11"/>
          </p:nvPr>
        </p:nvSpPr>
        <p:spPr/>
        <p:txBody>
          <a:bodyPr/>
          <a:lstStyle/>
          <a:p>
            <a:endParaRPr lang="uk-UA"/>
          </a:p>
        </p:txBody>
      </p:sp>
      <p:sp>
        <p:nvSpPr>
          <p:cNvPr id="9" name="Номер слайда 8"/>
          <p:cNvSpPr>
            <a:spLocks noGrp="1"/>
          </p:cNvSpPr>
          <p:nvPr>
            <p:ph type="sldNum" sz="quarter" idx="12"/>
          </p:nvPr>
        </p:nvSpPr>
        <p:spPr/>
        <p:txBody>
          <a:bodyPr/>
          <a:lstStyle/>
          <a:p>
            <a:fld id="{51D9E526-077A-4552-B284-704E09398D1E}" type="slidenum">
              <a:rPr lang="uk-UA" smtClean="0"/>
              <a:pPr/>
              <a:t>‹#›</a:t>
            </a:fld>
            <a:endParaRPr lang="uk-U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Дата 2"/>
          <p:cNvSpPr>
            <a:spLocks noGrp="1"/>
          </p:cNvSpPr>
          <p:nvPr>
            <p:ph type="dt" sz="half" idx="10"/>
          </p:nvPr>
        </p:nvSpPr>
        <p:spPr/>
        <p:txBody>
          <a:bodyPr/>
          <a:lstStyle/>
          <a:p>
            <a:fld id="{E5B45503-C5DC-4DE3-86E7-86C2CD1EF28A}" type="datetimeFigureOut">
              <a:rPr lang="uk-UA" smtClean="0"/>
              <a:pPr/>
              <a:t>04.12.2024</a:t>
            </a:fld>
            <a:endParaRPr lang="uk-UA"/>
          </a:p>
        </p:txBody>
      </p:sp>
      <p:sp>
        <p:nvSpPr>
          <p:cNvPr id="4" name="Нижний колонтитул 3"/>
          <p:cNvSpPr>
            <a:spLocks noGrp="1"/>
          </p:cNvSpPr>
          <p:nvPr>
            <p:ph type="ftr" sz="quarter" idx="11"/>
          </p:nvPr>
        </p:nvSpPr>
        <p:spPr/>
        <p:txBody>
          <a:bodyPr/>
          <a:lstStyle/>
          <a:p>
            <a:endParaRPr lang="uk-UA"/>
          </a:p>
        </p:txBody>
      </p:sp>
      <p:sp>
        <p:nvSpPr>
          <p:cNvPr id="5" name="Номер слайда 4"/>
          <p:cNvSpPr>
            <a:spLocks noGrp="1"/>
          </p:cNvSpPr>
          <p:nvPr>
            <p:ph type="sldNum" sz="quarter" idx="12"/>
          </p:nvPr>
        </p:nvSpPr>
        <p:spPr/>
        <p:txBody>
          <a:bodyPr/>
          <a:lstStyle/>
          <a:p>
            <a:fld id="{51D9E526-077A-4552-B284-704E09398D1E}" type="slidenum">
              <a:rPr lang="uk-UA" smtClean="0"/>
              <a:pPr/>
              <a:t>‹#›</a:t>
            </a:fld>
            <a:endParaRPr lang="uk-U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E5B45503-C5DC-4DE3-86E7-86C2CD1EF28A}" type="datetimeFigureOut">
              <a:rPr lang="uk-UA" smtClean="0"/>
              <a:pPr/>
              <a:t>04.12.2024</a:t>
            </a:fld>
            <a:endParaRPr lang="uk-UA"/>
          </a:p>
        </p:txBody>
      </p:sp>
      <p:sp>
        <p:nvSpPr>
          <p:cNvPr id="3" name="Нижний колонтитул 2"/>
          <p:cNvSpPr>
            <a:spLocks noGrp="1"/>
          </p:cNvSpPr>
          <p:nvPr>
            <p:ph type="ftr" sz="quarter" idx="11"/>
          </p:nvPr>
        </p:nvSpPr>
        <p:spPr/>
        <p:txBody>
          <a:bodyPr/>
          <a:lstStyle/>
          <a:p>
            <a:endParaRPr lang="uk-UA"/>
          </a:p>
        </p:txBody>
      </p:sp>
      <p:sp>
        <p:nvSpPr>
          <p:cNvPr id="4" name="Номер слайда 3"/>
          <p:cNvSpPr>
            <a:spLocks noGrp="1"/>
          </p:cNvSpPr>
          <p:nvPr>
            <p:ph type="sldNum" sz="quarter" idx="12"/>
          </p:nvPr>
        </p:nvSpPr>
        <p:spPr/>
        <p:txBody>
          <a:bodyPr/>
          <a:lstStyle/>
          <a:p>
            <a:fld id="{51D9E526-077A-4552-B284-704E09398D1E}" type="slidenum">
              <a:rPr lang="uk-UA" smtClean="0"/>
              <a:pPr/>
              <a:t>‹#›</a:t>
            </a:fld>
            <a:endParaRPr lang="uk-U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uk-UA"/>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E5B45503-C5DC-4DE3-86E7-86C2CD1EF28A}" type="datetimeFigureOut">
              <a:rPr lang="uk-UA" smtClean="0"/>
              <a:pPr/>
              <a:t>04.12.2024</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51D9E526-077A-4552-B284-704E09398D1E}" type="slidenum">
              <a:rPr lang="uk-UA" smtClean="0"/>
              <a:pPr/>
              <a:t>‹#›</a:t>
            </a:fld>
            <a:endParaRPr lang="uk-U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uk-UA"/>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E5B45503-C5DC-4DE3-86E7-86C2CD1EF28A}" type="datetimeFigureOut">
              <a:rPr lang="uk-UA" smtClean="0"/>
              <a:pPr/>
              <a:t>04.12.2024</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51D9E526-077A-4552-B284-704E09398D1E}" type="slidenum">
              <a:rPr lang="uk-UA" smtClean="0"/>
              <a:pPr/>
              <a:t>‹#›</a:t>
            </a:fld>
            <a:endParaRPr lang="uk-U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uk-UA"/>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5B45503-C5DC-4DE3-86E7-86C2CD1EF28A}" type="datetimeFigureOut">
              <a:rPr lang="uk-UA" smtClean="0"/>
              <a:pPr/>
              <a:t>04.12.2024</a:t>
            </a:fld>
            <a:endParaRPr lang="uk-UA"/>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uk-UA"/>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D9E526-077A-4552-B284-704E09398D1E}" type="slidenum">
              <a:rPr lang="uk-UA" smtClean="0"/>
              <a:pPr/>
              <a:t>‹#›</a:t>
            </a:fld>
            <a:endParaRPr lang="uk-UA"/>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5.jpeg"/><Relationship Id="rId7" Type="http://schemas.openxmlformats.org/officeDocument/2006/relationships/image" Target="../media/image9.jpeg"/><Relationship Id="rId2" Type="http://schemas.openxmlformats.org/officeDocument/2006/relationships/image" Target="../media/image4.jpeg"/><Relationship Id="rId1" Type="http://schemas.openxmlformats.org/officeDocument/2006/relationships/slideLayout" Target="../slideLayouts/slideLayout7.xml"/><Relationship Id="rId6" Type="http://schemas.openxmlformats.org/officeDocument/2006/relationships/image" Target="../media/image8.jpeg"/><Relationship Id="rId5" Type="http://schemas.openxmlformats.org/officeDocument/2006/relationships/image" Target="../media/image7.jpeg"/><Relationship Id="rId10" Type="http://schemas.openxmlformats.org/officeDocument/2006/relationships/image" Target="../media/image11.jpeg"/><Relationship Id="rId4" Type="http://schemas.openxmlformats.org/officeDocument/2006/relationships/image" Target="../media/image6.jpeg"/><Relationship Id="rId9"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https://www.youtube.com/watch?v=TXZ9FVL0Jik" TargetMode="Externa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8" Type="http://schemas.openxmlformats.org/officeDocument/2006/relationships/image" Target="../media/image15.png"/><Relationship Id="rId13" Type="http://schemas.openxmlformats.org/officeDocument/2006/relationships/image" Target="../media/image20.jpeg"/><Relationship Id="rId3" Type="http://schemas.openxmlformats.org/officeDocument/2006/relationships/image" Target="../media/image5.jpeg"/><Relationship Id="rId7" Type="http://schemas.openxmlformats.org/officeDocument/2006/relationships/image" Target="../media/image4.jpeg"/><Relationship Id="rId12" Type="http://schemas.openxmlformats.org/officeDocument/2006/relationships/image" Target="../media/image19.jpeg"/><Relationship Id="rId17" Type="http://schemas.openxmlformats.org/officeDocument/2006/relationships/image" Target="../media/image23.jpeg"/><Relationship Id="rId2" Type="http://schemas.openxmlformats.org/officeDocument/2006/relationships/image" Target="../media/image13.jpeg"/><Relationship Id="rId16" Type="http://schemas.openxmlformats.org/officeDocument/2006/relationships/image" Target="../media/image11.jpeg"/><Relationship Id="rId1" Type="http://schemas.openxmlformats.org/officeDocument/2006/relationships/slideLayout" Target="../slideLayouts/slideLayout1.xml"/><Relationship Id="rId6" Type="http://schemas.openxmlformats.org/officeDocument/2006/relationships/image" Target="../media/image9.jpeg"/><Relationship Id="rId11" Type="http://schemas.openxmlformats.org/officeDocument/2006/relationships/image" Target="../media/image18.jpeg"/><Relationship Id="rId5" Type="http://schemas.openxmlformats.org/officeDocument/2006/relationships/image" Target="../media/image8.jpeg"/><Relationship Id="rId15" Type="http://schemas.openxmlformats.org/officeDocument/2006/relationships/image" Target="../media/image22.jpeg"/><Relationship Id="rId10" Type="http://schemas.openxmlformats.org/officeDocument/2006/relationships/image" Target="../media/image17.png"/><Relationship Id="rId4" Type="http://schemas.openxmlformats.org/officeDocument/2006/relationships/image" Target="../media/image14.jpeg"/><Relationship Id="rId9" Type="http://schemas.openxmlformats.org/officeDocument/2006/relationships/image" Target="../media/image16.jpeg"/><Relationship Id="rId14" Type="http://schemas.openxmlformats.org/officeDocument/2006/relationships/image" Target="../media/image21.jpeg"/></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7.jpeg"/><Relationship Id="rId1" Type="http://schemas.openxmlformats.org/officeDocument/2006/relationships/slideLayout" Target="../slideLayouts/slideLayout6.xml"/><Relationship Id="rId4" Type="http://schemas.openxmlformats.org/officeDocument/2006/relationships/image" Target="../media/image24.jpeg"/></Relationships>
</file>

<file path=ppt/slides/_rels/slide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5.jpeg"/><Relationship Id="rId1" Type="http://schemas.openxmlformats.org/officeDocument/2006/relationships/slideLayout" Target="../slideLayouts/slideLayout6.xml"/><Relationship Id="rId4" Type="http://schemas.openxmlformats.org/officeDocument/2006/relationships/image" Target="../media/image26.jpeg"/></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7.jpeg"/><Relationship Id="rId1" Type="http://schemas.openxmlformats.org/officeDocument/2006/relationships/slideLayout" Target="../slideLayouts/slideLayout2.xml"/><Relationship Id="rId5" Type="http://schemas.openxmlformats.org/officeDocument/2006/relationships/image" Target="../media/image28.jpeg"/><Relationship Id="rId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Industrie forestière. Chargement de grumes en bois dans un camion,  illustration d'une caricature vectorielle plate. Équipement de grue  industrielle et de véhicule pour troncs de bois d'oeuvre SH Image  Vectorielle Stock -"/>
          <p:cNvPicPr>
            <a:picLocks noChangeAspect="1" noChangeArrowheads="1"/>
          </p:cNvPicPr>
          <p:nvPr/>
        </p:nvPicPr>
        <p:blipFill>
          <a:blip r:embed="rId2"/>
          <a:srcRect b="12213"/>
          <a:stretch>
            <a:fillRect/>
          </a:stretch>
        </p:blipFill>
        <p:spPr bwMode="auto">
          <a:xfrm>
            <a:off x="4164389" y="0"/>
            <a:ext cx="4979612" cy="3214686"/>
          </a:xfrm>
          <a:prstGeom prst="rect">
            <a:avLst/>
          </a:prstGeom>
          <a:noFill/>
          <a:effectLst>
            <a:softEdge rad="317500"/>
          </a:effectLst>
        </p:spPr>
      </p:pic>
      <p:sp>
        <p:nvSpPr>
          <p:cNvPr id="3080" name="AutoShape 8" descr="концепция лесовосстановления. посадка деревьев. мужчина и женщина посадили  голое дерево. иллюстрация вектора Иллюстрация вектора - иллюстрации  насчитывающей пары, зеленый: 244538218"/>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uk-UA"/>
          </a:p>
        </p:txBody>
      </p:sp>
      <p:pic>
        <p:nvPicPr>
          <p:cNvPr id="3084" name="Picture 12" descr="Вафельная картинка &quot;Милые зверята&quot; 7 (ID#1024970980), цена: 40 ₴, купить на  Prom.ua"/>
          <p:cNvPicPr>
            <a:picLocks noChangeAspect="1" noChangeArrowheads="1"/>
          </p:cNvPicPr>
          <p:nvPr/>
        </p:nvPicPr>
        <p:blipFill>
          <a:blip r:embed="rId3"/>
          <a:srcRect l="828" t="52539" r="68508" b="22266"/>
          <a:stretch>
            <a:fillRect/>
          </a:stretch>
        </p:blipFill>
        <p:spPr bwMode="auto">
          <a:xfrm flipH="1">
            <a:off x="214282" y="4714884"/>
            <a:ext cx="1143008" cy="1404267"/>
          </a:xfrm>
          <a:prstGeom prst="rect">
            <a:avLst/>
          </a:prstGeom>
          <a:noFill/>
        </p:spPr>
      </p:pic>
      <p:pic>
        <p:nvPicPr>
          <p:cNvPr id="9" name="Picture 12" descr="Вафельная картинка &quot;Милые зверята&quot; 7 (ID#1024970980), цена: 40 ₴, купить на  Prom.ua"/>
          <p:cNvPicPr>
            <a:picLocks noChangeAspect="1" noChangeArrowheads="1"/>
          </p:cNvPicPr>
          <p:nvPr/>
        </p:nvPicPr>
        <p:blipFill>
          <a:blip r:embed="rId3"/>
          <a:srcRect l="40608" t="53321" r="34530" b="22070"/>
          <a:stretch>
            <a:fillRect/>
          </a:stretch>
        </p:blipFill>
        <p:spPr bwMode="auto">
          <a:xfrm>
            <a:off x="428596" y="2143116"/>
            <a:ext cx="1357290" cy="1900206"/>
          </a:xfrm>
          <a:prstGeom prst="rect">
            <a:avLst/>
          </a:prstGeom>
          <a:noFill/>
        </p:spPr>
      </p:pic>
      <p:pic>
        <p:nvPicPr>
          <p:cNvPr id="10" name="Picture 12" descr="Вафельная картинка &quot;Милые зверята&quot; 7 (ID#1024970980), цена: 40 ₴, купить на  Prom.ua"/>
          <p:cNvPicPr>
            <a:picLocks noChangeAspect="1" noChangeArrowheads="1"/>
          </p:cNvPicPr>
          <p:nvPr/>
        </p:nvPicPr>
        <p:blipFill>
          <a:blip r:embed="rId3"/>
          <a:srcRect l="66299" t="31588" r="699" b="46146"/>
          <a:stretch>
            <a:fillRect/>
          </a:stretch>
        </p:blipFill>
        <p:spPr bwMode="auto">
          <a:xfrm flipH="1">
            <a:off x="2071670" y="1214422"/>
            <a:ext cx="1785950" cy="1875883"/>
          </a:xfrm>
          <a:prstGeom prst="rect">
            <a:avLst/>
          </a:prstGeom>
          <a:noFill/>
        </p:spPr>
      </p:pic>
      <p:pic>
        <p:nvPicPr>
          <p:cNvPr id="5122" name="Picture 2" descr="Человек садит дерево рисунок детский (38 фото)"/>
          <p:cNvPicPr>
            <a:picLocks noChangeAspect="1" noChangeArrowheads="1"/>
          </p:cNvPicPr>
          <p:nvPr/>
        </p:nvPicPr>
        <p:blipFill>
          <a:blip r:embed="rId4"/>
          <a:srcRect/>
          <a:stretch>
            <a:fillRect/>
          </a:stretch>
        </p:blipFill>
        <p:spPr bwMode="auto">
          <a:xfrm>
            <a:off x="2214546" y="3074151"/>
            <a:ext cx="6929454" cy="3783849"/>
          </a:xfrm>
          <a:prstGeom prst="rect">
            <a:avLst/>
          </a:prstGeom>
          <a:noFill/>
        </p:spPr>
      </p:pic>
      <p:sp>
        <p:nvSpPr>
          <p:cNvPr id="8" name="Прямоугольник 7"/>
          <p:cNvSpPr/>
          <p:nvPr/>
        </p:nvSpPr>
        <p:spPr>
          <a:xfrm>
            <a:off x="214282" y="214290"/>
            <a:ext cx="4219746" cy="923330"/>
          </a:xfrm>
          <a:prstGeom prst="rect">
            <a:avLst/>
          </a:prstGeom>
          <a:noFill/>
        </p:spPr>
        <p:txBody>
          <a:bodyPr wrap="none" lIns="91440" tIns="45720" rIns="91440" bIns="45720">
            <a:spAutoFit/>
          </a:bodyPr>
          <a:lstStyle/>
          <a:p>
            <a:pPr algn="ctr"/>
            <a:r>
              <a:rPr lang="ru-RU" sz="54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Лісова школа</a:t>
            </a:r>
            <a:endParaRPr lang="ru-RU" sz="5400" b="1" cap="none" spc="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076"/>
                                        </p:tgtEl>
                                        <p:attrNameLst>
                                          <p:attrName>style.visibility</p:attrName>
                                        </p:attrNameLst>
                                      </p:cBhvr>
                                      <p:to>
                                        <p:strVal val="visible"/>
                                      </p:to>
                                    </p:set>
                                    <p:anim calcmode="lin" valueType="num">
                                      <p:cBhvr additive="base">
                                        <p:cTn id="7" dur="2000" fill="hold"/>
                                        <p:tgtEl>
                                          <p:spTgt spid="3076"/>
                                        </p:tgtEl>
                                        <p:attrNameLst>
                                          <p:attrName>ppt_x</p:attrName>
                                        </p:attrNameLst>
                                      </p:cBhvr>
                                      <p:tavLst>
                                        <p:tav tm="0">
                                          <p:val>
                                            <p:strVal val="#ppt_x"/>
                                          </p:val>
                                        </p:tav>
                                        <p:tav tm="100000">
                                          <p:val>
                                            <p:strVal val="#ppt_x"/>
                                          </p:val>
                                        </p:tav>
                                      </p:tavLst>
                                    </p:anim>
                                    <p:anim calcmode="lin" valueType="num">
                                      <p:cBhvr additive="base">
                                        <p:cTn id="8" dur="2000" fill="hold"/>
                                        <p:tgtEl>
                                          <p:spTgt spid="307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084"/>
                                        </p:tgtEl>
                                        <p:attrNameLst>
                                          <p:attrName>style.visibility</p:attrName>
                                        </p:attrNameLst>
                                      </p:cBhvr>
                                      <p:to>
                                        <p:strVal val="visible"/>
                                      </p:to>
                                    </p:set>
                                    <p:anim calcmode="lin" valueType="num">
                                      <p:cBhvr additive="base">
                                        <p:cTn id="19" dur="2000" fill="hold"/>
                                        <p:tgtEl>
                                          <p:spTgt spid="3084"/>
                                        </p:tgtEl>
                                        <p:attrNameLst>
                                          <p:attrName>ppt_x</p:attrName>
                                        </p:attrNameLst>
                                      </p:cBhvr>
                                      <p:tavLst>
                                        <p:tav tm="0">
                                          <p:val>
                                            <p:strVal val="#ppt_x"/>
                                          </p:val>
                                        </p:tav>
                                        <p:tav tm="100000">
                                          <p:val>
                                            <p:strVal val="#ppt_x"/>
                                          </p:val>
                                        </p:tav>
                                      </p:tavLst>
                                    </p:anim>
                                    <p:anim calcmode="lin" valueType="num">
                                      <p:cBhvr additive="base">
                                        <p:cTn id="20" dur="2000" fill="hold"/>
                                        <p:tgtEl>
                                          <p:spTgt spid="3084"/>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1000" fill="hold"/>
                                        <p:tgtEl>
                                          <p:spTgt spid="9"/>
                                        </p:tgtEl>
                                        <p:attrNameLst>
                                          <p:attrName>ppt_x</p:attrName>
                                        </p:attrNameLst>
                                      </p:cBhvr>
                                      <p:tavLst>
                                        <p:tav tm="0">
                                          <p:val>
                                            <p:strVal val="#ppt_x"/>
                                          </p:val>
                                        </p:tav>
                                        <p:tav tm="100000">
                                          <p:val>
                                            <p:strVal val="#ppt_x"/>
                                          </p:val>
                                        </p:tav>
                                      </p:tavLst>
                                    </p:anim>
                                    <p:anim calcmode="lin" valueType="num">
                                      <p:cBhvr additive="base">
                                        <p:cTn id="26" dur="10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4" descr="C:\Users\Admin\Desktop\62c1413045225e2bd9b92234b5819a60.jpg"/>
          <p:cNvPicPr>
            <a:picLocks noChangeAspect="1" noChangeArrowheads="1"/>
          </p:cNvPicPr>
          <p:nvPr/>
        </p:nvPicPr>
        <p:blipFill>
          <a:blip r:embed="rId2">
            <a:lum bright="10000"/>
          </a:blip>
          <a:srcRect l="52500" t="10547" r="11171" b="14453"/>
          <a:stretch>
            <a:fillRect/>
          </a:stretch>
        </p:blipFill>
        <p:spPr bwMode="auto">
          <a:xfrm>
            <a:off x="0" y="0"/>
            <a:ext cx="1428728" cy="5500678"/>
          </a:xfrm>
          <a:prstGeom prst="rect">
            <a:avLst/>
          </a:prstGeom>
          <a:noFill/>
        </p:spPr>
      </p:pic>
      <p:pic>
        <p:nvPicPr>
          <p:cNvPr id="10" name="Picture 3" descr="C:\Users\Admin\Desktop\download.jpg"/>
          <p:cNvPicPr>
            <a:picLocks noChangeAspect="1" noChangeArrowheads="1"/>
          </p:cNvPicPr>
          <p:nvPr/>
        </p:nvPicPr>
        <p:blipFill>
          <a:blip r:embed="rId3">
            <a:lum bright="20000"/>
          </a:blip>
          <a:srcRect r="47299"/>
          <a:stretch>
            <a:fillRect/>
          </a:stretch>
        </p:blipFill>
        <p:spPr bwMode="auto">
          <a:xfrm>
            <a:off x="7500958" y="0"/>
            <a:ext cx="1643042" cy="4014188"/>
          </a:xfrm>
          <a:prstGeom prst="rect">
            <a:avLst/>
          </a:prstGeom>
          <a:noFill/>
        </p:spPr>
      </p:pic>
      <p:pic>
        <p:nvPicPr>
          <p:cNvPr id="16389" name="Picture 5" descr="C:\Users\Admin\Desktop\1 клас\Їжаки\10.jpg"/>
          <p:cNvPicPr>
            <a:picLocks noChangeAspect="1" noChangeArrowheads="1"/>
          </p:cNvPicPr>
          <p:nvPr/>
        </p:nvPicPr>
        <p:blipFill>
          <a:blip r:embed="rId4"/>
          <a:srcRect/>
          <a:stretch>
            <a:fillRect/>
          </a:stretch>
        </p:blipFill>
        <p:spPr bwMode="auto">
          <a:xfrm>
            <a:off x="1428728" y="2571744"/>
            <a:ext cx="1785967" cy="1785968"/>
          </a:xfrm>
          <a:prstGeom prst="rect">
            <a:avLst/>
          </a:prstGeom>
          <a:noFill/>
        </p:spPr>
      </p:pic>
      <p:pic>
        <p:nvPicPr>
          <p:cNvPr id="16390" name="Picture 6" descr="C:\Users\Admin\Desktop\1 клас\лисички\2.jpg"/>
          <p:cNvPicPr>
            <a:picLocks noChangeAspect="1" noChangeArrowheads="1"/>
          </p:cNvPicPr>
          <p:nvPr/>
        </p:nvPicPr>
        <p:blipFill>
          <a:blip r:embed="rId5"/>
          <a:srcRect/>
          <a:stretch>
            <a:fillRect/>
          </a:stretch>
        </p:blipFill>
        <p:spPr bwMode="auto">
          <a:xfrm flipH="1">
            <a:off x="6072198" y="2928934"/>
            <a:ext cx="1857388" cy="2143126"/>
          </a:xfrm>
          <a:prstGeom prst="rect">
            <a:avLst/>
          </a:prstGeom>
          <a:noFill/>
        </p:spPr>
      </p:pic>
      <p:pic>
        <p:nvPicPr>
          <p:cNvPr id="11" name="Picture 6" descr="C:\Users\Admin\Desktop\images.jpg"/>
          <p:cNvPicPr>
            <a:picLocks noChangeAspect="1" noChangeArrowheads="1"/>
          </p:cNvPicPr>
          <p:nvPr/>
        </p:nvPicPr>
        <p:blipFill>
          <a:blip r:embed="rId6">
            <a:lum bright="-10000" contrast="40000"/>
          </a:blip>
          <a:srcRect/>
          <a:stretch>
            <a:fillRect/>
          </a:stretch>
        </p:blipFill>
        <p:spPr bwMode="auto">
          <a:xfrm>
            <a:off x="2000232" y="4786322"/>
            <a:ext cx="2933700" cy="2071678"/>
          </a:xfrm>
          <a:prstGeom prst="rect">
            <a:avLst/>
          </a:prstGeom>
          <a:noFill/>
        </p:spPr>
      </p:pic>
      <p:pic>
        <p:nvPicPr>
          <p:cNvPr id="12" name="Picture 5" descr="C:\Users\Admin\Desktop\download.jpg"/>
          <p:cNvPicPr>
            <a:picLocks noChangeAspect="1" noChangeArrowheads="1"/>
          </p:cNvPicPr>
          <p:nvPr/>
        </p:nvPicPr>
        <p:blipFill>
          <a:blip r:embed="rId7"/>
          <a:srcRect t="16667" b="19999"/>
          <a:stretch>
            <a:fillRect/>
          </a:stretch>
        </p:blipFill>
        <p:spPr bwMode="auto">
          <a:xfrm>
            <a:off x="7226505" y="5429264"/>
            <a:ext cx="1917495" cy="1214422"/>
          </a:xfrm>
          <a:prstGeom prst="rect">
            <a:avLst/>
          </a:prstGeom>
          <a:noFill/>
        </p:spPr>
      </p:pic>
      <p:pic>
        <p:nvPicPr>
          <p:cNvPr id="16393" name="Picture 9" descr="Пень старый ствол с травой и мхом в мультяшном стиле | Премиум векторы"/>
          <p:cNvPicPr>
            <a:picLocks noChangeAspect="1" noChangeArrowheads="1"/>
          </p:cNvPicPr>
          <p:nvPr/>
        </p:nvPicPr>
        <p:blipFill>
          <a:blip r:embed="rId8" cstate="print"/>
          <a:srcRect/>
          <a:stretch>
            <a:fillRect/>
          </a:stretch>
        </p:blipFill>
        <p:spPr bwMode="auto">
          <a:xfrm>
            <a:off x="3428992" y="2928934"/>
            <a:ext cx="2071702" cy="1380032"/>
          </a:xfrm>
          <a:prstGeom prst="rect">
            <a:avLst/>
          </a:prstGeom>
          <a:noFill/>
        </p:spPr>
      </p:pic>
      <p:pic>
        <p:nvPicPr>
          <p:cNvPr id="15" name="Picture 12" descr="Вафельная картинка &quot;Милые зверята&quot; 7 (ID#1024970980), цена: 40 ₴, купить на  Prom.ua"/>
          <p:cNvPicPr>
            <a:picLocks noChangeAspect="1" noChangeArrowheads="1"/>
          </p:cNvPicPr>
          <p:nvPr/>
        </p:nvPicPr>
        <p:blipFill>
          <a:blip r:embed="rId9"/>
          <a:srcRect l="828" t="52539" r="68508" b="22266"/>
          <a:stretch>
            <a:fillRect/>
          </a:stretch>
        </p:blipFill>
        <p:spPr bwMode="auto">
          <a:xfrm flipH="1">
            <a:off x="4000496" y="1857364"/>
            <a:ext cx="1143008" cy="1404267"/>
          </a:xfrm>
          <a:prstGeom prst="rect">
            <a:avLst/>
          </a:prstGeom>
          <a:noFill/>
        </p:spPr>
      </p:pic>
      <p:pic>
        <p:nvPicPr>
          <p:cNvPr id="13" name="Picture 2" descr="C:\Users\Admin\Desktop\1 клас\Вовки\2.jpg"/>
          <p:cNvPicPr>
            <a:picLocks noChangeAspect="1" noChangeArrowheads="1"/>
          </p:cNvPicPr>
          <p:nvPr/>
        </p:nvPicPr>
        <p:blipFill>
          <a:blip r:embed="rId10"/>
          <a:srcRect b="5020"/>
          <a:stretch>
            <a:fillRect/>
          </a:stretch>
        </p:blipFill>
        <p:spPr bwMode="auto">
          <a:xfrm>
            <a:off x="5643570" y="357166"/>
            <a:ext cx="1643074" cy="2246725"/>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6390"/>
                                        </p:tgtEl>
                                        <p:attrNameLst>
                                          <p:attrName>style.visibility</p:attrName>
                                        </p:attrNameLst>
                                      </p:cBhvr>
                                      <p:to>
                                        <p:strVal val="visible"/>
                                      </p:to>
                                    </p:set>
                                    <p:anim calcmode="lin" valueType="num">
                                      <p:cBhvr additive="base">
                                        <p:cTn id="7" dur="2000" fill="hold"/>
                                        <p:tgtEl>
                                          <p:spTgt spid="16390"/>
                                        </p:tgtEl>
                                        <p:attrNameLst>
                                          <p:attrName>ppt_x</p:attrName>
                                        </p:attrNameLst>
                                      </p:cBhvr>
                                      <p:tavLst>
                                        <p:tav tm="0">
                                          <p:val>
                                            <p:strVal val="#ppt_x"/>
                                          </p:val>
                                        </p:tav>
                                        <p:tav tm="100000">
                                          <p:val>
                                            <p:strVal val="#ppt_x"/>
                                          </p:val>
                                        </p:tav>
                                      </p:tavLst>
                                    </p:anim>
                                    <p:anim calcmode="lin" valueType="num">
                                      <p:cBhvr additive="base">
                                        <p:cTn id="8" dur="2000" fill="hold"/>
                                        <p:tgtEl>
                                          <p:spTgt spid="1639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6389"/>
                                        </p:tgtEl>
                                        <p:attrNameLst>
                                          <p:attrName>style.visibility</p:attrName>
                                        </p:attrNameLst>
                                      </p:cBhvr>
                                      <p:to>
                                        <p:strVal val="visible"/>
                                      </p:to>
                                    </p:set>
                                    <p:anim calcmode="lin" valueType="num">
                                      <p:cBhvr additive="base">
                                        <p:cTn id="13" dur="1000" fill="hold"/>
                                        <p:tgtEl>
                                          <p:spTgt spid="16389"/>
                                        </p:tgtEl>
                                        <p:attrNameLst>
                                          <p:attrName>ppt_x</p:attrName>
                                        </p:attrNameLst>
                                      </p:cBhvr>
                                      <p:tavLst>
                                        <p:tav tm="0">
                                          <p:val>
                                            <p:strVal val="#ppt_x"/>
                                          </p:val>
                                        </p:tav>
                                        <p:tav tm="100000">
                                          <p:val>
                                            <p:strVal val="#ppt_x"/>
                                          </p:val>
                                        </p:tav>
                                      </p:tavLst>
                                    </p:anim>
                                    <p:anim calcmode="lin" valueType="num">
                                      <p:cBhvr additive="base">
                                        <p:cTn id="14" dur="1000" fill="hold"/>
                                        <p:tgtEl>
                                          <p:spTgt spid="1638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2000" fill="hold"/>
                                        <p:tgtEl>
                                          <p:spTgt spid="15"/>
                                        </p:tgtEl>
                                        <p:attrNameLst>
                                          <p:attrName>ppt_x</p:attrName>
                                        </p:attrNameLst>
                                      </p:cBhvr>
                                      <p:tavLst>
                                        <p:tav tm="0">
                                          <p:val>
                                            <p:strVal val="#ppt_x"/>
                                          </p:val>
                                        </p:tav>
                                        <p:tav tm="100000">
                                          <p:val>
                                            <p:strVal val="#ppt_x"/>
                                          </p:val>
                                        </p:tav>
                                      </p:tavLst>
                                    </p:anim>
                                    <p:anim calcmode="lin" valueType="num">
                                      <p:cBhvr additive="base">
                                        <p:cTn id="20" dur="20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1000108"/>
            <a:ext cx="8229600" cy="1143000"/>
          </a:xfrm>
        </p:spPr>
        <p:txBody>
          <a:bodyPr>
            <a:normAutofit fontScale="90000"/>
          </a:bodyPr>
          <a:lstStyle/>
          <a:p>
            <a:r>
              <a:rPr lang="uk-UA" b="1" dirty="0" err="1" smtClean="0">
                <a:solidFill>
                  <a:schemeClr val="accent1">
                    <a:lumMod val="50000"/>
                  </a:schemeClr>
                </a:solidFill>
              </a:rPr>
              <a:t>Руханка«Цюці-муці</a:t>
            </a:r>
            <a:r>
              <a:rPr lang="uk-UA" b="1" dirty="0" smtClean="0">
                <a:solidFill>
                  <a:schemeClr val="accent1">
                    <a:lumMod val="50000"/>
                  </a:schemeClr>
                </a:solidFill>
              </a:rPr>
              <a:t>»</a:t>
            </a:r>
            <a:br>
              <a:rPr lang="uk-UA" b="1" dirty="0" smtClean="0">
                <a:solidFill>
                  <a:schemeClr val="accent1">
                    <a:lumMod val="50000"/>
                  </a:schemeClr>
                </a:solidFill>
              </a:rPr>
            </a:br>
            <a:r>
              <a:rPr lang="en-US" b="1" dirty="0" smtClean="0">
                <a:solidFill>
                  <a:schemeClr val="accent1">
                    <a:lumMod val="50000"/>
                  </a:schemeClr>
                </a:solidFill>
                <a:hlinkClick r:id="rId2"/>
              </a:rPr>
              <a:t>https://www.youtube.com/watch?v=TXZ9FVL0Jik</a:t>
            </a:r>
            <a:r>
              <a:rPr lang="uk-UA" b="1" dirty="0" smtClean="0">
                <a:solidFill>
                  <a:schemeClr val="accent1">
                    <a:lumMod val="50000"/>
                  </a:schemeClr>
                </a:solidFill>
              </a:rPr>
              <a:t/>
            </a:r>
            <a:br>
              <a:rPr lang="uk-UA" b="1" dirty="0" smtClean="0">
                <a:solidFill>
                  <a:schemeClr val="accent1">
                    <a:lumMod val="50000"/>
                  </a:schemeClr>
                </a:solidFill>
              </a:rPr>
            </a:br>
            <a:r>
              <a:rPr lang="uk-UA" b="1" dirty="0" smtClean="0">
                <a:solidFill>
                  <a:schemeClr val="accent1">
                    <a:lumMod val="50000"/>
                  </a:schemeClr>
                </a:solidFill>
              </a:rPr>
              <a:t> </a:t>
            </a:r>
            <a:endParaRPr lang="uk-UA" b="1" dirty="0">
              <a:solidFill>
                <a:schemeClr val="accent1">
                  <a:lumMod val="50000"/>
                </a:schemeClr>
              </a:solidFill>
            </a:endParaRPr>
          </a:p>
        </p:txBody>
      </p:sp>
      <p:pic>
        <p:nvPicPr>
          <p:cNvPr id="5122" name="Picture 2" descr="Руханка ЦЮЦІ МУЦІ – Фізкультхвилинки і Дитячі Пісні – З Любов'ю до Дітей"/>
          <p:cNvPicPr>
            <a:picLocks noChangeAspect="1" noChangeArrowheads="1"/>
          </p:cNvPicPr>
          <p:nvPr/>
        </p:nvPicPr>
        <p:blipFill>
          <a:blip r:embed="rId3"/>
          <a:srcRect/>
          <a:stretch>
            <a:fillRect/>
          </a:stretch>
        </p:blipFill>
        <p:spPr bwMode="auto">
          <a:xfrm>
            <a:off x="1000100" y="2428868"/>
            <a:ext cx="7358113" cy="4138939"/>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C:\Users\Admin\Desktop\1 клас\бобри\5.jpg"/>
          <p:cNvPicPr>
            <a:picLocks noChangeAspect="1" noChangeArrowheads="1"/>
          </p:cNvPicPr>
          <p:nvPr/>
        </p:nvPicPr>
        <p:blipFill>
          <a:blip r:embed="rId2"/>
          <a:srcRect/>
          <a:stretch>
            <a:fillRect/>
          </a:stretch>
        </p:blipFill>
        <p:spPr bwMode="auto">
          <a:xfrm>
            <a:off x="6643702" y="3929066"/>
            <a:ext cx="1714512" cy="1714512"/>
          </a:xfrm>
          <a:prstGeom prst="rect">
            <a:avLst/>
          </a:prstGeom>
          <a:noFill/>
        </p:spPr>
      </p:pic>
      <p:pic>
        <p:nvPicPr>
          <p:cNvPr id="1027" name="Picture 3" descr="C:\Users\Admin\Desktop\download.jpg"/>
          <p:cNvPicPr>
            <a:picLocks noChangeAspect="1" noChangeArrowheads="1"/>
          </p:cNvPicPr>
          <p:nvPr/>
        </p:nvPicPr>
        <p:blipFill>
          <a:blip r:embed="rId3">
            <a:lum bright="20000"/>
          </a:blip>
          <a:srcRect r="47299"/>
          <a:stretch>
            <a:fillRect/>
          </a:stretch>
        </p:blipFill>
        <p:spPr bwMode="auto">
          <a:xfrm>
            <a:off x="7945162" y="0"/>
            <a:ext cx="1198838" cy="2928934"/>
          </a:xfrm>
          <a:prstGeom prst="rect">
            <a:avLst/>
          </a:prstGeom>
          <a:noFill/>
        </p:spPr>
      </p:pic>
      <p:pic>
        <p:nvPicPr>
          <p:cNvPr id="8" name="Picture 7" descr="C:\Users\Admin\Desktop\download.jpg"/>
          <p:cNvPicPr>
            <a:picLocks noChangeAspect="1" noChangeArrowheads="1"/>
          </p:cNvPicPr>
          <p:nvPr/>
        </p:nvPicPr>
        <p:blipFill>
          <a:blip r:embed="rId4">
            <a:lum bright="40000"/>
          </a:blip>
          <a:srcRect/>
          <a:stretch>
            <a:fillRect/>
          </a:stretch>
        </p:blipFill>
        <p:spPr bwMode="auto">
          <a:xfrm>
            <a:off x="1643042" y="0"/>
            <a:ext cx="4795852" cy="1676400"/>
          </a:xfrm>
          <a:prstGeom prst="rect">
            <a:avLst/>
          </a:prstGeom>
          <a:noFill/>
        </p:spPr>
      </p:pic>
      <p:pic>
        <p:nvPicPr>
          <p:cNvPr id="7" name="Picture 6" descr="C:\Users\Admin\Desktop\images.jpg"/>
          <p:cNvPicPr>
            <a:picLocks noChangeAspect="1" noChangeArrowheads="1"/>
          </p:cNvPicPr>
          <p:nvPr/>
        </p:nvPicPr>
        <p:blipFill>
          <a:blip r:embed="rId5">
            <a:lum bright="-10000" contrast="40000"/>
          </a:blip>
          <a:srcRect/>
          <a:stretch>
            <a:fillRect/>
          </a:stretch>
        </p:blipFill>
        <p:spPr bwMode="auto">
          <a:xfrm>
            <a:off x="0" y="4786323"/>
            <a:ext cx="2933700" cy="2071678"/>
          </a:xfrm>
          <a:prstGeom prst="rect">
            <a:avLst/>
          </a:prstGeom>
          <a:noFill/>
        </p:spPr>
      </p:pic>
      <p:pic>
        <p:nvPicPr>
          <p:cNvPr id="6" name="Picture 5" descr="C:\Users\Admin\Desktop\download.jpg"/>
          <p:cNvPicPr>
            <a:picLocks noChangeAspect="1" noChangeArrowheads="1"/>
          </p:cNvPicPr>
          <p:nvPr/>
        </p:nvPicPr>
        <p:blipFill>
          <a:blip r:embed="rId6"/>
          <a:srcRect t="16667" b="19999"/>
          <a:stretch>
            <a:fillRect/>
          </a:stretch>
        </p:blipFill>
        <p:spPr bwMode="auto">
          <a:xfrm>
            <a:off x="7000875" y="5500678"/>
            <a:ext cx="2143125" cy="1357322"/>
          </a:xfrm>
          <a:prstGeom prst="rect">
            <a:avLst/>
          </a:prstGeom>
          <a:noFill/>
        </p:spPr>
      </p:pic>
      <p:pic>
        <p:nvPicPr>
          <p:cNvPr id="5" name="Picture 4" descr="C:\Users\Admin\Desktop\62c1413045225e2bd9b92234b5819a60.jpg"/>
          <p:cNvPicPr>
            <a:picLocks noChangeAspect="1" noChangeArrowheads="1"/>
          </p:cNvPicPr>
          <p:nvPr/>
        </p:nvPicPr>
        <p:blipFill>
          <a:blip r:embed="rId7">
            <a:lum bright="10000"/>
          </a:blip>
          <a:srcRect l="52500" t="10547" r="11171" b="14453"/>
          <a:stretch>
            <a:fillRect/>
          </a:stretch>
        </p:blipFill>
        <p:spPr bwMode="auto">
          <a:xfrm>
            <a:off x="0" y="0"/>
            <a:ext cx="1314913" cy="4143380"/>
          </a:xfrm>
          <a:prstGeom prst="rect">
            <a:avLst/>
          </a:prstGeom>
          <a:noFill/>
        </p:spPr>
      </p:pic>
      <p:sp>
        <p:nvSpPr>
          <p:cNvPr id="2" name="Заголовок 1"/>
          <p:cNvSpPr>
            <a:spLocks noGrp="1"/>
          </p:cNvSpPr>
          <p:nvPr>
            <p:ph type="ctrTitle"/>
          </p:nvPr>
        </p:nvSpPr>
        <p:spPr>
          <a:xfrm>
            <a:off x="428596" y="428605"/>
            <a:ext cx="8458200" cy="785818"/>
          </a:xfrm>
        </p:spPr>
        <p:txBody>
          <a:bodyPr>
            <a:normAutofit fontScale="90000"/>
          </a:bodyPr>
          <a:lstStyle/>
          <a:p>
            <a:pPr algn="ctr"/>
            <a:r>
              <a:rPr lang="uk-UA" sz="5400" b="1" i="1" dirty="0" smtClean="0">
                <a:solidFill>
                  <a:srgbClr val="2E6433"/>
                </a:solidFill>
              </a:rPr>
              <a:t>ЛІСОВА ОНЛАЙН-ШКОЛА</a:t>
            </a:r>
            <a:endParaRPr lang="uk-UA" sz="5400" b="1" i="1" dirty="0">
              <a:solidFill>
                <a:srgbClr val="2E6433"/>
              </a:solidFill>
            </a:endParaRPr>
          </a:p>
        </p:txBody>
      </p:sp>
      <p:pic>
        <p:nvPicPr>
          <p:cNvPr id="1026" name="Picture 2" descr="C:\Users\Admin\Desktop\png-transparent-owl-education-teacher-illustration-owl-teaching-animals-vertebrate-cartoon-thumbnail.png"/>
          <p:cNvPicPr>
            <a:picLocks noChangeAspect="1" noChangeArrowheads="1"/>
          </p:cNvPicPr>
          <p:nvPr/>
        </p:nvPicPr>
        <p:blipFill>
          <a:blip r:embed="rId8">
            <a:lum bright="20000"/>
          </a:blip>
          <a:srcRect/>
          <a:stretch>
            <a:fillRect/>
          </a:stretch>
        </p:blipFill>
        <p:spPr bwMode="auto">
          <a:xfrm>
            <a:off x="2786050" y="1357298"/>
            <a:ext cx="3429000" cy="2905125"/>
          </a:xfrm>
          <a:prstGeom prst="rect">
            <a:avLst/>
          </a:prstGeom>
          <a:noFill/>
          <a:ln>
            <a:solidFill>
              <a:srgbClr val="002060"/>
            </a:solidFill>
          </a:ln>
        </p:spPr>
      </p:pic>
      <p:pic>
        <p:nvPicPr>
          <p:cNvPr id="1028" name="Picture 4" descr="Зайчик Учитель: векторные изображения и иллюстрации, которые можно скачать  бесплатно"/>
          <p:cNvPicPr>
            <a:picLocks noChangeAspect="1" noChangeArrowheads="1"/>
          </p:cNvPicPr>
          <p:nvPr/>
        </p:nvPicPr>
        <p:blipFill>
          <a:blip r:embed="rId9" cstate="print">
            <a:lum bright="-20000" contrast="30000"/>
          </a:blip>
          <a:srcRect b="27188"/>
          <a:stretch>
            <a:fillRect/>
          </a:stretch>
        </p:blipFill>
        <p:spPr bwMode="auto">
          <a:xfrm>
            <a:off x="714348" y="1285860"/>
            <a:ext cx="1571510" cy="1574286"/>
          </a:xfrm>
          <a:prstGeom prst="rect">
            <a:avLst/>
          </a:prstGeom>
          <a:noFill/>
          <a:ln>
            <a:solidFill>
              <a:srgbClr val="0070C0"/>
            </a:solidFill>
          </a:ln>
        </p:spPr>
      </p:pic>
      <p:pic>
        <p:nvPicPr>
          <p:cNvPr id="1029" name="Picture 5" descr="C:\Users\Admin\Desktop\pngtree-reading-fox-smiling-cartoon-free-element-decorative-material-png-image_11334593.png"/>
          <p:cNvPicPr>
            <a:picLocks noChangeAspect="1" noChangeArrowheads="1"/>
          </p:cNvPicPr>
          <p:nvPr/>
        </p:nvPicPr>
        <p:blipFill>
          <a:blip r:embed="rId10" cstate="print"/>
          <a:srcRect/>
          <a:stretch>
            <a:fillRect/>
          </a:stretch>
        </p:blipFill>
        <p:spPr bwMode="auto">
          <a:xfrm>
            <a:off x="357158" y="3071810"/>
            <a:ext cx="1500198" cy="1500198"/>
          </a:xfrm>
          <a:prstGeom prst="rect">
            <a:avLst/>
          </a:prstGeom>
          <a:noFill/>
          <a:ln>
            <a:solidFill>
              <a:schemeClr val="accent1">
                <a:lumMod val="50000"/>
              </a:schemeClr>
            </a:solidFill>
          </a:ln>
        </p:spPr>
      </p:pic>
      <p:pic>
        <p:nvPicPr>
          <p:cNvPr id="1030" name="Picture 6" descr="C:\Users\Admin\Desktop\1 клас\Їжаки\3.jpg"/>
          <p:cNvPicPr>
            <a:picLocks noChangeAspect="1" noChangeArrowheads="1"/>
          </p:cNvPicPr>
          <p:nvPr/>
        </p:nvPicPr>
        <p:blipFill>
          <a:blip r:embed="rId11"/>
          <a:srcRect/>
          <a:stretch>
            <a:fillRect/>
          </a:stretch>
        </p:blipFill>
        <p:spPr bwMode="auto">
          <a:xfrm>
            <a:off x="7358082" y="1357298"/>
            <a:ext cx="1000132" cy="923199"/>
          </a:xfrm>
          <a:prstGeom prst="rect">
            <a:avLst/>
          </a:prstGeom>
          <a:noFill/>
          <a:ln>
            <a:solidFill>
              <a:srgbClr val="00B050"/>
            </a:solidFill>
          </a:ln>
        </p:spPr>
      </p:pic>
      <p:pic>
        <p:nvPicPr>
          <p:cNvPr id="1031" name="Picture 7" descr="C:\Users\Admin\Desktop\1 клас\Білки\13.jpg"/>
          <p:cNvPicPr>
            <a:picLocks noChangeAspect="1" noChangeArrowheads="1"/>
          </p:cNvPicPr>
          <p:nvPr/>
        </p:nvPicPr>
        <p:blipFill>
          <a:blip r:embed="rId12"/>
          <a:srcRect/>
          <a:stretch>
            <a:fillRect/>
          </a:stretch>
        </p:blipFill>
        <p:spPr bwMode="auto">
          <a:xfrm>
            <a:off x="3357554" y="4572008"/>
            <a:ext cx="1286864" cy="1500198"/>
          </a:xfrm>
          <a:prstGeom prst="rect">
            <a:avLst/>
          </a:prstGeom>
          <a:noFill/>
          <a:ln>
            <a:solidFill>
              <a:srgbClr val="7030A0"/>
            </a:solidFill>
          </a:ln>
        </p:spPr>
      </p:pic>
      <p:pic>
        <p:nvPicPr>
          <p:cNvPr id="1032" name="Picture 8" descr="C:\Users\Admin\Desktop\1 клас\ведмеді\3.jpg"/>
          <p:cNvPicPr>
            <a:picLocks noChangeAspect="1" noChangeArrowheads="1"/>
          </p:cNvPicPr>
          <p:nvPr/>
        </p:nvPicPr>
        <p:blipFill>
          <a:blip r:embed="rId13"/>
          <a:srcRect/>
          <a:stretch>
            <a:fillRect/>
          </a:stretch>
        </p:blipFill>
        <p:spPr bwMode="auto">
          <a:xfrm>
            <a:off x="6786578" y="2500306"/>
            <a:ext cx="1370641" cy="1511548"/>
          </a:xfrm>
          <a:prstGeom prst="rect">
            <a:avLst/>
          </a:prstGeom>
          <a:noFill/>
          <a:ln>
            <a:solidFill>
              <a:schemeClr val="bg2">
                <a:lumMod val="25000"/>
              </a:schemeClr>
            </a:solidFill>
          </a:ln>
        </p:spPr>
      </p:pic>
      <p:pic>
        <p:nvPicPr>
          <p:cNvPr id="1034" name="Picture 10" descr="C:\Users\Admin\Desktop\1 клас\Мишки\5.jpg"/>
          <p:cNvPicPr>
            <a:picLocks noChangeAspect="1" noChangeArrowheads="1"/>
          </p:cNvPicPr>
          <p:nvPr/>
        </p:nvPicPr>
        <p:blipFill>
          <a:blip r:embed="rId14"/>
          <a:srcRect/>
          <a:stretch>
            <a:fillRect/>
          </a:stretch>
        </p:blipFill>
        <p:spPr bwMode="auto">
          <a:xfrm>
            <a:off x="5429256" y="5574133"/>
            <a:ext cx="785818" cy="855263"/>
          </a:xfrm>
          <a:prstGeom prst="rect">
            <a:avLst/>
          </a:prstGeom>
          <a:noFill/>
          <a:ln>
            <a:solidFill>
              <a:srgbClr val="7030A0"/>
            </a:solidFill>
          </a:ln>
        </p:spPr>
      </p:pic>
      <p:pic>
        <p:nvPicPr>
          <p:cNvPr id="3" name="Picture 2" descr="C:\Users\Admin\Desktop\1 клас\Черепашки\13.jpg"/>
          <p:cNvPicPr>
            <a:picLocks noChangeAspect="1" noChangeArrowheads="1"/>
          </p:cNvPicPr>
          <p:nvPr/>
        </p:nvPicPr>
        <p:blipFill>
          <a:blip r:embed="rId15"/>
          <a:srcRect/>
          <a:stretch>
            <a:fillRect/>
          </a:stretch>
        </p:blipFill>
        <p:spPr bwMode="auto">
          <a:xfrm>
            <a:off x="5429256" y="3714752"/>
            <a:ext cx="1000132" cy="1050367"/>
          </a:xfrm>
          <a:prstGeom prst="rect">
            <a:avLst/>
          </a:prstGeom>
          <a:noFill/>
          <a:ln>
            <a:solidFill>
              <a:schemeClr val="accent1">
                <a:lumMod val="50000"/>
              </a:schemeClr>
            </a:solidFill>
          </a:ln>
        </p:spPr>
      </p:pic>
      <p:pic>
        <p:nvPicPr>
          <p:cNvPr id="4" name="Picture 2" descr="C:\Users\Admin\Desktop\1 клас\Вовки\2.jpg"/>
          <p:cNvPicPr>
            <a:picLocks noChangeAspect="1" noChangeArrowheads="1"/>
          </p:cNvPicPr>
          <p:nvPr/>
        </p:nvPicPr>
        <p:blipFill>
          <a:blip r:embed="rId16"/>
          <a:srcRect b="5020"/>
          <a:stretch>
            <a:fillRect/>
          </a:stretch>
        </p:blipFill>
        <p:spPr bwMode="auto">
          <a:xfrm>
            <a:off x="1357290" y="4857760"/>
            <a:ext cx="1428760" cy="1643074"/>
          </a:xfrm>
          <a:prstGeom prst="rect">
            <a:avLst/>
          </a:prstGeom>
          <a:noFill/>
          <a:ln>
            <a:solidFill>
              <a:schemeClr val="accent2">
                <a:lumMod val="50000"/>
              </a:schemeClr>
            </a:solidFill>
          </a:ln>
        </p:spPr>
      </p:pic>
      <p:pic>
        <p:nvPicPr>
          <p:cNvPr id="3074" name="Picture 2" descr="Рисунок сердце с глазами - 66 фото"/>
          <p:cNvPicPr>
            <a:picLocks noChangeAspect="1" noChangeArrowheads="1"/>
          </p:cNvPicPr>
          <p:nvPr/>
        </p:nvPicPr>
        <p:blipFill>
          <a:blip r:embed="rId17" cstate="print"/>
          <a:srcRect/>
          <a:stretch>
            <a:fillRect/>
          </a:stretch>
        </p:blipFill>
        <p:spPr bwMode="auto">
          <a:xfrm rot="1468633">
            <a:off x="2253582" y="5754051"/>
            <a:ext cx="680973" cy="68097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2000" fill="hold"/>
                                        <p:tgtEl>
                                          <p:spTgt spid="4"/>
                                        </p:tgtEl>
                                        <p:attrNameLst>
                                          <p:attrName>ppt_x</p:attrName>
                                        </p:attrNameLst>
                                      </p:cBhvr>
                                      <p:tavLst>
                                        <p:tav tm="0">
                                          <p:val>
                                            <p:strVal val="#ppt_x"/>
                                          </p:val>
                                        </p:tav>
                                        <p:tav tm="100000">
                                          <p:val>
                                            <p:strVal val="#ppt_x"/>
                                          </p:val>
                                        </p:tav>
                                      </p:tavLst>
                                    </p:anim>
                                    <p:anim calcmode="lin" valueType="num">
                                      <p:cBhvr additive="base">
                                        <p:cTn id="8" dur="20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074"/>
                                        </p:tgtEl>
                                        <p:attrNameLst>
                                          <p:attrName>style.visibility</p:attrName>
                                        </p:attrNameLst>
                                      </p:cBhvr>
                                      <p:to>
                                        <p:strVal val="visible"/>
                                      </p:to>
                                    </p:set>
                                    <p:anim calcmode="lin" valueType="num">
                                      <p:cBhvr additive="base">
                                        <p:cTn id="13" dur="2000" fill="hold"/>
                                        <p:tgtEl>
                                          <p:spTgt spid="3074"/>
                                        </p:tgtEl>
                                        <p:attrNameLst>
                                          <p:attrName>ppt_x</p:attrName>
                                        </p:attrNameLst>
                                      </p:cBhvr>
                                      <p:tavLst>
                                        <p:tav tm="0">
                                          <p:val>
                                            <p:strVal val="#ppt_x"/>
                                          </p:val>
                                        </p:tav>
                                        <p:tav tm="100000">
                                          <p:val>
                                            <p:strVal val="#ppt_x"/>
                                          </p:val>
                                        </p:tav>
                                      </p:tavLst>
                                    </p:anim>
                                    <p:anim calcmode="lin" valueType="num">
                                      <p:cBhvr additive="base">
                                        <p:cTn id="14" dur="2000" fill="hold"/>
                                        <p:tgtEl>
                                          <p:spTgt spid="307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6" descr="C:\Users\Admin\Desktop\1 клас\лисички\2.jpg"/>
          <p:cNvPicPr>
            <a:picLocks noChangeAspect="1" noChangeArrowheads="1"/>
          </p:cNvPicPr>
          <p:nvPr/>
        </p:nvPicPr>
        <p:blipFill>
          <a:blip r:embed="rId2"/>
          <a:srcRect/>
          <a:stretch>
            <a:fillRect/>
          </a:stretch>
        </p:blipFill>
        <p:spPr bwMode="auto">
          <a:xfrm rot="379396">
            <a:off x="255214" y="95765"/>
            <a:ext cx="1857388" cy="2143126"/>
          </a:xfrm>
          <a:prstGeom prst="rect">
            <a:avLst/>
          </a:prstGeom>
          <a:noFill/>
        </p:spPr>
      </p:pic>
      <p:pic>
        <p:nvPicPr>
          <p:cNvPr id="5" name="Picture 12" descr="Вафельная картинка &quot;Милые зверята&quot; 7 (ID#1024970980), цена: 40 ₴, купить на  Prom.ua"/>
          <p:cNvPicPr>
            <a:picLocks noChangeAspect="1" noChangeArrowheads="1"/>
          </p:cNvPicPr>
          <p:nvPr/>
        </p:nvPicPr>
        <p:blipFill>
          <a:blip r:embed="rId3"/>
          <a:srcRect l="828" t="52539" r="68508" b="22266"/>
          <a:stretch>
            <a:fillRect/>
          </a:stretch>
        </p:blipFill>
        <p:spPr bwMode="auto">
          <a:xfrm rot="21246421" flipH="1">
            <a:off x="7654492" y="272243"/>
            <a:ext cx="1214446" cy="1661723"/>
          </a:xfrm>
          <a:prstGeom prst="rect">
            <a:avLst/>
          </a:prstGeom>
          <a:noFill/>
        </p:spPr>
      </p:pic>
      <p:sp>
        <p:nvSpPr>
          <p:cNvPr id="2" name="Заголовок 1"/>
          <p:cNvSpPr>
            <a:spLocks noGrp="1"/>
          </p:cNvSpPr>
          <p:nvPr>
            <p:ph type="title"/>
          </p:nvPr>
        </p:nvSpPr>
        <p:spPr>
          <a:xfrm>
            <a:off x="714348" y="285728"/>
            <a:ext cx="8229600" cy="1143000"/>
          </a:xfrm>
        </p:spPr>
        <p:txBody>
          <a:bodyPr/>
          <a:lstStyle/>
          <a:p>
            <a:r>
              <a:rPr lang="uk-UA" b="1" dirty="0" smtClean="0">
                <a:solidFill>
                  <a:schemeClr val="accent1">
                    <a:lumMod val="75000"/>
                  </a:schemeClr>
                </a:solidFill>
              </a:rPr>
              <a:t>Знайди 10 відмінностей</a:t>
            </a:r>
            <a:endParaRPr lang="uk-UA" b="1" dirty="0">
              <a:solidFill>
                <a:schemeClr val="accent1">
                  <a:lumMod val="75000"/>
                </a:schemeClr>
              </a:solidFill>
            </a:endParaRPr>
          </a:p>
        </p:txBody>
      </p:sp>
      <p:pic>
        <p:nvPicPr>
          <p:cNvPr id="7" name="Рисунок 6" descr="https://helpchild.org.ua/assets/images/283871.jpg"/>
          <p:cNvPicPr/>
          <p:nvPr/>
        </p:nvPicPr>
        <p:blipFill>
          <a:blip r:embed="rId4">
            <a:lum bright="-10000" contrast="20000"/>
          </a:blip>
          <a:srcRect t="50000"/>
          <a:stretch>
            <a:fillRect/>
          </a:stretch>
        </p:blipFill>
        <p:spPr bwMode="auto">
          <a:xfrm>
            <a:off x="571472" y="2571744"/>
            <a:ext cx="3928501" cy="2714644"/>
          </a:xfrm>
          <a:prstGeom prst="rect">
            <a:avLst/>
          </a:prstGeom>
          <a:noFill/>
          <a:ln w="9525">
            <a:noFill/>
            <a:miter lim="800000"/>
            <a:headEnd/>
            <a:tailEnd/>
          </a:ln>
        </p:spPr>
      </p:pic>
      <p:pic>
        <p:nvPicPr>
          <p:cNvPr id="8" name="Рисунок 7" descr="https://helpchild.org.ua/assets/images/283871.jpg"/>
          <p:cNvPicPr/>
          <p:nvPr/>
        </p:nvPicPr>
        <p:blipFill>
          <a:blip r:embed="rId4">
            <a:lum bright="-10000" contrast="20000"/>
          </a:blip>
          <a:srcRect b="50135"/>
          <a:stretch>
            <a:fillRect/>
          </a:stretch>
        </p:blipFill>
        <p:spPr bwMode="auto">
          <a:xfrm>
            <a:off x="4643438" y="2571744"/>
            <a:ext cx="4500562" cy="285752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2000" fill="hold"/>
                                        <p:tgtEl>
                                          <p:spTgt spid="5"/>
                                        </p:tgtEl>
                                        <p:attrNameLst>
                                          <p:attrName>ppt_x</p:attrName>
                                        </p:attrNameLst>
                                      </p:cBhvr>
                                      <p:tavLst>
                                        <p:tav tm="0">
                                          <p:val>
                                            <p:strVal val="#ppt_x"/>
                                          </p:val>
                                        </p:tav>
                                        <p:tav tm="100000">
                                          <p:val>
                                            <p:strVal val="#ppt_x"/>
                                          </p:val>
                                        </p:tav>
                                      </p:tavLst>
                                    </p:anim>
                                    <p:anim calcmode="lin" valueType="num">
                                      <p:cBhvr additive="base">
                                        <p:cTn id="8" dur="20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2000" fill="hold"/>
                                        <p:tgtEl>
                                          <p:spTgt spid="6"/>
                                        </p:tgtEl>
                                        <p:attrNameLst>
                                          <p:attrName>ppt_x</p:attrName>
                                        </p:attrNameLst>
                                      </p:cBhvr>
                                      <p:tavLst>
                                        <p:tav tm="0">
                                          <p:val>
                                            <p:strVal val="#ppt_x"/>
                                          </p:val>
                                        </p:tav>
                                        <p:tav tm="100000">
                                          <p:val>
                                            <p:strVal val="#ppt_x"/>
                                          </p:val>
                                        </p:tav>
                                      </p:tavLst>
                                    </p:anim>
                                    <p:anim calcmode="lin" valueType="num">
                                      <p:cBhvr additive="base">
                                        <p:cTn id="14" dur="2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Олівець акв.&quot;Inktense&quot; (Імітація кит. туші) 1600 Зелений аркуш — відгуки та  низькі ціни 🛒 Akvarel.com"/>
          <p:cNvPicPr>
            <a:picLocks noChangeAspect="1" noChangeArrowheads="1"/>
          </p:cNvPicPr>
          <p:nvPr/>
        </p:nvPicPr>
        <p:blipFill>
          <a:blip r:embed="rId2"/>
          <a:srcRect/>
          <a:stretch>
            <a:fillRect/>
          </a:stretch>
        </p:blipFill>
        <p:spPr bwMode="auto">
          <a:xfrm>
            <a:off x="1" y="-25160"/>
            <a:ext cx="9144000" cy="6883160"/>
          </a:xfrm>
          <a:prstGeom prst="rect">
            <a:avLst/>
          </a:prstGeom>
          <a:noFill/>
        </p:spPr>
      </p:pic>
      <p:pic>
        <p:nvPicPr>
          <p:cNvPr id="3" name="Picture 10" descr="C:\Users\Admin\Desktop\1 клас\Мишки\5.jpg"/>
          <p:cNvPicPr>
            <a:picLocks noChangeAspect="1" noChangeArrowheads="1"/>
          </p:cNvPicPr>
          <p:nvPr/>
        </p:nvPicPr>
        <p:blipFill>
          <a:blip r:embed="rId3"/>
          <a:srcRect/>
          <a:stretch>
            <a:fillRect/>
          </a:stretch>
        </p:blipFill>
        <p:spPr bwMode="auto">
          <a:xfrm>
            <a:off x="6143636" y="1000108"/>
            <a:ext cx="1967292" cy="2141147"/>
          </a:xfrm>
          <a:prstGeom prst="rect">
            <a:avLst/>
          </a:prstGeom>
          <a:noFill/>
          <a:ln>
            <a:solidFill>
              <a:srgbClr val="7030A0"/>
            </a:solidFill>
          </a:ln>
        </p:spPr>
      </p:pic>
      <p:pic>
        <p:nvPicPr>
          <p:cNvPr id="4" name="Picture 2" descr="Мультяшная сова с рюкзаком | Премиум векторы"/>
          <p:cNvPicPr>
            <a:picLocks noChangeAspect="1" noChangeArrowheads="1"/>
          </p:cNvPicPr>
          <p:nvPr/>
        </p:nvPicPr>
        <p:blipFill>
          <a:blip r:embed="rId4">
            <a:lum bright="-10000" contrast="20000"/>
          </a:blip>
          <a:srcRect/>
          <a:stretch>
            <a:fillRect/>
          </a:stretch>
        </p:blipFill>
        <p:spPr bwMode="auto">
          <a:xfrm flipH="1">
            <a:off x="428596" y="2928934"/>
            <a:ext cx="3047519" cy="3398753"/>
          </a:xfrm>
          <a:prstGeom prst="rect">
            <a:avLst/>
          </a:prstGeom>
          <a:noFill/>
          <a:ln w="28575">
            <a:solidFill>
              <a:schemeClr val="tx1"/>
            </a:solidFill>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b="1" dirty="0" smtClean="0">
                <a:solidFill>
                  <a:srgbClr val="C00000"/>
                </a:solidFill>
              </a:rPr>
              <a:t>До зустрічі!</a:t>
            </a:r>
            <a:endParaRPr lang="uk-UA" b="1" dirty="0">
              <a:solidFill>
                <a:srgbClr val="C00000"/>
              </a:solidFill>
            </a:endParaRPr>
          </a:p>
        </p:txBody>
      </p:sp>
      <p:pic>
        <p:nvPicPr>
          <p:cNvPr id="18433" name="Picture 1" descr="C:\Users\Admin\Desktop\146786.002.jpg"/>
          <p:cNvPicPr>
            <a:picLocks noChangeAspect="1" noChangeArrowheads="1"/>
          </p:cNvPicPr>
          <p:nvPr/>
        </p:nvPicPr>
        <p:blipFill>
          <a:blip r:embed="rId2"/>
          <a:srcRect/>
          <a:stretch>
            <a:fillRect/>
          </a:stretch>
        </p:blipFill>
        <p:spPr bwMode="auto">
          <a:xfrm>
            <a:off x="1500166" y="1357298"/>
            <a:ext cx="5715040" cy="5143536"/>
          </a:xfrm>
          <a:prstGeom prst="rect">
            <a:avLst/>
          </a:prstGeom>
          <a:noFill/>
        </p:spPr>
      </p:pic>
      <p:pic>
        <p:nvPicPr>
          <p:cNvPr id="5" name="Picture 4" descr="C:\Users\Admin\Desktop\62c1413045225e2bd9b92234b5819a60.jpg"/>
          <p:cNvPicPr>
            <a:picLocks noChangeAspect="1" noChangeArrowheads="1"/>
          </p:cNvPicPr>
          <p:nvPr/>
        </p:nvPicPr>
        <p:blipFill>
          <a:blip r:embed="rId3">
            <a:lum bright="10000"/>
          </a:blip>
          <a:srcRect l="52500" t="13399" r="11171" b="18166"/>
          <a:stretch>
            <a:fillRect/>
          </a:stretch>
        </p:blipFill>
        <p:spPr bwMode="auto">
          <a:xfrm>
            <a:off x="-214346" y="0"/>
            <a:ext cx="1857356" cy="6858000"/>
          </a:xfrm>
          <a:prstGeom prst="rect">
            <a:avLst/>
          </a:prstGeom>
          <a:noFill/>
        </p:spPr>
      </p:pic>
      <p:pic>
        <p:nvPicPr>
          <p:cNvPr id="6" name="Picture 3" descr="C:\Users\Admin\Desktop\download.jpg"/>
          <p:cNvPicPr>
            <a:picLocks noChangeAspect="1" noChangeArrowheads="1"/>
          </p:cNvPicPr>
          <p:nvPr/>
        </p:nvPicPr>
        <p:blipFill>
          <a:blip r:embed="rId4">
            <a:lum bright="20000"/>
          </a:blip>
          <a:srcRect r="47299"/>
          <a:stretch>
            <a:fillRect/>
          </a:stretch>
        </p:blipFill>
        <p:spPr bwMode="auto">
          <a:xfrm>
            <a:off x="6921755" y="0"/>
            <a:ext cx="2222245" cy="6858000"/>
          </a:xfrm>
          <a:prstGeom prst="rect">
            <a:avLst/>
          </a:prstGeom>
          <a:noFill/>
        </p:spPr>
      </p:pic>
      <p:pic>
        <p:nvPicPr>
          <p:cNvPr id="18435" name="Picture 3" descr="Идеи на тему «Метелики» (15) | рисунки, детские рисунки, шаблон бабочка"/>
          <p:cNvPicPr>
            <a:picLocks noChangeAspect="1" noChangeArrowheads="1"/>
          </p:cNvPicPr>
          <p:nvPr/>
        </p:nvPicPr>
        <p:blipFill>
          <a:blip r:embed="rId5"/>
          <a:srcRect/>
          <a:stretch>
            <a:fillRect/>
          </a:stretch>
        </p:blipFill>
        <p:spPr bwMode="auto">
          <a:xfrm>
            <a:off x="1357290" y="0"/>
            <a:ext cx="1214446" cy="1214447"/>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18435"/>
                                        </p:tgtEl>
                                        <p:attrNameLst>
                                          <p:attrName>style.visibility</p:attrName>
                                        </p:attrNameLst>
                                      </p:cBhvr>
                                      <p:to>
                                        <p:strVal val="visible"/>
                                      </p:to>
                                    </p:set>
                                    <p:anim calcmode="lin" valueType="num">
                                      <p:cBhvr additive="base">
                                        <p:cTn id="12" dur="2000" fill="hold"/>
                                        <p:tgtEl>
                                          <p:spTgt spid="18435"/>
                                        </p:tgtEl>
                                        <p:attrNameLst>
                                          <p:attrName>ppt_x</p:attrName>
                                        </p:attrNameLst>
                                      </p:cBhvr>
                                      <p:tavLst>
                                        <p:tav tm="0">
                                          <p:val>
                                            <p:strVal val="#ppt_x"/>
                                          </p:val>
                                        </p:tav>
                                        <p:tav tm="100000">
                                          <p:val>
                                            <p:strVal val="#ppt_x"/>
                                          </p:val>
                                        </p:tav>
                                      </p:tavLst>
                                    </p:anim>
                                    <p:anim calcmode="lin" valueType="num">
                                      <p:cBhvr additive="base">
                                        <p:cTn id="13" dur="2000" fill="hold"/>
                                        <p:tgtEl>
                                          <p:spTgt spid="1843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544</TotalTime>
  <Words>12</Words>
  <Application>Microsoft Office PowerPoint</Application>
  <PresentationFormat>Экран (4:3)</PresentationFormat>
  <Paragraphs>5</Paragraphs>
  <Slides>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7</vt:i4>
      </vt:variant>
    </vt:vector>
  </HeadingPairs>
  <TitlesOfParts>
    <vt:vector size="8" baseType="lpstr">
      <vt:lpstr>Тема Office</vt:lpstr>
      <vt:lpstr>Слайд 1</vt:lpstr>
      <vt:lpstr>Слайд 2</vt:lpstr>
      <vt:lpstr>Руханка«Цюці-муці» https://www.youtube.com/watch?v=TXZ9FVL0Jik  </vt:lpstr>
      <vt:lpstr>ЛІСОВА ОНЛАЙН-ШКОЛА</vt:lpstr>
      <vt:lpstr>Знайди 10 відмінностей</vt:lpstr>
      <vt:lpstr>Слайд 6</vt:lpstr>
      <vt:lpstr>До зустрічі!</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ЛІСОВА ОНЛАЙН-ШКОЛА</dc:title>
  <dc:creator>Admin</dc:creator>
  <cp:lastModifiedBy>Admin</cp:lastModifiedBy>
  <cp:revision>56</cp:revision>
  <dcterms:created xsi:type="dcterms:W3CDTF">2024-10-09T10:58:13Z</dcterms:created>
  <dcterms:modified xsi:type="dcterms:W3CDTF">2024-12-04T07:31:25Z</dcterms:modified>
</cp:coreProperties>
</file>