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3" r:id="rId4"/>
    <p:sldId id="264" r:id="rId5"/>
    <p:sldId id="268" r:id="rId6"/>
    <p:sldId id="267" r:id="rId7"/>
    <p:sldId id="259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64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45503-C5DC-4DE3-86E7-86C2CD1EF28A}" type="datetimeFigureOut">
              <a:rPr lang="uk-UA" smtClean="0"/>
              <a:pPr/>
              <a:t>03.12.2024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12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25.jpeg"/><Relationship Id="rId5" Type="http://schemas.openxmlformats.org/officeDocument/2006/relationships/image" Target="../media/image20.jpeg"/><Relationship Id="rId10" Type="http://schemas.openxmlformats.org/officeDocument/2006/relationships/image" Target="../media/image24.jpeg"/><Relationship Id="rId4" Type="http://schemas.openxmlformats.org/officeDocument/2006/relationships/image" Target="../media/image16.jpeg"/><Relationship Id="rId9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1.png"/><Relationship Id="rId3" Type="http://schemas.openxmlformats.org/officeDocument/2006/relationships/image" Target="../media/image1.jpeg"/><Relationship Id="rId7" Type="http://schemas.openxmlformats.org/officeDocument/2006/relationships/image" Target="../media/image36.png"/><Relationship Id="rId12" Type="http://schemas.openxmlformats.org/officeDocument/2006/relationships/image" Target="../media/image4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39.jpeg"/><Relationship Id="rId5" Type="http://schemas.openxmlformats.org/officeDocument/2006/relationships/image" Target="../media/image34.jpeg"/><Relationship Id="rId10" Type="http://schemas.openxmlformats.org/officeDocument/2006/relationships/image" Target="../media/image4.jpeg"/><Relationship Id="rId4" Type="http://schemas.openxmlformats.org/officeDocument/2006/relationships/image" Target="../media/image21.jpeg"/><Relationship Id="rId9" Type="http://schemas.openxmlformats.org/officeDocument/2006/relationships/image" Target="../media/image38.jpeg"/><Relationship Id="rId1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download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 r="47299"/>
          <a:stretch>
            <a:fillRect/>
          </a:stretch>
        </p:blipFill>
        <p:spPr bwMode="auto">
          <a:xfrm>
            <a:off x="7945162" y="0"/>
            <a:ext cx="1198838" cy="2928934"/>
          </a:xfrm>
          <a:prstGeom prst="rect">
            <a:avLst/>
          </a:prstGeom>
          <a:noFill/>
        </p:spPr>
      </p:pic>
      <p:pic>
        <p:nvPicPr>
          <p:cNvPr id="8" name="Picture 7" descr="C:\Users\Admin\Desktop\download.jpg"/>
          <p:cNvPicPr>
            <a:picLocks noChangeAspect="1" noChangeArrowheads="1"/>
          </p:cNvPicPr>
          <p:nvPr/>
        </p:nvPicPr>
        <p:blipFill>
          <a:blip r:embed="rId3">
            <a:lum bright="40000"/>
          </a:blip>
          <a:srcRect/>
          <a:stretch>
            <a:fillRect/>
          </a:stretch>
        </p:blipFill>
        <p:spPr bwMode="auto">
          <a:xfrm>
            <a:off x="1643042" y="0"/>
            <a:ext cx="4795852" cy="1676400"/>
          </a:xfrm>
          <a:prstGeom prst="rect">
            <a:avLst/>
          </a:prstGeom>
          <a:noFill/>
        </p:spPr>
      </p:pic>
      <p:pic>
        <p:nvPicPr>
          <p:cNvPr id="7" name="Picture 6" descr="C:\Users\Admin\Desktop\images.jpg"/>
          <p:cNvPicPr>
            <a:picLocks noChangeAspect="1" noChangeArrowheads="1"/>
          </p:cNvPicPr>
          <p:nvPr/>
        </p:nvPicPr>
        <p:blipFill>
          <a:blip r:embed="rId4">
            <a:lum bright="-10000" contrast="40000"/>
          </a:blip>
          <a:srcRect/>
          <a:stretch>
            <a:fillRect/>
          </a:stretch>
        </p:blipFill>
        <p:spPr bwMode="auto">
          <a:xfrm>
            <a:off x="0" y="5092377"/>
            <a:ext cx="2500298" cy="1765624"/>
          </a:xfrm>
          <a:prstGeom prst="rect">
            <a:avLst/>
          </a:prstGeom>
          <a:noFill/>
        </p:spPr>
      </p:pic>
      <p:pic>
        <p:nvPicPr>
          <p:cNvPr id="6" name="Picture 5" descr="C:\Users\Admin\Desktop\download.jpg"/>
          <p:cNvPicPr>
            <a:picLocks noChangeAspect="1" noChangeArrowheads="1"/>
          </p:cNvPicPr>
          <p:nvPr/>
        </p:nvPicPr>
        <p:blipFill>
          <a:blip r:embed="rId5"/>
          <a:srcRect t="16667" b="19999"/>
          <a:stretch>
            <a:fillRect/>
          </a:stretch>
        </p:blipFill>
        <p:spPr bwMode="auto">
          <a:xfrm>
            <a:off x="7000875" y="5500678"/>
            <a:ext cx="2143125" cy="1357322"/>
          </a:xfrm>
          <a:prstGeom prst="rect">
            <a:avLst/>
          </a:prstGeom>
          <a:noFill/>
        </p:spPr>
      </p:pic>
      <p:pic>
        <p:nvPicPr>
          <p:cNvPr id="5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6">
            <a:lum bright="10000"/>
          </a:blip>
          <a:srcRect l="52500" t="10547" r="11171" b="14453"/>
          <a:stretch>
            <a:fillRect/>
          </a:stretch>
        </p:blipFill>
        <p:spPr bwMode="auto">
          <a:xfrm>
            <a:off x="0" y="0"/>
            <a:ext cx="1314913" cy="41433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5"/>
            <a:ext cx="84582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i="1" dirty="0" smtClean="0">
                <a:solidFill>
                  <a:srgbClr val="2E6433"/>
                </a:solidFill>
              </a:rPr>
              <a:t>ЛІСОВА ОНЛАЙН-ШКОЛА</a:t>
            </a:r>
            <a:endParaRPr lang="uk-UA" sz="5400" b="1" i="1" dirty="0">
              <a:solidFill>
                <a:srgbClr val="2E6433"/>
              </a:solidFill>
            </a:endParaRPr>
          </a:p>
        </p:txBody>
      </p:sp>
      <p:pic>
        <p:nvPicPr>
          <p:cNvPr id="1026" name="Picture 2" descr="C:\Users\Admin\Desktop\png-transparent-owl-education-teacher-illustration-owl-teaching-animals-vertebrate-cartoon-thumbnail.png"/>
          <p:cNvPicPr>
            <a:picLocks noChangeAspect="1" noChangeArrowheads="1"/>
          </p:cNvPicPr>
          <p:nvPr/>
        </p:nvPicPr>
        <p:blipFill>
          <a:blip r:embed="rId7">
            <a:lum bright="-10000" contrast="30000"/>
          </a:blip>
          <a:srcRect/>
          <a:stretch>
            <a:fillRect/>
          </a:stretch>
        </p:blipFill>
        <p:spPr bwMode="auto">
          <a:xfrm>
            <a:off x="2786050" y="1357298"/>
            <a:ext cx="3429000" cy="29051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28" name="Picture 4" descr="Зайчик Учитель: векторные изображения и иллюстрации, которые можно скачать  бесплатно"/>
          <p:cNvPicPr>
            <a:picLocks noChangeAspect="1" noChangeArrowheads="1"/>
          </p:cNvPicPr>
          <p:nvPr/>
        </p:nvPicPr>
        <p:blipFill>
          <a:blip r:embed="rId8" cstate="print">
            <a:lum bright="-20000" contrast="30000"/>
          </a:blip>
          <a:srcRect b="27188"/>
          <a:stretch>
            <a:fillRect/>
          </a:stretch>
        </p:blipFill>
        <p:spPr bwMode="auto">
          <a:xfrm>
            <a:off x="2288881" y="4500570"/>
            <a:ext cx="1354929" cy="1357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030" name="Picture 6" descr="C:\Users\Admin\Desktop\1 клас\Їжаки\3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4857760"/>
            <a:ext cx="1000132" cy="9231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2" name="Picture 8" descr="C:\Users\Admin\Desktop\1 клас\ведмеді\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3143248"/>
            <a:ext cx="1370641" cy="151154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1034" name="Picture 10" descr="C:\Users\Admin\Desktop\1 клас\Мишки\5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357290" y="1714488"/>
            <a:ext cx="984561" cy="107157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3" name="Picture 2" descr="C:\Users\Admin\Desktop\1 клас\Черепашки\1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57620" y="5072074"/>
            <a:ext cx="1000132" cy="105036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" name="Picture 2" descr="C:\Users\Admin\Desktop\1 клас\Вовки\2.jpg"/>
          <p:cNvPicPr>
            <a:picLocks noChangeAspect="1" noChangeArrowheads="1"/>
          </p:cNvPicPr>
          <p:nvPr/>
        </p:nvPicPr>
        <p:blipFill>
          <a:blip r:embed="rId13"/>
          <a:srcRect b="5020"/>
          <a:stretch>
            <a:fillRect/>
          </a:stretch>
        </p:blipFill>
        <p:spPr bwMode="auto">
          <a:xfrm>
            <a:off x="5286380" y="5214926"/>
            <a:ext cx="1428760" cy="164307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8" name="Picture 6" descr="C:\Users\Admin\Desktop\1 клас\бобри\6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429388" y="1428736"/>
            <a:ext cx="1324382" cy="158279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5123" name="Picture 3" descr="C:\Users\Admin\Desktop\1 клас\Білки\1.jpg"/>
          <p:cNvPicPr>
            <a:picLocks noChangeAspect="1" noChangeArrowheads="1"/>
          </p:cNvPicPr>
          <p:nvPr/>
        </p:nvPicPr>
        <p:blipFill>
          <a:blip r:embed="rId15">
            <a:lum bright="-10000" contrast="30000"/>
          </a:blip>
          <a:srcRect/>
          <a:stretch>
            <a:fillRect/>
          </a:stretch>
        </p:blipFill>
        <p:spPr bwMode="auto">
          <a:xfrm>
            <a:off x="5500694" y="3571876"/>
            <a:ext cx="1519240" cy="128263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5125" name="Picture 5" descr="Милый ребенок лиса мультфильм улыбается и позирует на белом фоне | Премиум  векторы"/>
          <p:cNvPicPr>
            <a:picLocks noChangeAspect="1" noChangeArrowheads="1"/>
          </p:cNvPicPr>
          <p:nvPr/>
        </p:nvPicPr>
        <p:blipFill>
          <a:blip r:embed="rId16" cstate="print"/>
          <a:srcRect l="8108" t="4146" r="5405" b="6665"/>
          <a:stretch>
            <a:fillRect/>
          </a:stretch>
        </p:blipFill>
        <p:spPr bwMode="auto">
          <a:xfrm>
            <a:off x="7358082" y="3143248"/>
            <a:ext cx="1428760" cy="147340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Admin\Desktop\download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r="47299"/>
          <a:stretch>
            <a:fillRect/>
          </a:stretch>
        </p:blipFill>
        <p:spPr bwMode="auto">
          <a:xfrm>
            <a:off x="5643570" y="0"/>
            <a:ext cx="3500430" cy="6862052"/>
          </a:xfrm>
          <a:prstGeom prst="rect">
            <a:avLst/>
          </a:prstGeom>
          <a:noFill/>
        </p:spPr>
      </p:pic>
      <p:pic>
        <p:nvPicPr>
          <p:cNvPr id="4" name="Picture 2" descr="Мультяшная сова с рюкзаком | Премиум векторы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 flipH="1">
            <a:off x="928662" y="357166"/>
            <a:ext cx="3214710" cy="333795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sp>
        <p:nvSpPr>
          <p:cNvPr id="5122" name="AutoShape 2" descr="Смешные лисы - векторные изображения, Смешные лисы картинки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124" name="Picture 4" descr="Мультяшный лис - векторные изображения, Мультяшный лис картинки |  Depositphoto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28604"/>
            <a:ext cx="1771650" cy="258127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5126" name="Picture 6" descr="Мультфильм очаровательная белка Стоковый вектор ©tigatelu 737093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57224" y="4357694"/>
            <a:ext cx="1928826" cy="206168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5128" name="Picture 8" descr="Мультяшное милое животное бобра PNG , дети, дружелюбный, талисман PNG  рисунок для бесплатной загрузки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>
            <a:off x="4429124" y="3500438"/>
            <a:ext cx="2928958" cy="292895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2E6433"/>
                </a:solidFill>
              </a:rPr>
              <a:t>ЛІСОВА ОНЛАЙН-ШКОЛА</a:t>
            </a:r>
            <a:endParaRPr lang="uk-UA" dirty="0"/>
          </a:p>
        </p:txBody>
      </p:sp>
      <p:pic>
        <p:nvPicPr>
          <p:cNvPr id="3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52500" t="10547" r="11171" b="14453"/>
          <a:stretch>
            <a:fillRect/>
          </a:stretch>
        </p:blipFill>
        <p:spPr bwMode="auto">
          <a:xfrm>
            <a:off x="0" y="0"/>
            <a:ext cx="1314913" cy="5643578"/>
          </a:xfrm>
          <a:prstGeom prst="rect">
            <a:avLst/>
          </a:prstGeom>
          <a:noFill/>
        </p:spPr>
      </p:pic>
      <p:pic>
        <p:nvPicPr>
          <p:cNvPr id="4" name="Picture 3" descr="C:\Users\Admin\Desktop\download.jp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 r="47299"/>
          <a:stretch>
            <a:fillRect/>
          </a:stretch>
        </p:blipFill>
        <p:spPr bwMode="auto">
          <a:xfrm>
            <a:off x="7945162" y="0"/>
            <a:ext cx="1198838" cy="3714752"/>
          </a:xfrm>
          <a:prstGeom prst="rect">
            <a:avLst/>
          </a:prstGeom>
          <a:noFill/>
        </p:spPr>
      </p:pic>
      <p:pic>
        <p:nvPicPr>
          <p:cNvPr id="4098" name="Picture 2" descr="Мультяшная сова с рюкзаком | Премиум векторы"/>
          <p:cNvPicPr>
            <a:picLocks noChangeAspect="1" noChangeArrowheads="1"/>
          </p:cNvPicPr>
          <p:nvPr/>
        </p:nvPicPr>
        <p:blipFill>
          <a:blip r:embed="rId4">
            <a:lum bright="-10000" contrast="20000"/>
          </a:blip>
          <a:srcRect/>
          <a:stretch>
            <a:fillRect/>
          </a:stretch>
        </p:blipFill>
        <p:spPr bwMode="auto">
          <a:xfrm>
            <a:off x="3500430" y="1714488"/>
            <a:ext cx="2071702" cy="2151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099" name="Picture 3" descr="C:\Users\Admin\Desktop\1 клас\Зайці\9.jpg"/>
          <p:cNvPicPr>
            <a:picLocks noChangeAspect="1" noChangeArrowheads="1"/>
          </p:cNvPicPr>
          <p:nvPr/>
        </p:nvPicPr>
        <p:blipFill>
          <a:blip r:embed="rId5">
            <a:lum bright="-10000" contrast="30000"/>
          </a:blip>
          <a:srcRect/>
          <a:stretch>
            <a:fillRect/>
          </a:stretch>
        </p:blipFill>
        <p:spPr bwMode="auto">
          <a:xfrm>
            <a:off x="1643042" y="3714752"/>
            <a:ext cx="993312" cy="139063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4101" name="Picture 5" descr="C:\Users\Admin\Desktop\1 клас\Їжаки\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5072074"/>
            <a:ext cx="1522400" cy="15224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4102" name="Picture 6" descr="C:\Users\Admin\Desktop\1 клас\бобри\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1428736"/>
            <a:ext cx="1324382" cy="1582799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4103" name="Picture 7" descr="C:\Users\Admin\Desktop\1 клас\ведмеді\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14414" y="1428736"/>
            <a:ext cx="1285884" cy="1793470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</p:pic>
      <p:pic>
        <p:nvPicPr>
          <p:cNvPr id="4104" name="Picture 8" descr="C:\Users\Admin\Desktop\1 клас\Білки\11.jpg"/>
          <p:cNvPicPr>
            <a:picLocks noChangeAspect="1" noChangeArrowheads="1"/>
          </p:cNvPicPr>
          <p:nvPr/>
        </p:nvPicPr>
        <p:blipFill>
          <a:blip r:embed="rId9">
            <a:lum bright="-10000" contrast="40000"/>
          </a:blip>
          <a:srcRect b="9482"/>
          <a:stretch>
            <a:fillRect/>
          </a:stretch>
        </p:blipFill>
        <p:spPr bwMode="auto">
          <a:xfrm>
            <a:off x="5786446" y="3214686"/>
            <a:ext cx="2076450" cy="2000264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4106" name="Picture 10" descr="Dibujos animados con ilustraciones vectoriales de zorro llorando | Vector  Premium generado con I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4810" y="4143380"/>
            <a:ext cx="1416030" cy="17732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4107" name="Picture 11" descr="C:\Users\Admin\Desktop\1 клас\Мишки\6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00760" y="5335593"/>
            <a:ext cx="1500198" cy="1522407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</p:pic>
      <p:pic>
        <p:nvPicPr>
          <p:cNvPr id="4110" name="Picture 14" descr="C:\Users\Admin\Desktop\1 клас\Черепашки\6.jpg"/>
          <p:cNvPicPr>
            <a:picLocks noChangeAspect="1" noChangeArrowheads="1"/>
          </p:cNvPicPr>
          <p:nvPr/>
        </p:nvPicPr>
        <p:blipFill>
          <a:blip r:embed="rId12" cstate="print">
            <a:lum bright="-10000" contrast="10000"/>
          </a:blip>
          <a:srcRect r="28711" b="7998"/>
          <a:stretch>
            <a:fillRect/>
          </a:stretch>
        </p:blipFill>
        <p:spPr bwMode="auto">
          <a:xfrm>
            <a:off x="8072430" y="5214926"/>
            <a:ext cx="1071570" cy="1643074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112" name="Picture 16" descr="Щасливий сірий вовк сидить на дереві пеньок — стокове фото"/>
          <p:cNvPicPr>
            <a:picLocks noChangeAspect="1" noChangeArrowheads="1"/>
          </p:cNvPicPr>
          <p:nvPr/>
        </p:nvPicPr>
        <p:blipFill>
          <a:blip r:embed="rId1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0" y="4898766"/>
            <a:ext cx="1428728" cy="195923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C:\Users\Admin\Desktop\6bc502e11c1d60c2a45860be855fe5c5181299e4_original.jpg"/>
          <p:cNvPicPr>
            <a:picLocks noChangeAspect="1" noChangeArrowheads="1"/>
          </p:cNvPicPr>
          <p:nvPr/>
        </p:nvPicPr>
        <p:blipFill>
          <a:blip r:embed="rId2"/>
          <a:srcRect t="6563"/>
          <a:stretch>
            <a:fillRect/>
          </a:stretch>
        </p:blipFill>
        <p:spPr bwMode="auto">
          <a:xfrm>
            <a:off x="0" y="0"/>
            <a:ext cx="9144000" cy="6808484"/>
          </a:xfrm>
          <a:prstGeom prst="rect">
            <a:avLst/>
          </a:prstGeom>
          <a:noFill/>
        </p:spPr>
      </p:pic>
      <p:pic>
        <p:nvPicPr>
          <p:cNvPr id="20487" name="Picture 7" descr="красивое растение монстера PNG , Танаман, Hijau, монстера PNG рисунок для  бесплатной загрузки"/>
          <p:cNvPicPr>
            <a:picLocks noChangeAspect="1" noChangeArrowheads="1"/>
          </p:cNvPicPr>
          <p:nvPr/>
        </p:nvPicPr>
        <p:blipFill>
          <a:blip r:embed="rId3"/>
          <a:srcRect l="24610" t="14063" r="15624" b="14452"/>
          <a:stretch>
            <a:fillRect/>
          </a:stretch>
        </p:blipFill>
        <p:spPr bwMode="auto">
          <a:xfrm>
            <a:off x="0" y="2500282"/>
            <a:ext cx="3643306" cy="435771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482" name="Picture 2" descr="Пнг Лиса мультяшный 28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14480" y="3357562"/>
            <a:ext cx="4289755" cy="3300360"/>
          </a:xfrm>
          <a:prstGeom prst="rect">
            <a:avLst/>
          </a:prstGeom>
          <a:noFill/>
        </p:spPr>
      </p:pic>
      <p:pic>
        <p:nvPicPr>
          <p:cNvPr id="4" name="Picture 10" descr="Dibujos animados con ilustraciones vectoriales de zorro llorando | Vector  Premium generado con 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357562"/>
            <a:ext cx="1714512" cy="21469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0484" name="AutoShape 4" descr="Мультяшные милые животные медведь лиса Кот печатные плакаты на холсте  картины Hd Современные настенные картины для гостиной спальни домашний  декор | AliExpre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download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 r="47299"/>
          <a:stretch>
            <a:fillRect/>
          </a:stretch>
        </p:blipFill>
        <p:spPr bwMode="auto">
          <a:xfrm>
            <a:off x="5643570" y="0"/>
            <a:ext cx="3500430" cy="6862052"/>
          </a:xfrm>
          <a:prstGeom prst="rect">
            <a:avLst/>
          </a:prstGeom>
          <a:noFill/>
        </p:spPr>
      </p:pic>
      <p:pic>
        <p:nvPicPr>
          <p:cNvPr id="3" name="Picture 2" descr="Premium Vector | A fox animal cartoon standing and waving ha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071810"/>
            <a:ext cx="2786082" cy="278608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4" name="Picture 2" descr="Мультяшная сова с рюкзаком | Премиум векторы"/>
          <p:cNvPicPr>
            <a:picLocks noChangeAspect="1" noChangeArrowheads="1"/>
          </p:cNvPicPr>
          <p:nvPr/>
        </p:nvPicPr>
        <p:blipFill>
          <a:blip r:embed="rId4">
            <a:lum bright="-10000" contrast="20000"/>
          </a:blip>
          <a:srcRect/>
          <a:stretch>
            <a:fillRect/>
          </a:stretch>
        </p:blipFill>
        <p:spPr bwMode="auto">
          <a:xfrm flipH="1">
            <a:off x="357158" y="1857364"/>
            <a:ext cx="3421111" cy="355227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24578" name="Picture 2" descr="Магазин Сонечко"/>
          <p:cNvPicPr>
            <a:picLocks noChangeAspect="1" noChangeArrowheads="1"/>
          </p:cNvPicPr>
          <p:nvPr/>
        </p:nvPicPr>
        <p:blipFill>
          <a:blip r:embed="rId5"/>
          <a:srcRect t="23336"/>
          <a:stretch>
            <a:fillRect/>
          </a:stretch>
        </p:blipFill>
        <p:spPr bwMode="auto">
          <a:xfrm>
            <a:off x="3500430" y="0"/>
            <a:ext cx="2143125" cy="1643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335758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/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Вправа </a:t>
            </a:r>
            <a:r>
              <a:rPr lang="uk-UA" b="1" dirty="0" err="1" smtClean="0">
                <a:solidFill>
                  <a:srgbClr val="C00000"/>
                </a:solidFill>
              </a:rPr>
              <a:t>“Руханка-лічилочка”</a:t>
            </a:r>
            <a:r>
              <a:rPr lang="uk-UA" b="1" dirty="0" smtClean="0">
                <a:solidFill>
                  <a:srgbClr val="C00000"/>
                </a:solidFill>
              </a:rPr>
              <a:t/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dirty="0" smtClean="0"/>
              <a:t> Я буду називати по черзі ваші імена, а ви, почувши своє, підстрибніть і назвіть наступне число. </a:t>
            </a:r>
            <a:br>
              <a:rPr lang="uk-UA" dirty="0" smtClean="0"/>
            </a:br>
            <a:r>
              <a:rPr lang="uk-UA" b="1" dirty="0" smtClean="0">
                <a:solidFill>
                  <a:srgbClr val="C00000"/>
                </a:solidFill>
              </a:rPr>
              <a:t/>
            </a:r>
            <a:br>
              <a:rPr lang="uk-UA" b="1" dirty="0" smtClean="0">
                <a:solidFill>
                  <a:srgbClr val="C00000"/>
                </a:solidFill>
              </a:rPr>
            </a:b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25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478632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421481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492919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442913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478632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428625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571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5400" b="1" dirty="0">
              <a:ln w="571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43636" y="492919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571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</a:t>
            </a:r>
            <a:endParaRPr lang="ru-RU" sz="5400" b="1" dirty="0">
              <a:ln w="571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72330" y="428625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8148" y="4857760"/>
            <a:ext cx="89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52500" t="10547" r="11171" b="14453"/>
          <a:stretch>
            <a:fillRect/>
          </a:stretch>
        </p:blipFill>
        <p:spPr bwMode="auto">
          <a:xfrm>
            <a:off x="0" y="0"/>
            <a:ext cx="1428728" cy="5500678"/>
          </a:xfrm>
          <a:prstGeom prst="rect">
            <a:avLst/>
          </a:prstGeom>
          <a:noFill/>
        </p:spPr>
      </p:pic>
      <p:pic>
        <p:nvPicPr>
          <p:cNvPr id="10" name="Picture 3" descr="C:\Users\Admin\Desktop\download.jpg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 r="47299"/>
          <a:stretch>
            <a:fillRect/>
          </a:stretch>
        </p:blipFill>
        <p:spPr bwMode="auto">
          <a:xfrm>
            <a:off x="7500958" y="0"/>
            <a:ext cx="1643042" cy="4014188"/>
          </a:xfrm>
          <a:prstGeom prst="rect">
            <a:avLst/>
          </a:prstGeom>
          <a:noFill/>
        </p:spPr>
      </p:pic>
      <p:pic>
        <p:nvPicPr>
          <p:cNvPr id="16389" name="Picture 5" descr="C:\Users\Admin\Desktop\1 клас\Їжаки\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72032"/>
            <a:ext cx="1785967" cy="1785968"/>
          </a:xfrm>
          <a:prstGeom prst="rect">
            <a:avLst/>
          </a:prstGeom>
          <a:noFill/>
        </p:spPr>
      </p:pic>
      <p:pic>
        <p:nvPicPr>
          <p:cNvPr id="16385" name="Picture 1" descr="C:\Users\Admin\Desktop\1 клас\Білки\4.jpg"/>
          <p:cNvPicPr>
            <a:picLocks noChangeAspect="1" noChangeArrowheads="1"/>
          </p:cNvPicPr>
          <p:nvPr/>
        </p:nvPicPr>
        <p:blipFill>
          <a:blip r:embed="rId5">
            <a:lum bright="-10000" contrast="40000"/>
          </a:blip>
          <a:srcRect l="13333" r="13333"/>
          <a:stretch>
            <a:fillRect/>
          </a:stretch>
        </p:blipFill>
        <p:spPr bwMode="auto">
          <a:xfrm>
            <a:off x="6215074" y="3357562"/>
            <a:ext cx="1071570" cy="1461221"/>
          </a:xfrm>
          <a:prstGeom prst="rect">
            <a:avLst/>
          </a:prstGeom>
          <a:noFill/>
        </p:spPr>
      </p:pic>
      <p:pic>
        <p:nvPicPr>
          <p:cNvPr id="16386" name="Picture 2" descr="C:\Users\Admin\Desktop\1 клас\бобри\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4857760"/>
            <a:ext cx="2000263" cy="1765922"/>
          </a:xfrm>
          <a:prstGeom prst="rect">
            <a:avLst/>
          </a:prstGeom>
          <a:noFill/>
        </p:spPr>
      </p:pic>
      <p:pic>
        <p:nvPicPr>
          <p:cNvPr id="16387" name="Picture 3" descr="C:\Users\Admin\Desktop\1 клас\ведмеді\8.png"/>
          <p:cNvPicPr>
            <a:picLocks noChangeAspect="1" noChangeArrowheads="1"/>
          </p:cNvPicPr>
          <p:nvPr/>
        </p:nvPicPr>
        <p:blipFill>
          <a:blip r:embed="rId7"/>
          <a:srcRect l="14286" r="14286"/>
          <a:stretch>
            <a:fillRect/>
          </a:stretch>
        </p:blipFill>
        <p:spPr bwMode="auto">
          <a:xfrm>
            <a:off x="1285852" y="1000108"/>
            <a:ext cx="1887988" cy="2643182"/>
          </a:xfrm>
          <a:prstGeom prst="rect">
            <a:avLst/>
          </a:prstGeom>
          <a:noFill/>
        </p:spPr>
      </p:pic>
      <p:pic>
        <p:nvPicPr>
          <p:cNvPr id="16388" name="Picture 4" descr="C:\Users\Admin\Desktop\1 клас\Вовки\9.jpg"/>
          <p:cNvPicPr>
            <a:picLocks noChangeAspect="1" noChangeArrowheads="1"/>
          </p:cNvPicPr>
          <p:nvPr/>
        </p:nvPicPr>
        <p:blipFill>
          <a:blip r:embed="rId8">
            <a:lum contrast="40000"/>
          </a:blip>
          <a:srcRect l="9615" r="7051"/>
          <a:stretch>
            <a:fillRect/>
          </a:stretch>
        </p:blipFill>
        <p:spPr bwMode="auto">
          <a:xfrm>
            <a:off x="1285852" y="3429000"/>
            <a:ext cx="1571636" cy="1732817"/>
          </a:xfrm>
          <a:prstGeom prst="rect">
            <a:avLst/>
          </a:prstGeom>
          <a:noFill/>
        </p:spPr>
      </p:pic>
      <p:pic>
        <p:nvPicPr>
          <p:cNvPr id="16391" name="Picture 7" descr="C:\Users\Admin\Desktop\1 клас\Черепашки\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72396" y="3786190"/>
            <a:ext cx="1000132" cy="1570040"/>
          </a:xfrm>
          <a:prstGeom prst="rect">
            <a:avLst/>
          </a:prstGeom>
          <a:noFill/>
        </p:spPr>
      </p:pic>
      <p:pic>
        <p:nvPicPr>
          <p:cNvPr id="12" name="Picture 5" descr="C:\Users\Admin\Desktop\download.jpg"/>
          <p:cNvPicPr>
            <a:picLocks noChangeAspect="1" noChangeArrowheads="1"/>
          </p:cNvPicPr>
          <p:nvPr/>
        </p:nvPicPr>
        <p:blipFill>
          <a:blip r:embed="rId10">
            <a:lum contrast="40000"/>
          </a:blip>
          <a:srcRect t="16667" b="19999"/>
          <a:stretch>
            <a:fillRect/>
          </a:stretch>
        </p:blipFill>
        <p:spPr bwMode="auto">
          <a:xfrm>
            <a:off x="5857884" y="5357826"/>
            <a:ext cx="1917495" cy="1214422"/>
          </a:xfrm>
          <a:prstGeom prst="rect">
            <a:avLst/>
          </a:prstGeom>
          <a:noFill/>
        </p:spPr>
      </p:pic>
      <p:pic>
        <p:nvPicPr>
          <p:cNvPr id="16393" name="Picture 9" descr="Пень старый ствол с травой и мхом в мультяшном стиле | Премиум векторы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28992" y="3214686"/>
            <a:ext cx="2071702" cy="1380032"/>
          </a:xfrm>
          <a:prstGeom prst="rect">
            <a:avLst/>
          </a:prstGeom>
          <a:noFill/>
        </p:spPr>
      </p:pic>
      <p:pic>
        <p:nvPicPr>
          <p:cNvPr id="15" name="Picture 5" descr="C:\Users\Admin\Desktop\1 клас\Мишки\8.jpg"/>
          <p:cNvPicPr>
            <a:picLocks noChangeAspect="1" noChangeArrowheads="1"/>
          </p:cNvPicPr>
          <p:nvPr/>
        </p:nvPicPr>
        <p:blipFill>
          <a:blip r:embed="rId12"/>
          <a:srcRect l="51828"/>
          <a:stretch>
            <a:fillRect/>
          </a:stretch>
        </p:blipFill>
        <p:spPr bwMode="auto">
          <a:xfrm>
            <a:off x="6786578" y="1857364"/>
            <a:ext cx="1143008" cy="1316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2" descr="C:\Users\Admin\Desktop\1 клас\лисички\5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57884" y="0"/>
            <a:ext cx="1785950" cy="178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1714480" y="214290"/>
            <a:ext cx="44343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</a:t>
            </a:r>
            <a:r>
              <a:rPr lang="ru-RU" sz="5400" b="1" cap="none" spc="50" dirty="0" err="1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зустрічі</a:t>
            </a:r>
            <a:endParaRPr lang="ru-RU" sz="5400" b="1" cap="none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Picture 2" descr="Картинка сова в очках с книгой - 71 фото"/>
          <p:cNvPicPr>
            <a:picLocks noChangeAspect="1" noChangeArrowheads="1"/>
          </p:cNvPicPr>
          <p:nvPr/>
        </p:nvPicPr>
        <p:blipFill>
          <a:blip r:embed="rId14" cstate="print">
            <a:lum bright="-10000" contrast="20000"/>
          </a:blip>
          <a:srcRect l="13170" t="10630" r="7808" b="9642"/>
          <a:stretch>
            <a:fillRect/>
          </a:stretch>
        </p:blipFill>
        <p:spPr bwMode="auto">
          <a:xfrm>
            <a:off x="3571868" y="1142984"/>
            <a:ext cx="2428892" cy="2428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</TotalTime>
  <Words>16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ЛІСОВА ОНЛАЙН-ШКОЛА</vt:lpstr>
      <vt:lpstr>Слайд 2</vt:lpstr>
      <vt:lpstr>ЛІСОВА ОНЛАЙН-ШКОЛА</vt:lpstr>
      <vt:lpstr>Слайд 4</vt:lpstr>
      <vt:lpstr>Слайд 5</vt:lpstr>
      <vt:lpstr> Вправа “Руханка-лічилочка”  Я буду називати по черзі ваші імена, а ви, почувши своє, підстрибніть і назвіть наступне число.  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ЛІСОВА ОНЛАЙН-ШКОЛА</dc:title>
  <dc:creator>Admin</dc:creator>
  <cp:lastModifiedBy>Admin</cp:lastModifiedBy>
  <cp:revision>54</cp:revision>
  <dcterms:created xsi:type="dcterms:W3CDTF">2024-10-09T10:58:13Z</dcterms:created>
  <dcterms:modified xsi:type="dcterms:W3CDTF">2024-12-03T13:41:41Z</dcterms:modified>
</cp:coreProperties>
</file>