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0" r:id="rId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64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990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04.12.2024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04.12.2024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04.12.2024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04.12.2024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04.12.2024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04.12.2024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04.12.2024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04.12.2024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04.12.2024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04.12.2024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5503-C5DC-4DE3-86E7-86C2CD1EF28A}" type="datetimeFigureOut">
              <a:rPr lang="uk-UA" smtClean="0"/>
              <a:pPr/>
              <a:t>04.12.2024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45503-C5DC-4DE3-86E7-86C2CD1EF28A}" type="datetimeFigureOut">
              <a:rPr lang="uk-UA" smtClean="0"/>
              <a:pPr/>
              <a:t>04.12.2024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9E526-077A-4552-B284-704E09398D1E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:\Users\Admin\Desktop\1 клас\бобри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3929066"/>
            <a:ext cx="1714512" cy="1714512"/>
          </a:xfrm>
          <a:prstGeom prst="rect">
            <a:avLst/>
          </a:prstGeom>
          <a:noFill/>
        </p:spPr>
      </p:pic>
      <p:pic>
        <p:nvPicPr>
          <p:cNvPr id="1027" name="Picture 3" descr="C:\Users\Admin\Desktop\download.jpg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 r="47299"/>
          <a:stretch>
            <a:fillRect/>
          </a:stretch>
        </p:blipFill>
        <p:spPr bwMode="auto">
          <a:xfrm>
            <a:off x="7945162" y="0"/>
            <a:ext cx="1198838" cy="2928934"/>
          </a:xfrm>
          <a:prstGeom prst="rect">
            <a:avLst/>
          </a:prstGeom>
          <a:noFill/>
        </p:spPr>
      </p:pic>
      <p:pic>
        <p:nvPicPr>
          <p:cNvPr id="8" name="Picture 7" descr="C:\Users\Admin\Desktop\download.jpg"/>
          <p:cNvPicPr>
            <a:picLocks noChangeAspect="1" noChangeArrowheads="1"/>
          </p:cNvPicPr>
          <p:nvPr/>
        </p:nvPicPr>
        <p:blipFill>
          <a:blip r:embed="rId4">
            <a:lum bright="40000"/>
          </a:blip>
          <a:srcRect/>
          <a:stretch>
            <a:fillRect/>
          </a:stretch>
        </p:blipFill>
        <p:spPr bwMode="auto">
          <a:xfrm>
            <a:off x="1643042" y="0"/>
            <a:ext cx="4795852" cy="1676400"/>
          </a:xfrm>
          <a:prstGeom prst="rect">
            <a:avLst/>
          </a:prstGeom>
          <a:noFill/>
        </p:spPr>
      </p:pic>
      <p:pic>
        <p:nvPicPr>
          <p:cNvPr id="7" name="Picture 6" descr="C:\Users\Admin\Desktop\images.jpg"/>
          <p:cNvPicPr>
            <a:picLocks noChangeAspect="1" noChangeArrowheads="1"/>
          </p:cNvPicPr>
          <p:nvPr/>
        </p:nvPicPr>
        <p:blipFill>
          <a:blip r:embed="rId5">
            <a:lum bright="-10000" contrast="40000"/>
          </a:blip>
          <a:srcRect/>
          <a:stretch>
            <a:fillRect/>
          </a:stretch>
        </p:blipFill>
        <p:spPr bwMode="auto">
          <a:xfrm>
            <a:off x="0" y="4786323"/>
            <a:ext cx="2933700" cy="2071678"/>
          </a:xfrm>
          <a:prstGeom prst="rect">
            <a:avLst/>
          </a:prstGeom>
          <a:noFill/>
        </p:spPr>
      </p:pic>
      <p:pic>
        <p:nvPicPr>
          <p:cNvPr id="6" name="Picture 5" descr="C:\Users\Admin\Desktop\download.jpg"/>
          <p:cNvPicPr>
            <a:picLocks noChangeAspect="1" noChangeArrowheads="1"/>
          </p:cNvPicPr>
          <p:nvPr/>
        </p:nvPicPr>
        <p:blipFill>
          <a:blip r:embed="rId6"/>
          <a:srcRect t="16667" b="19999"/>
          <a:stretch>
            <a:fillRect/>
          </a:stretch>
        </p:blipFill>
        <p:spPr bwMode="auto">
          <a:xfrm>
            <a:off x="7000875" y="5500678"/>
            <a:ext cx="2143125" cy="1357322"/>
          </a:xfrm>
          <a:prstGeom prst="rect">
            <a:avLst/>
          </a:prstGeom>
          <a:noFill/>
        </p:spPr>
      </p:pic>
      <p:pic>
        <p:nvPicPr>
          <p:cNvPr id="5" name="Picture 4" descr="C:\Users\Admin\Desktop\62c1413045225e2bd9b92234b5819a60.jpg"/>
          <p:cNvPicPr>
            <a:picLocks noChangeAspect="1" noChangeArrowheads="1"/>
          </p:cNvPicPr>
          <p:nvPr/>
        </p:nvPicPr>
        <p:blipFill>
          <a:blip r:embed="rId7">
            <a:lum bright="10000"/>
          </a:blip>
          <a:srcRect l="52500" t="10547" r="11171" b="14453"/>
          <a:stretch>
            <a:fillRect/>
          </a:stretch>
        </p:blipFill>
        <p:spPr bwMode="auto">
          <a:xfrm>
            <a:off x="0" y="0"/>
            <a:ext cx="1314913" cy="41433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28605"/>
            <a:ext cx="84582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5400" b="1" i="1" dirty="0" smtClean="0">
                <a:solidFill>
                  <a:srgbClr val="2E6433"/>
                </a:solidFill>
              </a:rPr>
              <a:t>ЛІСОВА ОНЛАЙН-ШКОЛА</a:t>
            </a:r>
            <a:endParaRPr lang="uk-UA" sz="5400" b="1" i="1" dirty="0">
              <a:solidFill>
                <a:srgbClr val="2E6433"/>
              </a:solidFill>
            </a:endParaRPr>
          </a:p>
        </p:txBody>
      </p:sp>
      <p:pic>
        <p:nvPicPr>
          <p:cNvPr id="1026" name="Picture 2" descr="C:\Users\Admin\Desktop\png-transparent-owl-education-teacher-illustration-owl-teaching-animals-vertebrate-cartoon-thumbnail.png"/>
          <p:cNvPicPr>
            <a:picLocks noChangeAspect="1" noChangeArrowheads="1"/>
          </p:cNvPicPr>
          <p:nvPr/>
        </p:nvPicPr>
        <p:blipFill>
          <a:blip r:embed="rId8">
            <a:lum bright="20000"/>
          </a:blip>
          <a:srcRect/>
          <a:stretch>
            <a:fillRect/>
          </a:stretch>
        </p:blipFill>
        <p:spPr bwMode="auto">
          <a:xfrm>
            <a:off x="2786050" y="1357298"/>
            <a:ext cx="3429000" cy="290512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1028" name="Picture 4" descr="Зайчик Учитель: векторные изображения и иллюстрации, которые можно скачать  бесплатно"/>
          <p:cNvPicPr>
            <a:picLocks noChangeAspect="1" noChangeArrowheads="1"/>
          </p:cNvPicPr>
          <p:nvPr/>
        </p:nvPicPr>
        <p:blipFill>
          <a:blip r:embed="rId9" cstate="print">
            <a:lum bright="-20000" contrast="30000"/>
          </a:blip>
          <a:srcRect b="27188"/>
          <a:stretch>
            <a:fillRect/>
          </a:stretch>
        </p:blipFill>
        <p:spPr bwMode="auto">
          <a:xfrm>
            <a:off x="928662" y="1571612"/>
            <a:ext cx="1214950" cy="121709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1029" name="Picture 5" descr="C:\Users\Admin\Desktop\pngtree-reading-fox-smiling-cartoon-free-element-decorative-material-png-image_11334593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7158" y="3071810"/>
            <a:ext cx="1500198" cy="150019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030" name="Picture 6" descr="C:\Users\Admin\Desktop\1 клас\Їжаки\3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358082" y="1357298"/>
            <a:ext cx="1000132" cy="9231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1031" name="Picture 7" descr="C:\Users\Admin\Desktop\1 клас\Білки\13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357554" y="4572008"/>
            <a:ext cx="1286864" cy="150019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1032" name="Picture 8" descr="C:\Users\Admin\Desktop\1 клас\ведмеді\3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786578" y="2500306"/>
            <a:ext cx="1370641" cy="1511548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</p:pic>
      <p:pic>
        <p:nvPicPr>
          <p:cNvPr id="1034" name="Picture 10" descr="C:\Users\Admin\Desktop\1 клас\Мишки\5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429256" y="5429264"/>
            <a:ext cx="785818" cy="855263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3" name="Picture 2" descr="C:\Users\Admin\Desktop\1 клас\Черепашки\13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429256" y="3714752"/>
            <a:ext cx="1000132" cy="1050367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4" name="Picture 2" descr="C:\Users\Admin\Desktop\1 клас\Вовки\2.jpg"/>
          <p:cNvPicPr>
            <a:picLocks noChangeAspect="1" noChangeArrowheads="1"/>
          </p:cNvPicPr>
          <p:nvPr/>
        </p:nvPicPr>
        <p:blipFill>
          <a:blip r:embed="rId16"/>
          <a:srcRect b="5020"/>
          <a:stretch>
            <a:fillRect/>
          </a:stretch>
        </p:blipFill>
        <p:spPr bwMode="auto">
          <a:xfrm>
            <a:off x="1357290" y="4857760"/>
            <a:ext cx="1428760" cy="1643074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" name="Picture 17" descr="Тетрадь в косую линейку со вспомогательной линией (Зошит в косу лінію з  допоміжною лінією) — ПЕРСИ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9" name="Picture 5" descr="C:\Users\Admin\Desktop\images.png"/>
          <p:cNvPicPr>
            <a:picLocks noChangeAspect="1" noChangeArrowheads="1"/>
          </p:cNvPicPr>
          <p:nvPr/>
        </p:nvPicPr>
        <p:blipFill>
          <a:blip r:embed="rId3">
            <a:lum contrast="40000"/>
          </a:blip>
          <a:srcRect/>
          <a:stretch>
            <a:fillRect/>
          </a:stretch>
        </p:blipFill>
        <p:spPr bwMode="auto">
          <a:xfrm>
            <a:off x="214282" y="3214686"/>
            <a:ext cx="3000410" cy="3000410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30" name="Picture 6" descr="C:\Users\Admin\Desktop\images.jpg"/>
          <p:cNvPicPr>
            <a:picLocks noChangeAspect="1" noChangeArrowheads="1"/>
          </p:cNvPicPr>
          <p:nvPr/>
        </p:nvPicPr>
        <p:blipFill>
          <a:blip r:embed="rId4">
            <a:lum contrast="30000"/>
          </a:blip>
          <a:srcRect/>
          <a:stretch>
            <a:fillRect/>
          </a:stretch>
        </p:blipFill>
        <p:spPr bwMode="auto">
          <a:xfrm>
            <a:off x="6429388" y="1672604"/>
            <a:ext cx="2714612" cy="404241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032" name="AutoShape 8" descr="Корисні зошити для першокласника: 200 грн. - Товары для школьников  Запорожье на Olx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35" name="Picture 11" descr="Зошити для першокласників - купити недорого оптом на Prom.ua: ціни, акції  та відгуки | Україна, Київ"/>
          <p:cNvPicPr>
            <a:picLocks noChangeAspect="1" noChangeArrowheads="1"/>
          </p:cNvPicPr>
          <p:nvPr/>
        </p:nvPicPr>
        <p:blipFill>
          <a:blip r:embed="rId5">
            <a:lum bright="30000"/>
          </a:blip>
          <a:srcRect/>
          <a:stretch>
            <a:fillRect/>
          </a:stretch>
        </p:blipFill>
        <p:spPr bwMode="auto">
          <a:xfrm rot="861464">
            <a:off x="3408081" y="598591"/>
            <a:ext cx="3422859" cy="2567144"/>
          </a:xfrm>
          <a:prstGeom prst="rect">
            <a:avLst/>
          </a:prstGeom>
          <a:noFill/>
        </p:spPr>
      </p:pic>
      <p:pic>
        <p:nvPicPr>
          <p:cNvPr id="1037" name="Picture 13" descr="Зошити для першокласників - купити недорого оптом на Prom.ua: ціни, акції  та відгуки | Україна, Київ"/>
          <p:cNvPicPr>
            <a:picLocks noChangeAspect="1" noChangeArrowheads="1"/>
          </p:cNvPicPr>
          <p:nvPr/>
        </p:nvPicPr>
        <p:blipFill>
          <a:blip r:embed="rId6">
            <a:lum bright="10000"/>
          </a:blip>
          <a:srcRect/>
          <a:stretch>
            <a:fillRect/>
          </a:stretch>
        </p:blipFill>
        <p:spPr bwMode="auto">
          <a:xfrm rot="20180614">
            <a:off x="1004788" y="956246"/>
            <a:ext cx="2473850" cy="1855388"/>
          </a:xfrm>
          <a:prstGeom prst="rect">
            <a:avLst/>
          </a:prstGeom>
          <a:noFill/>
        </p:spPr>
      </p:pic>
      <p:pic>
        <p:nvPicPr>
          <p:cNvPr id="1039" name="Picture 15" descr="Зошити для першокласників - купити недорого оптом на Prom.ua: ціни, акції  та відгуки | Україна, Київ"/>
          <p:cNvPicPr>
            <a:picLocks noChangeAspect="1" noChangeArrowheads="1"/>
          </p:cNvPicPr>
          <p:nvPr/>
        </p:nvPicPr>
        <p:blipFill>
          <a:blip r:embed="rId7"/>
          <a:srcRect t="15000" r="30000" b="13749"/>
          <a:stretch>
            <a:fillRect/>
          </a:stretch>
        </p:blipFill>
        <p:spPr bwMode="auto">
          <a:xfrm rot="1380545">
            <a:off x="3393400" y="2622223"/>
            <a:ext cx="2376979" cy="3225900"/>
          </a:xfrm>
          <a:prstGeom prst="rect">
            <a:avLst/>
          </a:prstGeom>
          <a:noFill/>
        </p:spPr>
      </p:pic>
      <p:pic>
        <p:nvPicPr>
          <p:cNvPr id="1044" name="Picture 20" descr="C:\Users\Admin\Desktop\452479801e913cd6c4d675e4f9b2a7f1.jpg"/>
          <p:cNvPicPr>
            <a:picLocks noChangeAspect="1" noChangeArrowheads="1"/>
          </p:cNvPicPr>
          <p:nvPr/>
        </p:nvPicPr>
        <p:blipFill>
          <a:blip r:embed="rId8"/>
          <a:srcRect l="3704" t="7407" r="3703" b="22222"/>
          <a:stretch>
            <a:fillRect/>
          </a:stretch>
        </p:blipFill>
        <p:spPr bwMode="auto">
          <a:xfrm>
            <a:off x="7143768" y="357166"/>
            <a:ext cx="1785950" cy="135732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Users\Admin\Desktop\images.jpg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 flipH="1">
            <a:off x="357158" y="1500174"/>
            <a:ext cx="2714644" cy="404241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285852" y="500042"/>
            <a:ext cx="67778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Вправа </a:t>
            </a:r>
            <a:r>
              <a:rPr lang="uk-UA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“Назви</a:t>
            </a:r>
            <a:r>
              <a:rPr lang="uk-UA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uk-UA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три”</a:t>
            </a:r>
            <a:endParaRPr lang="uk-UA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0482" name="Picture 2" descr="Стокова ілюстрація Милий Смішний Овоч Махає Руками Мультяшний Персонаж  Морква — Завантажте зображення зараз - iStock"/>
          <p:cNvPicPr>
            <a:picLocks noChangeAspect="1" noChangeArrowheads="1"/>
          </p:cNvPicPr>
          <p:nvPr/>
        </p:nvPicPr>
        <p:blipFill>
          <a:blip r:embed="rId3"/>
          <a:srcRect l="33333" r="30303"/>
          <a:stretch>
            <a:fillRect/>
          </a:stretch>
        </p:blipFill>
        <p:spPr bwMode="auto">
          <a:xfrm>
            <a:off x="3714744" y="2143116"/>
            <a:ext cx="1357322" cy="3732637"/>
          </a:xfrm>
          <a:prstGeom prst="rect">
            <a:avLst/>
          </a:prstGeom>
          <a:noFill/>
        </p:spPr>
      </p:pic>
      <p:pic>
        <p:nvPicPr>
          <p:cNvPr id="20484" name="Picture 4" descr="Ідеї на тему «Овочі» (54) | овочі, фрукти, освіт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1714487"/>
            <a:ext cx="1357322" cy="1723583"/>
          </a:xfrm>
          <a:prstGeom prst="rect">
            <a:avLst/>
          </a:prstGeom>
          <a:noFill/>
        </p:spPr>
      </p:pic>
      <p:sp>
        <p:nvSpPr>
          <p:cNvPr id="20486" name="AutoShape 6" descr="Cute Beet Stock Illustrations – 3,187 Cute Beet Stock Illustrations,  Vectors &amp; Clipart - Dreamstim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0488" name="AutoShape 8" descr="Beet Cartoon Images – Browse 16,847 Stock Photos, Vectors, and Video |  Adobe 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20490" name="Picture 10" descr="beets clipart - Clip Art Librar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3500438"/>
            <a:ext cx="2143140" cy="27359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Мультяшная бобриха в домашнем …» — картинка создана в Шедевруме"/>
          <p:cNvPicPr>
            <a:picLocks noChangeAspect="1" noChangeArrowheads="1"/>
          </p:cNvPicPr>
          <p:nvPr/>
        </p:nvPicPr>
        <p:blipFill>
          <a:blip r:embed="rId2"/>
          <a:srcRect b="32387"/>
          <a:stretch>
            <a:fillRect/>
          </a:stretch>
        </p:blipFill>
        <p:spPr bwMode="auto">
          <a:xfrm>
            <a:off x="0" y="0"/>
            <a:ext cx="9192114" cy="6858000"/>
          </a:xfrm>
          <a:prstGeom prst="rect">
            <a:avLst/>
          </a:prstGeom>
          <a:noFill/>
        </p:spPr>
      </p:pic>
      <p:sp>
        <p:nvSpPr>
          <p:cNvPr id="21511" name="AutoShape 7" descr="Мультяшний буряк: векторна графіка, зображення, Мультяшний буряк малюнки |  Скачати з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21513" name="Picture 9" descr="Буряк Изображения – скачать бесплатно на Freepi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850547"/>
            <a:ext cx="3500462" cy="2007453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1515" name="Picture 11" descr="Мультяшный счастливый бобер | Премиум векторы"/>
          <p:cNvPicPr>
            <a:picLocks noChangeAspect="1" noChangeArrowheads="1"/>
          </p:cNvPicPr>
          <p:nvPr/>
        </p:nvPicPr>
        <p:blipFill>
          <a:blip r:embed="rId4"/>
          <a:srcRect r="36958"/>
          <a:stretch>
            <a:fillRect/>
          </a:stretch>
        </p:blipFill>
        <p:spPr bwMode="auto">
          <a:xfrm rot="971452" flipH="1">
            <a:off x="437579" y="2112983"/>
            <a:ext cx="2253431" cy="3271849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 descr="Тетрадь в косую линейку со вспомогательной линией (Зошит в косу лінію з  допоміжною лінією) — ПЕРСИ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C:\Users\Admin\Desktop\1 клас\бобри\downlo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643050"/>
            <a:ext cx="3786214" cy="4029365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" name="Picture 13" descr="Зошити для першокласників - купити недорого оптом на Prom.ua: ціни, акції  та відгуки | Україна, Київ"/>
          <p:cNvPicPr>
            <a:picLocks noChangeAspect="1" noChangeArrowheads="1"/>
          </p:cNvPicPr>
          <p:nvPr/>
        </p:nvPicPr>
        <p:blipFill>
          <a:blip r:embed="rId4">
            <a:lum bright="10000"/>
          </a:blip>
          <a:srcRect/>
          <a:stretch>
            <a:fillRect/>
          </a:stretch>
        </p:blipFill>
        <p:spPr bwMode="auto">
          <a:xfrm rot="2988723">
            <a:off x="4857262" y="1599565"/>
            <a:ext cx="3268782" cy="2451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714356"/>
            <a:ext cx="72907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Вправа </a:t>
            </a:r>
            <a:r>
              <a:rPr lang="uk-UA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“Лінивий</a:t>
            </a:r>
            <a:r>
              <a:rPr lang="uk-UA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uk-UA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кіт”</a:t>
            </a:r>
            <a:endParaRPr lang="uk-UA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3556" name="Picture 4" descr="Мультяшный растянутый кот PNG , мультипликация, Рисованной, прекрасный PNG  картинки и пнг PSD рисунок для бесплатной загрузки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 l="21535" t="27154" r="19475" b="14840"/>
          <a:stretch>
            <a:fillRect/>
          </a:stretch>
        </p:blipFill>
        <p:spPr bwMode="auto">
          <a:xfrm>
            <a:off x="2214546" y="1714488"/>
            <a:ext cx="4286280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До зустрічі!</a:t>
            </a:r>
            <a:endParaRPr lang="uk-UA" b="1" dirty="0">
              <a:solidFill>
                <a:srgbClr val="C00000"/>
              </a:solidFill>
            </a:endParaRPr>
          </a:p>
        </p:txBody>
      </p:sp>
      <p:pic>
        <p:nvPicPr>
          <p:cNvPr id="18433" name="Picture 1" descr="C:\Users\Admin\Desktop\146786.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357298"/>
            <a:ext cx="5357850" cy="5143536"/>
          </a:xfrm>
          <a:prstGeom prst="rect">
            <a:avLst/>
          </a:prstGeom>
          <a:noFill/>
        </p:spPr>
      </p:pic>
      <p:pic>
        <p:nvPicPr>
          <p:cNvPr id="5" name="Picture 4" descr="C:\Users\Admin\Desktop\62c1413045225e2bd9b92234b5819a60.jpg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 l="52500" t="13399" r="11171" b="18166"/>
          <a:stretch>
            <a:fillRect/>
          </a:stretch>
        </p:blipFill>
        <p:spPr bwMode="auto">
          <a:xfrm>
            <a:off x="-214346" y="0"/>
            <a:ext cx="1857356" cy="6858000"/>
          </a:xfrm>
          <a:prstGeom prst="rect">
            <a:avLst/>
          </a:prstGeom>
          <a:noFill/>
        </p:spPr>
      </p:pic>
      <p:pic>
        <p:nvPicPr>
          <p:cNvPr id="6" name="Picture 3" descr="C:\Users\Admin\Desktop\download.jpg"/>
          <p:cNvPicPr>
            <a:picLocks noChangeAspect="1" noChangeArrowheads="1"/>
          </p:cNvPicPr>
          <p:nvPr/>
        </p:nvPicPr>
        <p:blipFill>
          <a:blip r:embed="rId4">
            <a:lum bright="20000"/>
          </a:blip>
          <a:srcRect r="47299"/>
          <a:stretch>
            <a:fillRect/>
          </a:stretch>
        </p:blipFill>
        <p:spPr bwMode="auto">
          <a:xfrm>
            <a:off x="6921755" y="0"/>
            <a:ext cx="2222245" cy="6858000"/>
          </a:xfrm>
          <a:prstGeom prst="rect">
            <a:avLst/>
          </a:prstGeom>
          <a:noFill/>
        </p:spPr>
      </p:pic>
      <p:pic>
        <p:nvPicPr>
          <p:cNvPr id="18435" name="Picture 3" descr="Идеи на тему «Метелики» (15) | рисунки, детские рисунки, шаблон бабоч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0"/>
            <a:ext cx="1214446" cy="1214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364</TotalTime>
  <Words>15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ЛІСОВА ОНЛАЙН-ШКОЛА</vt:lpstr>
      <vt:lpstr>Слайд 2</vt:lpstr>
      <vt:lpstr>Слайд 3</vt:lpstr>
      <vt:lpstr>Слайд 4</vt:lpstr>
      <vt:lpstr>Слайд 5</vt:lpstr>
      <vt:lpstr>Слайд 6</vt:lpstr>
      <vt:lpstr>До зустрічі!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ЛІСОВА ОНЛАЙН-ШКОЛА</dc:title>
  <dc:creator>Admin</dc:creator>
  <cp:lastModifiedBy>Admin</cp:lastModifiedBy>
  <cp:revision>36</cp:revision>
  <dcterms:created xsi:type="dcterms:W3CDTF">2024-10-09T10:58:13Z</dcterms:created>
  <dcterms:modified xsi:type="dcterms:W3CDTF">2024-12-04T07:33:18Z</dcterms:modified>
</cp:coreProperties>
</file>