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3" r:id="rId3"/>
    <p:sldId id="264" r:id="rId4"/>
    <p:sldId id="262" r:id="rId5"/>
    <p:sldId id="265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6" r:id="rId14"/>
    <p:sldId id="277" r:id="rId15"/>
    <p:sldId id="278" r:id="rId16"/>
    <p:sldId id="279" r:id="rId17"/>
    <p:sldId id="282" r:id="rId18"/>
    <p:sldId id="286" r:id="rId19"/>
    <p:sldId id="289" r:id="rId20"/>
    <p:sldId id="281" r:id="rId21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64" autoAdjust="0"/>
    <p:restoredTop sz="84583" autoAdjust="0"/>
  </p:normalViewPr>
  <p:slideViewPr>
    <p:cSldViewPr>
      <p:cViewPr varScale="1">
        <p:scale>
          <a:sx n="89" d="100"/>
          <a:sy n="89" d="100"/>
        </p:scale>
        <p:origin x="-9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40768"/>
            <a:ext cx="5355839" cy="1152128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08" y="548680"/>
            <a:ext cx="5724128" cy="4968552"/>
          </a:xfrm>
        </p:spPr>
        <p:txBody>
          <a:bodyPr>
            <a:noAutofit/>
          </a:bodyPr>
          <a:lstStyle/>
          <a:p>
            <a:r>
              <a:rPr lang="uk-UA" dirty="0" smtClean="0">
                <a:latin typeface="Arial Narrow" pitchFamily="34" charset="0"/>
              </a:rPr>
              <a:t>Зміст, структура і компетентнісний потенціал підручника «Мистецтво» для </a:t>
            </a:r>
            <a:r>
              <a:rPr lang="en-US" dirty="0" smtClean="0">
                <a:latin typeface="Arial Narrow" pitchFamily="34" charset="0"/>
              </a:rPr>
              <a:t/>
            </a:r>
            <a:br>
              <a:rPr lang="en-US" dirty="0" smtClean="0">
                <a:latin typeface="Arial Narrow" pitchFamily="34" charset="0"/>
              </a:rPr>
            </a:br>
            <a:r>
              <a:rPr lang="uk-UA" dirty="0" smtClean="0">
                <a:latin typeface="Arial Narrow" pitchFamily="34" charset="0"/>
              </a:rPr>
              <a:t>7 класу авторів Л.Масол,О.Калініченко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5805264"/>
            <a:ext cx="8964488" cy="10527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Підготувала:  Лариса СЄРИХ, </a:t>
            </a:r>
            <a:r>
              <a:rPr lang="uk-UA" sz="28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завідувачка</a:t>
            </a:r>
            <a:r>
              <a:rPr kumimoji="0" lang="uk-UA" sz="2800" b="1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 </a:t>
            </a: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кафедри ТМЗО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 </a:t>
            </a:r>
            <a:r>
              <a:rPr kumimoji="0" lang="uk-UA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КЗ</a:t>
            </a: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 СОІППО, кандидат педагогічних  наук, доцент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</a:endParaRPr>
          </a:p>
        </p:txBody>
      </p:sp>
      <p:pic>
        <p:nvPicPr>
          <p:cNvPr id="1026" name="Picture 2" descr="C:\Program Files (x86)\Microsoft Office\MEDIA\CAGCAT10\j015799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68342" cy="762610"/>
          </a:xfrm>
          <a:prstGeom prst="rect">
            <a:avLst/>
          </a:prstGeom>
          <a:noFill/>
        </p:spPr>
      </p:pic>
      <p:pic>
        <p:nvPicPr>
          <p:cNvPr id="1028" name="Picture 4" descr="C:\Program Files (x86)\Microsoft Office\MEDIA\CAGCAT10\j015799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5658" y="0"/>
            <a:ext cx="4568342" cy="762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537"/>
          <a:stretch>
            <a:fillRect/>
          </a:stretch>
        </p:blipFill>
        <p:spPr bwMode="auto">
          <a:xfrm>
            <a:off x="1187624" y="260648"/>
            <a:ext cx="7872875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944" y="260648"/>
            <a:ext cx="765085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668" y="260648"/>
            <a:ext cx="738082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666" y="188640"/>
            <a:ext cx="747083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76" y="188640"/>
            <a:ext cx="738082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994" y="260648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994" y="260648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0648"/>
            <a:ext cx="729081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Сигнатура  - підпис під твором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979" t="44825" r="25522" b="18970"/>
          <a:stretch>
            <a:fillRect/>
          </a:stretch>
        </p:blipFill>
        <p:spPr bwMode="auto">
          <a:xfrm>
            <a:off x="2051720" y="1628800"/>
            <a:ext cx="6645311" cy="4752529"/>
          </a:xfrm>
          <a:prstGeom prst="rect">
            <a:avLst/>
          </a:prstGeom>
          <a:noFill/>
          <a:ln w="79375" cmpd="thinThick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004" y="260648"/>
            <a:ext cx="711079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116632"/>
            <a:ext cx="7164288" cy="115089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ПИТАННЯ, ЯКІ РОЗГЛЯДАЮТЬСЯ</a:t>
            </a:r>
            <a:endParaRPr lang="ru-RU" dirty="0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351112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579712" y="2763337"/>
            <a:ext cx="4800600" cy="0"/>
          </a:xfrm>
          <a:prstGeom prst="lin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223541" y="218707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351112" y="22299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581300" y="4438150"/>
            <a:ext cx="4799012" cy="1587"/>
          </a:xfrm>
          <a:prstGeom prst="lin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295549" y="3863475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351112" y="39063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2579712" y="5877272"/>
            <a:ext cx="4800600" cy="0"/>
          </a:xfrm>
          <a:prstGeom prst="lin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2295549" y="5311704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350025" y="5373216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987824" y="1772816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/>
              <a:t>Розвиток ключових компетентностей і наскрізних навичок учнів</a:t>
            </a:r>
            <a:endParaRPr lang="ru-RU" sz="32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131840" y="350100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i="1" dirty="0" smtClean="0"/>
              <a:t>Компаративні методи навчання мистецтва</a:t>
            </a:r>
            <a:endParaRPr lang="ru-RU" sz="32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3131840" y="479715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i="1" dirty="0" smtClean="0"/>
              <a:t>Гейміфікація змісту і методики навчання мистецтва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700808"/>
            <a:ext cx="8964488" cy="496855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 Narrow" pitchFamily="34" charset="0"/>
              </a:rPr>
              <a:t>Дякуємо, </a:t>
            </a:r>
            <a:r>
              <a:rPr lang="uk-UA" b="1" dirty="0" smtClean="0">
                <a:latin typeface="Arial Narrow" pitchFamily="34" charset="0"/>
              </a:rPr>
              <a:t>Людмило Михайлівно й Олено Василівно</a:t>
            </a:r>
            <a:r>
              <a:rPr lang="uk-UA" dirty="0" smtClean="0">
                <a:latin typeface="Arial Narrow" pitchFamily="34" charset="0"/>
              </a:rPr>
              <a:t>, за Ваші чудові напрацювання, які ми давно використовуємо на своїх уроках. </a:t>
            </a:r>
            <a:r>
              <a:rPr lang="uk-UA" dirty="0" smtClean="0">
                <a:latin typeface="Arial Narrow" pitchFamily="34" charset="0"/>
              </a:rPr>
              <a:t>Учням </a:t>
            </a:r>
            <a:r>
              <a:rPr lang="uk-UA" dirty="0" smtClean="0">
                <a:latin typeface="Arial Narrow" pitchFamily="34" charset="0"/>
              </a:rPr>
              <a:t>також дуже подобаються Ваші підручники. 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 Narrow" pitchFamily="34" charset="0"/>
              </a:rPr>
              <a:t>Успіхів Вам і майбутньому!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 Narrow" pitchFamily="34" charset="0"/>
              </a:rPr>
              <a:t>Безперечно, завдання творчі, дуже різноманітні, передбачають використання різних матеріалів на вибір дітей. 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atin typeface="Arial Narrow" pitchFamily="34" charset="0"/>
              </a:rPr>
              <a:t>Щиро дякуємо за всі Ваші неймовірно потрібні, масштабні, цікаві і корисні напрацювання!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Дякуємо за увагу!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4093" y="2647632"/>
            <a:ext cx="3319863" cy="2942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03578"/>
            <a:ext cx="5040684" cy="403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210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686" y="260648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692" y="188640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7237114" cy="578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994" y="188640"/>
            <a:ext cx="729081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729081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d71a353d929a5ce8c409dc2101af4c25fc8b1d"/>
</p:tagLst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128</Words>
  <Application>Microsoft Office PowerPoint</Application>
  <PresentationFormat>Экран (4:3)</PresentationFormat>
  <Paragraphs>19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Зміст, структура і компетентнісний потенціал підручника «Мистецтво» для  7 класу авторів Л.Масол,О.Калініченко</vt:lpstr>
      <vt:lpstr>ПИТАННЯ, ЯКІ РОЗГЛЯДАЮТЬСЯ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Сигнатура  - підпис під твором</vt:lpstr>
      <vt:lpstr>Слайд 19</vt:lpstr>
      <vt:lpstr>Дякуємо за увагу!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процесс</dc:title>
  <dc:creator>obstinate</dc:creator>
  <dc:description>Шаблон презентации с сайта https://presentation-creation.ru/</dc:description>
  <cp:lastModifiedBy>User</cp:lastModifiedBy>
  <cp:revision>1245</cp:revision>
  <dcterms:created xsi:type="dcterms:W3CDTF">2018-02-25T09:09:03Z</dcterms:created>
  <dcterms:modified xsi:type="dcterms:W3CDTF">2024-02-26T20:45:15Z</dcterms:modified>
</cp:coreProperties>
</file>