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handoutMasterIdLst>
    <p:handoutMasterId r:id="rId30"/>
  </p:handoutMasterIdLst>
  <p:sldIdLst>
    <p:sldId id="256" r:id="rId3"/>
    <p:sldId id="262" r:id="rId4"/>
    <p:sldId id="263" r:id="rId5"/>
    <p:sldId id="297" r:id="rId6"/>
    <p:sldId id="269" r:id="rId7"/>
    <p:sldId id="277" r:id="rId8"/>
    <p:sldId id="270" r:id="rId9"/>
    <p:sldId id="271" r:id="rId10"/>
    <p:sldId id="278" r:id="rId11"/>
    <p:sldId id="273" r:id="rId12"/>
    <p:sldId id="290" r:id="rId13"/>
    <p:sldId id="274" r:id="rId14"/>
    <p:sldId id="279" r:id="rId15"/>
    <p:sldId id="280" r:id="rId16"/>
    <p:sldId id="281" r:id="rId17"/>
    <p:sldId id="295" r:id="rId18"/>
    <p:sldId id="299" r:id="rId19"/>
    <p:sldId id="296" r:id="rId20"/>
    <p:sldId id="286" r:id="rId21"/>
    <p:sldId id="283" r:id="rId22"/>
    <p:sldId id="287" r:id="rId23"/>
    <p:sldId id="291" r:id="rId24"/>
    <p:sldId id="292" r:id="rId25"/>
    <p:sldId id="293" r:id="rId26"/>
    <p:sldId id="300" r:id="rId27"/>
    <p:sldId id="294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6633"/>
    <a:srgbClr val="996633"/>
    <a:srgbClr val="FF6699"/>
    <a:srgbClr val="FF3399"/>
    <a:srgbClr val="006600"/>
    <a:srgbClr val="FFFF99"/>
    <a:srgbClr val="FFFF66"/>
    <a:srgbClr val="FF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8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497AAC-CB43-460A-BE46-54D147D7C21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5308B9-41C6-4759-A504-7E02B83D135E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sz="24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культурологічний</a:t>
          </a:r>
          <a:endParaRPr lang="ru-RU" sz="24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01D2BC3-60CE-4FAB-9BDD-FCD74C35631C}" type="parTrans" cxnId="{EB6F7A3E-F0CF-45F2-AB56-E4268025AA4B}">
      <dgm:prSet/>
      <dgm:spPr/>
      <dgm:t>
        <a:bodyPr/>
        <a:lstStyle/>
        <a:p>
          <a:endParaRPr lang="ru-RU"/>
        </a:p>
      </dgm:t>
    </dgm:pt>
    <dgm:pt modelId="{E2177D0F-C6A3-4874-92A8-65633E650E28}" type="sibTrans" cxnId="{EB6F7A3E-F0CF-45F2-AB56-E4268025AA4B}">
      <dgm:prSet/>
      <dgm:spPr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DB655545-E042-488A-9FC2-81139BE7C773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sz="24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лінгвістичний</a:t>
          </a:r>
          <a:endParaRPr lang="ru-RU" sz="24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8A02004-E90D-4717-ABA9-6C74D606176A}" type="parTrans" cxnId="{2D1D1CAD-9439-422E-B31D-D13A6EED93A5}">
      <dgm:prSet/>
      <dgm:spPr/>
      <dgm:t>
        <a:bodyPr/>
        <a:lstStyle/>
        <a:p>
          <a:endParaRPr lang="ru-RU"/>
        </a:p>
      </dgm:t>
    </dgm:pt>
    <dgm:pt modelId="{39C1957A-2BFA-4ABF-890E-05EE76D7FA07}" type="sibTrans" cxnId="{2D1D1CAD-9439-422E-B31D-D13A6EED93A5}">
      <dgm:prSet/>
      <dgm:spPr/>
      <dgm:t>
        <a:bodyPr/>
        <a:lstStyle/>
        <a:p>
          <a:endParaRPr lang="ru-RU"/>
        </a:p>
      </dgm:t>
    </dgm:pt>
    <dgm:pt modelId="{6220D92C-FC45-49C7-B0A3-0DB2F8328BF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sz="24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герменевтичний та ін.</a:t>
          </a:r>
          <a:endParaRPr lang="ru-RU" sz="24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BAFB1B3-DF18-45EE-9357-CA13C440B372}" type="parTrans" cxnId="{5E989B00-793B-4646-A4D4-01D98D3655DA}">
      <dgm:prSet/>
      <dgm:spPr/>
      <dgm:t>
        <a:bodyPr/>
        <a:lstStyle/>
        <a:p>
          <a:endParaRPr lang="ru-RU"/>
        </a:p>
      </dgm:t>
    </dgm:pt>
    <dgm:pt modelId="{B976FDDC-31E8-468A-B186-06800CBD5281}" type="sibTrans" cxnId="{5E989B00-793B-4646-A4D4-01D98D3655DA}">
      <dgm:prSet/>
      <dgm:spPr/>
      <dgm:t>
        <a:bodyPr/>
        <a:lstStyle/>
        <a:p>
          <a:endParaRPr lang="ru-RU"/>
        </a:p>
      </dgm:t>
    </dgm:pt>
    <dgm:pt modelId="{8DD0CDCC-79FE-44F1-B8F1-E77210BBA94B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sz="24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контекстуальний</a:t>
          </a:r>
          <a:endParaRPr lang="ru-RU" sz="24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00E6C05-C714-47CF-8CE1-E5565E4996CF}" type="parTrans" cxnId="{4DD5979A-4EDF-49A4-93CD-054DFA2C723E}">
      <dgm:prSet/>
      <dgm:spPr/>
      <dgm:t>
        <a:bodyPr/>
        <a:lstStyle/>
        <a:p>
          <a:endParaRPr lang="ru-RU"/>
        </a:p>
      </dgm:t>
    </dgm:pt>
    <dgm:pt modelId="{93ECF646-09FF-4DA2-8F67-8C1C8EA93A49}" type="sibTrans" cxnId="{4DD5979A-4EDF-49A4-93CD-054DFA2C723E}">
      <dgm:prSet/>
      <dgm:spPr/>
      <dgm:t>
        <a:bodyPr/>
        <a:lstStyle/>
        <a:p>
          <a:endParaRPr lang="ru-RU"/>
        </a:p>
      </dgm:t>
    </dgm:pt>
    <dgm:pt modelId="{CC5B38C0-8280-40DF-BD6A-1FA6AC45994A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sz="24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композиційний</a:t>
          </a:r>
          <a:endParaRPr lang="ru-RU" sz="24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C50A39B-06BA-43C4-8E88-3036BE3305B4}" type="parTrans" cxnId="{09984871-C4B1-45F0-801E-EF8474B2A53E}">
      <dgm:prSet/>
      <dgm:spPr/>
      <dgm:t>
        <a:bodyPr/>
        <a:lstStyle/>
        <a:p>
          <a:endParaRPr lang="ru-RU"/>
        </a:p>
      </dgm:t>
    </dgm:pt>
    <dgm:pt modelId="{2EA8D42B-A4B9-44A1-B1C2-FC2777DB1D1F}" type="sibTrans" cxnId="{09984871-C4B1-45F0-801E-EF8474B2A53E}">
      <dgm:prSet/>
      <dgm:spPr/>
      <dgm:t>
        <a:bodyPr/>
        <a:lstStyle/>
        <a:p>
          <a:endParaRPr lang="ru-RU"/>
        </a:p>
      </dgm:t>
    </dgm:pt>
    <dgm:pt modelId="{614CB9B5-20A0-492C-8C45-473D31FAB349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sz="24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компаративний</a:t>
          </a:r>
          <a:endParaRPr lang="ru-RU" sz="24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D40CDFE-0AF6-4352-816F-2DFAE1910E1C}" type="parTrans" cxnId="{72C4AD65-0C6A-4532-A59C-BDE478C449C0}">
      <dgm:prSet/>
      <dgm:spPr/>
      <dgm:t>
        <a:bodyPr/>
        <a:lstStyle/>
        <a:p>
          <a:endParaRPr lang="ru-RU"/>
        </a:p>
      </dgm:t>
    </dgm:pt>
    <dgm:pt modelId="{94846338-989A-456E-9527-EE3225F73D8F}" type="sibTrans" cxnId="{72C4AD65-0C6A-4532-A59C-BDE478C449C0}">
      <dgm:prSet/>
      <dgm:spPr/>
      <dgm:t>
        <a:bodyPr/>
        <a:lstStyle/>
        <a:p>
          <a:endParaRPr lang="ru-RU"/>
        </a:p>
      </dgm:t>
    </dgm:pt>
    <dgm:pt modelId="{DE8A3934-79C9-439D-A701-2400AEEA5B60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uk-UA" sz="24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гендерний</a:t>
          </a:r>
          <a:endParaRPr lang="ru-RU" sz="24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B74A59D-D35B-4CDD-99B3-B7D8E2B9AF5E}" type="parTrans" cxnId="{7F95069F-E8F5-42E3-82E9-1E50B3284463}">
      <dgm:prSet/>
      <dgm:spPr/>
      <dgm:t>
        <a:bodyPr/>
        <a:lstStyle/>
        <a:p>
          <a:endParaRPr lang="ru-RU"/>
        </a:p>
      </dgm:t>
    </dgm:pt>
    <dgm:pt modelId="{2559FA36-488E-4C62-9B75-B55B02BF48B4}" type="sibTrans" cxnId="{7F95069F-E8F5-42E3-82E9-1E50B3284463}">
      <dgm:prSet/>
      <dgm:spPr/>
      <dgm:t>
        <a:bodyPr/>
        <a:lstStyle/>
        <a:p>
          <a:endParaRPr lang="ru-RU"/>
        </a:p>
      </dgm:t>
    </dgm:pt>
    <dgm:pt modelId="{EDD80535-0231-48B6-B4F2-653F84BB0CBD}">
      <dgm:prSet/>
      <dgm:spPr/>
      <dgm:t>
        <a:bodyPr/>
        <a:lstStyle/>
        <a:p>
          <a:endParaRPr lang="ru-RU"/>
        </a:p>
      </dgm:t>
    </dgm:pt>
    <dgm:pt modelId="{9F8B4B48-0DC5-4268-96D1-9383BF27B42D}" type="parTrans" cxnId="{63BB445E-A301-430F-9EBE-F6B45FC764B5}">
      <dgm:prSet/>
      <dgm:spPr/>
      <dgm:t>
        <a:bodyPr/>
        <a:lstStyle/>
        <a:p>
          <a:endParaRPr lang="ru-RU"/>
        </a:p>
      </dgm:t>
    </dgm:pt>
    <dgm:pt modelId="{17D7EFEB-0EBC-47BC-BA4B-21D14451E759}" type="sibTrans" cxnId="{63BB445E-A301-430F-9EBE-F6B45FC764B5}">
      <dgm:prSet/>
      <dgm:spPr/>
      <dgm:t>
        <a:bodyPr/>
        <a:lstStyle/>
        <a:p>
          <a:endParaRPr lang="ru-RU"/>
        </a:p>
      </dgm:t>
    </dgm:pt>
    <dgm:pt modelId="{1E58C65E-322F-4E8E-9AF8-611D0A70132B}" type="pres">
      <dgm:prSet presAssocID="{D0497AAC-CB43-460A-BE46-54D147D7C21A}" presName="Name0" presStyleCnt="0">
        <dgm:presLayoutVars>
          <dgm:chMax val="7"/>
          <dgm:chPref val="7"/>
          <dgm:dir/>
        </dgm:presLayoutVars>
      </dgm:prSet>
      <dgm:spPr/>
    </dgm:pt>
    <dgm:pt modelId="{D606E8EA-D1EB-484D-958A-BB92C17FFBD8}" type="pres">
      <dgm:prSet presAssocID="{D0497AAC-CB43-460A-BE46-54D147D7C21A}" presName="Name1" presStyleCnt="0"/>
      <dgm:spPr/>
    </dgm:pt>
    <dgm:pt modelId="{202F14DF-0BF0-4D3E-8255-408437FB4D3C}" type="pres">
      <dgm:prSet presAssocID="{D0497AAC-CB43-460A-BE46-54D147D7C21A}" presName="cycle" presStyleCnt="0"/>
      <dgm:spPr/>
    </dgm:pt>
    <dgm:pt modelId="{E06DD237-ECAA-4334-A29B-5C8CE1F7A3AC}" type="pres">
      <dgm:prSet presAssocID="{D0497AAC-CB43-460A-BE46-54D147D7C21A}" presName="srcNode" presStyleLbl="node1" presStyleIdx="0" presStyleCnt="7"/>
      <dgm:spPr/>
    </dgm:pt>
    <dgm:pt modelId="{07CBF47F-F9D7-418F-994D-3A09851FECA7}" type="pres">
      <dgm:prSet presAssocID="{D0497AAC-CB43-460A-BE46-54D147D7C21A}" presName="conn" presStyleLbl="parChTrans1D2" presStyleIdx="0" presStyleCnt="1" custLinFactNeighborX="880" custLinFactNeighborY="-69"/>
      <dgm:spPr/>
    </dgm:pt>
    <dgm:pt modelId="{19D351CB-4937-4D80-8312-82B25F26D264}" type="pres">
      <dgm:prSet presAssocID="{D0497AAC-CB43-460A-BE46-54D147D7C21A}" presName="extraNode" presStyleLbl="node1" presStyleIdx="0" presStyleCnt="7"/>
      <dgm:spPr/>
    </dgm:pt>
    <dgm:pt modelId="{6A91B629-9C2D-4976-9F27-37416CA57EE3}" type="pres">
      <dgm:prSet presAssocID="{D0497AAC-CB43-460A-BE46-54D147D7C21A}" presName="dstNode" presStyleLbl="node1" presStyleIdx="0" presStyleCnt="7"/>
      <dgm:spPr/>
    </dgm:pt>
    <dgm:pt modelId="{BCAB9EB8-BC6F-405B-8584-4C04238D1302}" type="pres">
      <dgm:prSet presAssocID="{7C5308B9-41C6-4759-A504-7E02B83D135E}" presName="text_1" presStyleLbl="node1" presStyleIdx="0" presStyleCnt="7">
        <dgm:presLayoutVars>
          <dgm:bulletEnabled val="1"/>
        </dgm:presLayoutVars>
      </dgm:prSet>
      <dgm:spPr/>
    </dgm:pt>
    <dgm:pt modelId="{2A7558EC-4BBB-4578-9A57-F94510E328F1}" type="pres">
      <dgm:prSet presAssocID="{7C5308B9-41C6-4759-A504-7E02B83D135E}" presName="accent_1" presStyleCnt="0"/>
      <dgm:spPr/>
    </dgm:pt>
    <dgm:pt modelId="{25ED8B3A-2737-47FB-BDA0-5D3BDF2334D6}" type="pres">
      <dgm:prSet presAssocID="{7C5308B9-41C6-4759-A504-7E02B83D135E}" presName="accentRepeatNode" presStyleLbl="solidFgAcc1" presStyleIdx="0" presStyleCnt="7"/>
      <dgm:spPr>
        <a:ln>
          <a:solidFill>
            <a:schemeClr val="accent1">
              <a:lumMod val="60000"/>
              <a:lumOff val="40000"/>
            </a:schemeClr>
          </a:solidFill>
        </a:ln>
      </dgm:spPr>
    </dgm:pt>
    <dgm:pt modelId="{C0A52625-1736-4D06-B747-959111ABD763}" type="pres">
      <dgm:prSet presAssocID="{DB655545-E042-488A-9FC2-81139BE7C773}" presName="text_2" presStyleLbl="node1" presStyleIdx="1" presStyleCnt="7">
        <dgm:presLayoutVars>
          <dgm:bulletEnabled val="1"/>
        </dgm:presLayoutVars>
      </dgm:prSet>
      <dgm:spPr/>
    </dgm:pt>
    <dgm:pt modelId="{FACFB61C-3D90-4835-AA9F-4FC6A40D3E92}" type="pres">
      <dgm:prSet presAssocID="{DB655545-E042-488A-9FC2-81139BE7C773}" presName="accent_2" presStyleCnt="0"/>
      <dgm:spPr/>
    </dgm:pt>
    <dgm:pt modelId="{75F5E30D-1DCA-437E-A418-AA35183DE241}" type="pres">
      <dgm:prSet presAssocID="{DB655545-E042-488A-9FC2-81139BE7C773}" presName="accentRepeatNode" presStyleLbl="solidFgAcc1" presStyleIdx="1" presStyleCnt="7"/>
      <dgm:spPr>
        <a:ln>
          <a:solidFill>
            <a:schemeClr val="accent1">
              <a:lumMod val="60000"/>
              <a:lumOff val="40000"/>
            </a:schemeClr>
          </a:solidFill>
        </a:ln>
      </dgm:spPr>
    </dgm:pt>
    <dgm:pt modelId="{9171739D-DCF2-490F-A0CD-0909BC6A8EB8}" type="pres">
      <dgm:prSet presAssocID="{8DD0CDCC-79FE-44F1-B8F1-E77210BBA94B}" presName="text_3" presStyleLbl="node1" presStyleIdx="2" presStyleCnt="7">
        <dgm:presLayoutVars>
          <dgm:bulletEnabled val="1"/>
        </dgm:presLayoutVars>
      </dgm:prSet>
      <dgm:spPr/>
    </dgm:pt>
    <dgm:pt modelId="{D28D109D-BADD-4760-A118-D80ED82A390A}" type="pres">
      <dgm:prSet presAssocID="{8DD0CDCC-79FE-44F1-B8F1-E77210BBA94B}" presName="accent_3" presStyleCnt="0"/>
      <dgm:spPr/>
    </dgm:pt>
    <dgm:pt modelId="{345DD09A-4380-43D6-969A-3B4969234487}" type="pres">
      <dgm:prSet presAssocID="{8DD0CDCC-79FE-44F1-B8F1-E77210BBA94B}" presName="accentRepeatNode" presStyleLbl="solidFgAcc1" presStyleIdx="2" presStyleCnt="7"/>
      <dgm:spPr>
        <a:ln>
          <a:solidFill>
            <a:schemeClr val="accent1">
              <a:lumMod val="60000"/>
              <a:lumOff val="40000"/>
            </a:schemeClr>
          </a:solidFill>
        </a:ln>
      </dgm:spPr>
    </dgm:pt>
    <dgm:pt modelId="{A7FE2A41-3CEB-4EB4-BCA7-3DAAA9551DCF}" type="pres">
      <dgm:prSet presAssocID="{CC5B38C0-8280-40DF-BD6A-1FA6AC45994A}" presName="text_4" presStyleLbl="node1" presStyleIdx="3" presStyleCnt="7">
        <dgm:presLayoutVars>
          <dgm:bulletEnabled val="1"/>
        </dgm:presLayoutVars>
      </dgm:prSet>
      <dgm:spPr/>
    </dgm:pt>
    <dgm:pt modelId="{B4B24E12-D896-499D-AB66-0FC611E265B9}" type="pres">
      <dgm:prSet presAssocID="{CC5B38C0-8280-40DF-BD6A-1FA6AC45994A}" presName="accent_4" presStyleCnt="0"/>
      <dgm:spPr/>
    </dgm:pt>
    <dgm:pt modelId="{DDCE4C7D-63E9-45D9-8250-F0D1E2F68D99}" type="pres">
      <dgm:prSet presAssocID="{CC5B38C0-8280-40DF-BD6A-1FA6AC45994A}" presName="accentRepeatNode" presStyleLbl="solidFgAcc1" presStyleIdx="3" presStyleCnt="7"/>
      <dgm:spPr>
        <a:ln>
          <a:solidFill>
            <a:schemeClr val="accent1">
              <a:lumMod val="60000"/>
              <a:lumOff val="40000"/>
            </a:schemeClr>
          </a:solidFill>
        </a:ln>
      </dgm:spPr>
    </dgm:pt>
    <dgm:pt modelId="{94235892-E920-4390-9BB7-A6AF27C2829F}" type="pres">
      <dgm:prSet presAssocID="{614CB9B5-20A0-492C-8C45-473D31FAB349}" presName="text_5" presStyleLbl="node1" presStyleIdx="4" presStyleCnt="7">
        <dgm:presLayoutVars>
          <dgm:bulletEnabled val="1"/>
        </dgm:presLayoutVars>
      </dgm:prSet>
      <dgm:spPr/>
    </dgm:pt>
    <dgm:pt modelId="{7CFF109E-30FA-49F3-BD5E-FAF41880754F}" type="pres">
      <dgm:prSet presAssocID="{614CB9B5-20A0-492C-8C45-473D31FAB349}" presName="accent_5" presStyleCnt="0"/>
      <dgm:spPr/>
    </dgm:pt>
    <dgm:pt modelId="{E2FC2324-9982-43A2-B070-1107060B3B4A}" type="pres">
      <dgm:prSet presAssocID="{614CB9B5-20A0-492C-8C45-473D31FAB349}" presName="accentRepeatNode" presStyleLbl="solidFgAcc1" presStyleIdx="4" presStyleCnt="7"/>
      <dgm:spPr>
        <a:ln>
          <a:solidFill>
            <a:schemeClr val="accent1">
              <a:lumMod val="60000"/>
              <a:lumOff val="40000"/>
            </a:schemeClr>
          </a:solidFill>
        </a:ln>
      </dgm:spPr>
    </dgm:pt>
    <dgm:pt modelId="{25038295-5F1B-4A94-92DF-4ADE98CD3D6A}" type="pres">
      <dgm:prSet presAssocID="{DE8A3934-79C9-439D-A701-2400AEEA5B60}" presName="text_6" presStyleLbl="node1" presStyleIdx="5" presStyleCnt="7">
        <dgm:presLayoutVars>
          <dgm:bulletEnabled val="1"/>
        </dgm:presLayoutVars>
      </dgm:prSet>
      <dgm:spPr/>
    </dgm:pt>
    <dgm:pt modelId="{E6E0D75D-7AA4-4FFC-94F5-9055E324E92A}" type="pres">
      <dgm:prSet presAssocID="{DE8A3934-79C9-439D-A701-2400AEEA5B60}" presName="accent_6" presStyleCnt="0"/>
      <dgm:spPr/>
    </dgm:pt>
    <dgm:pt modelId="{EBAD56EB-AA8B-4D47-BF9A-93B461AEE0EA}" type="pres">
      <dgm:prSet presAssocID="{DE8A3934-79C9-439D-A701-2400AEEA5B60}" presName="accentRepeatNode" presStyleLbl="solidFgAcc1" presStyleIdx="5" presStyleCnt="7"/>
      <dgm:spPr>
        <a:ln>
          <a:solidFill>
            <a:schemeClr val="accent1">
              <a:lumMod val="60000"/>
              <a:lumOff val="40000"/>
            </a:schemeClr>
          </a:solidFill>
        </a:ln>
      </dgm:spPr>
    </dgm:pt>
    <dgm:pt modelId="{18163F3E-2A4F-4691-94C6-967C05EDAF7C}" type="pres">
      <dgm:prSet presAssocID="{6220D92C-FC45-49C7-B0A3-0DB2F8328BFD}" presName="text_7" presStyleLbl="node1" presStyleIdx="6" presStyleCnt="7">
        <dgm:presLayoutVars>
          <dgm:bulletEnabled val="1"/>
        </dgm:presLayoutVars>
      </dgm:prSet>
      <dgm:spPr/>
    </dgm:pt>
    <dgm:pt modelId="{A4A08E63-6156-4EC4-85D8-1BC6C9EBA2E4}" type="pres">
      <dgm:prSet presAssocID="{6220D92C-FC45-49C7-B0A3-0DB2F8328BFD}" presName="accent_7" presStyleCnt="0"/>
      <dgm:spPr/>
    </dgm:pt>
    <dgm:pt modelId="{670C5AD1-6B46-4244-B753-3CC30DAF7453}" type="pres">
      <dgm:prSet presAssocID="{6220D92C-FC45-49C7-B0A3-0DB2F8328BFD}" presName="accentRepeatNode" presStyleLbl="solidFgAcc1" presStyleIdx="6" presStyleCnt="7"/>
      <dgm:spPr>
        <a:ln>
          <a:solidFill>
            <a:schemeClr val="accent1">
              <a:lumMod val="60000"/>
              <a:lumOff val="40000"/>
            </a:schemeClr>
          </a:solidFill>
        </a:ln>
      </dgm:spPr>
    </dgm:pt>
  </dgm:ptLst>
  <dgm:cxnLst>
    <dgm:cxn modelId="{5E989B00-793B-4646-A4D4-01D98D3655DA}" srcId="{D0497AAC-CB43-460A-BE46-54D147D7C21A}" destId="{6220D92C-FC45-49C7-B0A3-0DB2F8328BFD}" srcOrd="6" destOrd="0" parTransId="{9BAFB1B3-DF18-45EE-9357-CA13C440B372}" sibTransId="{B976FDDC-31E8-468A-B186-06800CBD5281}"/>
    <dgm:cxn modelId="{34E6703A-D3BF-4367-84E4-A99CFD3DA585}" type="presOf" srcId="{DE8A3934-79C9-439D-A701-2400AEEA5B60}" destId="{25038295-5F1B-4A94-92DF-4ADE98CD3D6A}" srcOrd="0" destOrd="0" presId="urn:microsoft.com/office/officeart/2008/layout/VerticalCurvedList"/>
    <dgm:cxn modelId="{6BC6A43C-2CDD-4AFA-A9C2-2A79DCABE582}" type="presOf" srcId="{6220D92C-FC45-49C7-B0A3-0DB2F8328BFD}" destId="{18163F3E-2A4F-4691-94C6-967C05EDAF7C}" srcOrd="0" destOrd="0" presId="urn:microsoft.com/office/officeart/2008/layout/VerticalCurvedList"/>
    <dgm:cxn modelId="{EB6F7A3E-F0CF-45F2-AB56-E4268025AA4B}" srcId="{D0497AAC-CB43-460A-BE46-54D147D7C21A}" destId="{7C5308B9-41C6-4759-A504-7E02B83D135E}" srcOrd="0" destOrd="0" parTransId="{701D2BC3-60CE-4FAB-9BDD-FCD74C35631C}" sibTransId="{E2177D0F-C6A3-4874-92A8-65633E650E28}"/>
    <dgm:cxn modelId="{63BB445E-A301-430F-9EBE-F6B45FC764B5}" srcId="{D0497AAC-CB43-460A-BE46-54D147D7C21A}" destId="{EDD80535-0231-48B6-B4F2-653F84BB0CBD}" srcOrd="7" destOrd="0" parTransId="{9F8B4B48-0DC5-4268-96D1-9383BF27B42D}" sibTransId="{17D7EFEB-0EBC-47BC-BA4B-21D14451E759}"/>
    <dgm:cxn modelId="{D3059143-F828-4452-8C1A-84C47EC5CBE3}" type="presOf" srcId="{E2177D0F-C6A3-4874-92A8-65633E650E28}" destId="{07CBF47F-F9D7-418F-994D-3A09851FECA7}" srcOrd="0" destOrd="0" presId="urn:microsoft.com/office/officeart/2008/layout/VerticalCurvedList"/>
    <dgm:cxn modelId="{72C4AD65-0C6A-4532-A59C-BDE478C449C0}" srcId="{D0497AAC-CB43-460A-BE46-54D147D7C21A}" destId="{614CB9B5-20A0-492C-8C45-473D31FAB349}" srcOrd="4" destOrd="0" parTransId="{4D40CDFE-0AF6-4352-816F-2DFAE1910E1C}" sibTransId="{94846338-989A-456E-9527-EE3225F73D8F}"/>
    <dgm:cxn modelId="{FB5CF44C-BE5A-44B0-BF02-9D6CE08F2CD5}" type="presOf" srcId="{7C5308B9-41C6-4759-A504-7E02B83D135E}" destId="{BCAB9EB8-BC6F-405B-8584-4C04238D1302}" srcOrd="0" destOrd="0" presId="urn:microsoft.com/office/officeart/2008/layout/VerticalCurvedList"/>
    <dgm:cxn modelId="{09984871-C4B1-45F0-801E-EF8474B2A53E}" srcId="{D0497AAC-CB43-460A-BE46-54D147D7C21A}" destId="{CC5B38C0-8280-40DF-BD6A-1FA6AC45994A}" srcOrd="3" destOrd="0" parTransId="{2C50A39B-06BA-43C4-8E88-3036BE3305B4}" sibTransId="{2EA8D42B-A4B9-44A1-B1C2-FC2777DB1D1F}"/>
    <dgm:cxn modelId="{E688C891-C2B3-4DAE-8226-7FA5A1F8770D}" type="presOf" srcId="{DB655545-E042-488A-9FC2-81139BE7C773}" destId="{C0A52625-1736-4D06-B747-959111ABD763}" srcOrd="0" destOrd="0" presId="urn:microsoft.com/office/officeart/2008/layout/VerticalCurvedList"/>
    <dgm:cxn modelId="{C77C7B96-5C98-406B-9C58-61C7BE4D4A42}" type="presOf" srcId="{D0497AAC-CB43-460A-BE46-54D147D7C21A}" destId="{1E58C65E-322F-4E8E-9AF8-611D0A70132B}" srcOrd="0" destOrd="0" presId="urn:microsoft.com/office/officeart/2008/layout/VerticalCurvedList"/>
    <dgm:cxn modelId="{4DD5979A-4EDF-49A4-93CD-054DFA2C723E}" srcId="{D0497AAC-CB43-460A-BE46-54D147D7C21A}" destId="{8DD0CDCC-79FE-44F1-B8F1-E77210BBA94B}" srcOrd="2" destOrd="0" parTransId="{C00E6C05-C714-47CF-8CE1-E5565E4996CF}" sibTransId="{93ECF646-09FF-4DA2-8F67-8C1C8EA93A49}"/>
    <dgm:cxn modelId="{7F95069F-E8F5-42E3-82E9-1E50B3284463}" srcId="{D0497AAC-CB43-460A-BE46-54D147D7C21A}" destId="{DE8A3934-79C9-439D-A701-2400AEEA5B60}" srcOrd="5" destOrd="0" parTransId="{0B74A59D-D35B-4CDD-99B3-B7D8E2B9AF5E}" sibTransId="{2559FA36-488E-4C62-9B75-B55B02BF48B4}"/>
    <dgm:cxn modelId="{2D1D1CAD-9439-422E-B31D-D13A6EED93A5}" srcId="{D0497AAC-CB43-460A-BE46-54D147D7C21A}" destId="{DB655545-E042-488A-9FC2-81139BE7C773}" srcOrd="1" destOrd="0" parTransId="{A8A02004-E90D-4717-ABA9-6C74D606176A}" sibTransId="{39C1957A-2BFA-4ABF-890E-05EE76D7FA07}"/>
    <dgm:cxn modelId="{FF72DDC0-5EA6-4481-A621-437595FD73AB}" type="presOf" srcId="{CC5B38C0-8280-40DF-BD6A-1FA6AC45994A}" destId="{A7FE2A41-3CEB-4EB4-BCA7-3DAAA9551DCF}" srcOrd="0" destOrd="0" presId="urn:microsoft.com/office/officeart/2008/layout/VerticalCurvedList"/>
    <dgm:cxn modelId="{E7427CE7-52CB-4D4C-A700-D88EDEAC2A79}" type="presOf" srcId="{8DD0CDCC-79FE-44F1-B8F1-E77210BBA94B}" destId="{9171739D-DCF2-490F-A0CD-0909BC6A8EB8}" srcOrd="0" destOrd="0" presId="urn:microsoft.com/office/officeart/2008/layout/VerticalCurvedList"/>
    <dgm:cxn modelId="{FC1E7BEB-A3A1-4C13-83A3-3AD74FA6DA83}" type="presOf" srcId="{614CB9B5-20A0-492C-8C45-473D31FAB349}" destId="{94235892-E920-4390-9BB7-A6AF27C2829F}" srcOrd="0" destOrd="0" presId="urn:microsoft.com/office/officeart/2008/layout/VerticalCurvedList"/>
    <dgm:cxn modelId="{EC67F31D-B3C3-4C5F-816A-3BA0231D2CC3}" type="presParOf" srcId="{1E58C65E-322F-4E8E-9AF8-611D0A70132B}" destId="{D606E8EA-D1EB-484D-958A-BB92C17FFBD8}" srcOrd="0" destOrd="0" presId="urn:microsoft.com/office/officeart/2008/layout/VerticalCurvedList"/>
    <dgm:cxn modelId="{CF3F9504-B260-4C78-80DD-8E5900584DD5}" type="presParOf" srcId="{D606E8EA-D1EB-484D-958A-BB92C17FFBD8}" destId="{202F14DF-0BF0-4D3E-8255-408437FB4D3C}" srcOrd="0" destOrd="0" presId="urn:microsoft.com/office/officeart/2008/layout/VerticalCurvedList"/>
    <dgm:cxn modelId="{E59EADE5-26B4-4046-9923-09F813E44E67}" type="presParOf" srcId="{202F14DF-0BF0-4D3E-8255-408437FB4D3C}" destId="{E06DD237-ECAA-4334-A29B-5C8CE1F7A3AC}" srcOrd="0" destOrd="0" presId="urn:microsoft.com/office/officeart/2008/layout/VerticalCurvedList"/>
    <dgm:cxn modelId="{9DB142E4-C49C-461F-B396-A209ABA00612}" type="presParOf" srcId="{202F14DF-0BF0-4D3E-8255-408437FB4D3C}" destId="{07CBF47F-F9D7-418F-994D-3A09851FECA7}" srcOrd="1" destOrd="0" presId="urn:microsoft.com/office/officeart/2008/layout/VerticalCurvedList"/>
    <dgm:cxn modelId="{6CB4F512-7CAB-4229-9012-962AD9ADD7B4}" type="presParOf" srcId="{202F14DF-0BF0-4D3E-8255-408437FB4D3C}" destId="{19D351CB-4937-4D80-8312-82B25F26D264}" srcOrd="2" destOrd="0" presId="urn:microsoft.com/office/officeart/2008/layout/VerticalCurvedList"/>
    <dgm:cxn modelId="{01684726-8D43-41A3-B36C-12C3E62D20A1}" type="presParOf" srcId="{202F14DF-0BF0-4D3E-8255-408437FB4D3C}" destId="{6A91B629-9C2D-4976-9F27-37416CA57EE3}" srcOrd="3" destOrd="0" presId="urn:microsoft.com/office/officeart/2008/layout/VerticalCurvedList"/>
    <dgm:cxn modelId="{515264FE-89C2-40C8-98C9-CFCFF3A8A42F}" type="presParOf" srcId="{D606E8EA-D1EB-484D-958A-BB92C17FFBD8}" destId="{BCAB9EB8-BC6F-405B-8584-4C04238D1302}" srcOrd="1" destOrd="0" presId="urn:microsoft.com/office/officeart/2008/layout/VerticalCurvedList"/>
    <dgm:cxn modelId="{E1203367-8C09-4470-B7B8-A3D4B59F9426}" type="presParOf" srcId="{D606E8EA-D1EB-484D-958A-BB92C17FFBD8}" destId="{2A7558EC-4BBB-4578-9A57-F94510E328F1}" srcOrd="2" destOrd="0" presId="urn:microsoft.com/office/officeart/2008/layout/VerticalCurvedList"/>
    <dgm:cxn modelId="{651F613C-7355-46F3-9A70-8643C0FB3509}" type="presParOf" srcId="{2A7558EC-4BBB-4578-9A57-F94510E328F1}" destId="{25ED8B3A-2737-47FB-BDA0-5D3BDF2334D6}" srcOrd="0" destOrd="0" presId="urn:microsoft.com/office/officeart/2008/layout/VerticalCurvedList"/>
    <dgm:cxn modelId="{799FD834-00C4-45C9-9D31-3F9F4A829A9F}" type="presParOf" srcId="{D606E8EA-D1EB-484D-958A-BB92C17FFBD8}" destId="{C0A52625-1736-4D06-B747-959111ABD763}" srcOrd="3" destOrd="0" presId="urn:microsoft.com/office/officeart/2008/layout/VerticalCurvedList"/>
    <dgm:cxn modelId="{666E1B7C-8D72-4AE2-B0D0-5319400D8892}" type="presParOf" srcId="{D606E8EA-D1EB-484D-958A-BB92C17FFBD8}" destId="{FACFB61C-3D90-4835-AA9F-4FC6A40D3E92}" srcOrd="4" destOrd="0" presId="urn:microsoft.com/office/officeart/2008/layout/VerticalCurvedList"/>
    <dgm:cxn modelId="{B30741DE-664B-4CE5-92E4-9734D37B9DE2}" type="presParOf" srcId="{FACFB61C-3D90-4835-AA9F-4FC6A40D3E92}" destId="{75F5E30D-1DCA-437E-A418-AA35183DE241}" srcOrd="0" destOrd="0" presId="urn:microsoft.com/office/officeart/2008/layout/VerticalCurvedList"/>
    <dgm:cxn modelId="{EC6D9CCE-1FC2-49E0-B64D-7CFB5FB9DF65}" type="presParOf" srcId="{D606E8EA-D1EB-484D-958A-BB92C17FFBD8}" destId="{9171739D-DCF2-490F-A0CD-0909BC6A8EB8}" srcOrd="5" destOrd="0" presId="urn:microsoft.com/office/officeart/2008/layout/VerticalCurvedList"/>
    <dgm:cxn modelId="{B75965D0-2488-4721-9D02-BC75489EF2FE}" type="presParOf" srcId="{D606E8EA-D1EB-484D-958A-BB92C17FFBD8}" destId="{D28D109D-BADD-4760-A118-D80ED82A390A}" srcOrd="6" destOrd="0" presId="urn:microsoft.com/office/officeart/2008/layout/VerticalCurvedList"/>
    <dgm:cxn modelId="{6AD5F4B9-A19C-4CF2-955C-988418EE9115}" type="presParOf" srcId="{D28D109D-BADD-4760-A118-D80ED82A390A}" destId="{345DD09A-4380-43D6-969A-3B4969234487}" srcOrd="0" destOrd="0" presId="urn:microsoft.com/office/officeart/2008/layout/VerticalCurvedList"/>
    <dgm:cxn modelId="{3FD47DF2-4954-41EC-8989-9BC3DAB3A8CD}" type="presParOf" srcId="{D606E8EA-D1EB-484D-958A-BB92C17FFBD8}" destId="{A7FE2A41-3CEB-4EB4-BCA7-3DAAA9551DCF}" srcOrd="7" destOrd="0" presId="urn:microsoft.com/office/officeart/2008/layout/VerticalCurvedList"/>
    <dgm:cxn modelId="{498C2622-767D-4324-BDCD-8FE2BA0EE865}" type="presParOf" srcId="{D606E8EA-D1EB-484D-958A-BB92C17FFBD8}" destId="{B4B24E12-D896-499D-AB66-0FC611E265B9}" srcOrd="8" destOrd="0" presId="urn:microsoft.com/office/officeart/2008/layout/VerticalCurvedList"/>
    <dgm:cxn modelId="{8A91172F-DF14-4A7E-B20B-48E2CEC8265C}" type="presParOf" srcId="{B4B24E12-D896-499D-AB66-0FC611E265B9}" destId="{DDCE4C7D-63E9-45D9-8250-F0D1E2F68D99}" srcOrd="0" destOrd="0" presId="urn:microsoft.com/office/officeart/2008/layout/VerticalCurvedList"/>
    <dgm:cxn modelId="{49B8516A-F239-49DF-897A-ED38015B0BD8}" type="presParOf" srcId="{D606E8EA-D1EB-484D-958A-BB92C17FFBD8}" destId="{94235892-E920-4390-9BB7-A6AF27C2829F}" srcOrd="9" destOrd="0" presId="urn:microsoft.com/office/officeart/2008/layout/VerticalCurvedList"/>
    <dgm:cxn modelId="{4324EC25-D089-472F-A952-5C7432348ECF}" type="presParOf" srcId="{D606E8EA-D1EB-484D-958A-BB92C17FFBD8}" destId="{7CFF109E-30FA-49F3-BD5E-FAF41880754F}" srcOrd="10" destOrd="0" presId="urn:microsoft.com/office/officeart/2008/layout/VerticalCurvedList"/>
    <dgm:cxn modelId="{8A3D4440-1EC1-407C-B491-92842FB85783}" type="presParOf" srcId="{7CFF109E-30FA-49F3-BD5E-FAF41880754F}" destId="{E2FC2324-9982-43A2-B070-1107060B3B4A}" srcOrd="0" destOrd="0" presId="urn:microsoft.com/office/officeart/2008/layout/VerticalCurvedList"/>
    <dgm:cxn modelId="{2E0789CC-E025-4F74-9A50-D9EC19452000}" type="presParOf" srcId="{D606E8EA-D1EB-484D-958A-BB92C17FFBD8}" destId="{25038295-5F1B-4A94-92DF-4ADE98CD3D6A}" srcOrd="11" destOrd="0" presId="urn:microsoft.com/office/officeart/2008/layout/VerticalCurvedList"/>
    <dgm:cxn modelId="{15D80363-E812-4984-A463-FA1739CF01ED}" type="presParOf" srcId="{D606E8EA-D1EB-484D-958A-BB92C17FFBD8}" destId="{E6E0D75D-7AA4-4FFC-94F5-9055E324E92A}" srcOrd="12" destOrd="0" presId="urn:microsoft.com/office/officeart/2008/layout/VerticalCurvedList"/>
    <dgm:cxn modelId="{A8C3A24A-1E46-48D7-8315-00756751B8D9}" type="presParOf" srcId="{E6E0D75D-7AA4-4FFC-94F5-9055E324E92A}" destId="{EBAD56EB-AA8B-4D47-BF9A-93B461AEE0EA}" srcOrd="0" destOrd="0" presId="urn:microsoft.com/office/officeart/2008/layout/VerticalCurvedList"/>
    <dgm:cxn modelId="{CF924D3C-509B-454C-A704-AE33418BA804}" type="presParOf" srcId="{D606E8EA-D1EB-484D-958A-BB92C17FFBD8}" destId="{18163F3E-2A4F-4691-94C6-967C05EDAF7C}" srcOrd="13" destOrd="0" presId="urn:microsoft.com/office/officeart/2008/layout/VerticalCurvedList"/>
    <dgm:cxn modelId="{2B323797-5E41-4B9D-8DD7-653AB98F47C7}" type="presParOf" srcId="{D606E8EA-D1EB-484D-958A-BB92C17FFBD8}" destId="{A4A08E63-6156-4EC4-85D8-1BC6C9EBA2E4}" srcOrd="14" destOrd="0" presId="urn:microsoft.com/office/officeart/2008/layout/VerticalCurvedList"/>
    <dgm:cxn modelId="{FA1BBA3A-C6DB-432E-A327-8523D8A0789F}" type="presParOf" srcId="{A4A08E63-6156-4EC4-85D8-1BC6C9EBA2E4}" destId="{670C5AD1-6B46-4244-B753-3CC30DAF745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C9DBB9-05B6-4C88-B980-90B5FA37BF9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26B53D-8AA4-471E-972D-C80596403D89}">
      <dgm:prSet phldrT="[Текст]" custT="1"/>
      <dgm:spPr>
        <a:solidFill>
          <a:srgbClr val="FFFF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400" dirty="0">
              <a:solidFill>
                <a:srgbClr val="FFCC00"/>
              </a:solidFill>
            </a:rPr>
            <a:t>Вибір теми проєкту</a:t>
          </a:r>
          <a:endParaRPr lang="ru-RU" sz="2400" dirty="0">
            <a:solidFill>
              <a:srgbClr val="FFCC00"/>
            </a:solidFill>
          </a:endParaRPr>
        </a:p>
      </dgm:t>
    </dgm:pt>
    <dgm:pt modelId="{D9E73188-56C2-451C-8118-1F3A49F5B3BE}" type="parTrans" cxnId="{7A010229-8BD1-48F0-9427-DD33092D9BCA}">
      <dgm:prSet/>
      <dgm:spPr/>
      <dgm:t>
        <a:bodyPr/>
        <a:lstStyle/>
        <a:p>
          <a:endParaRPr lang="ru-RU"/>
        </a:p>
      </dgm:t>
    </dgm:pt>
    <dgm:pt modelId="{97243CBF-4A74-4902-9F7D-25899A242BB5}" type="sibTrans" cxnId="{7A010229-8BD1-48F0-9427-DD33092D9BCA}">
      <dgm:prSet/>
      <dgm:spPr/>
      <dgm:t>
        <a:bodyPr/>
        <a:lstStyle/>
        <a:p>
          <a:endParaRPr lang="ru-RU"/>
        </a:p>
      </dgm:t>
    </dgm:pt>
    <dgm:pt modelId="{E086A955-D05F-4B79-9EBC-19373C4CF002}">
      <dgm:prSet phldrT="[Текст]" custT="1"/>
      <dgm:spPr>
        <a:solidFill>
          <a:srgbClr val="FFFF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400" dirty="0">
              <a:solidFill>
                <a:srgbClr val="FFCC00"/>
              </a:solidFill>
            </a:rPr>
            <a:t>Планування проєкту</a:t>
          </a:r>
          <a:endParaRPr lang="ru-RU" sz="2400" dirty="0">
            <a:solidFill>
              <a:srgbClr val="FFCC00"/>
            </a:solidFill>
          </a:endParaRPr>
        </a:p>
      </dgm:t>
    </dgm:pt>
    <dgm:pt modelId="{AE2939C2-EA30-4249-975F-5D249CB0E68A}" type="parTrans" cxnId="{E8DF951C-76B5-4691-95FC-0D786B6DB267}">
      <dgm:prSet/>
      <dgm:spPr/>
      <dgm:t>
        <a:bodyPr/>
        <a:lstStyle/>
        <a:p>
          <a:endParaRPr lang="ru-RU"/>
        </a:p>
      </dgm:t>
    </dgm:pt>
    <dgm:pt modelId="{18886262-007D-458F-A316-C75820E4D735}" type="sibTrans" cxnId="{E8DF951C-76B5-4691-95FC-0D786B6DB267}">
      <dgm:prSet/>
      <dgm:spPr/>
      <dgm:t>
        <a:bodyPr/>
        <a:lstStyle/>
        <a:p>
          <a:endParaRPr lang="ru-RU"/>
        </a:p>
      </dgm:t>
    </dgm:pt>
    <dgm:pt modelId="{F5BDC1A4-8AEB-4733-BEFA-08F532A50CE0}">
      <dgm:prSet phldrT="[Текст]" custT="1"/>
      <dgm:spPr>
        <a:solidFill>
          <a:srgbClr val="FFFF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400" dirty="0">
              <a:solidFill>
                <a:srgbClr val="FFCC00"/>
              </a:solidFill>
            </a:rPr>
            <a:t>Реалізація проєкту</a:t>
          </a:r>
          <a:endParaRPr lang="ru-RU" sz="2400" dirty="0">
            <a:solidFill>
              <a:srgbClr val="FFCC00"/>
            </a:solidFill>
          </a:endParaRPr>
        </a:p>
      </dgm:t>
    </dgm:pt>
    <dgm:pt modelId="{4759C76F-1824-4778-93A4-59AF06685663}" type="parTrans" cxnId="{5FE92791-8D59-45E7-BA99-6440266F9305}">
      <dgm:prSet/>
      <dgm:spPr/>
      <dgm:t>
        <a:bodyPr/>
        <a:lstStyle/>
        <a:p>
          <a:endParaRPr lang="ru-RU"/>
        </a:p>
      </dgm:t>
    </dgm:pt>
    <dgm:pt modelId="{21014641-DD71-46B8-8BAE-8E8F213D2503}" type="sibTrans" cxnId="{5FE92791-8D59-45E7-BA99-6440266F9305}">
      <dgm:prSet/>
      <dgm:spPr/>
      <dgm:t>
        <a:bodyPr/>
        <a:lstStyle/>
        <a:p>
          <a:endParaRPr lang="ru-RU"/>
        </a:p>
      </dgm:t>
    </dgm:pt>
    <dgm:pt modelId="{F0519DE7-388D-40AA-8EA2-A68EBB85D84D}">
      <dgm:prSet custT="1"/>
      <dgm:spPr>
        <a:solidFill>
          <a:srgbClr val="FFFF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uk-UA" sz="2400" dirty="0">
              <a:solidFill>
                <a:srgbClr val="FFCC00"/>
              </a:solidFill>
            </a:rPr>
            <a:t>Підсумок проєкту</a:t>
          </a:r>
          <a:endParaRPr lang="ru-RU" sz="2400" dirty="0">
            <a:solidFill>
              <a:srgbClr val="FFCC00"/>
            </a:solidFill>
          </a:endParaRPr>
        </a:p>
      </dgm:t>
    </dgm:pt>
    <dgm:pt modelId="{41D26643-9DC9-4B4B-99CE-4F3619EB6F6C}" type="parTrans" cxnId="{02DD9B75-D10B-4AD2-901A-4EBF80E5D2AB}">
      <dgm:prSet/>
      <dgm:spPr/>
      <dgm:t>
        <a:bodyPr/>
        <a:lstStyle/>
        <a:p>
          <a:endParaRPr lang="ru-RU"/>
        </a:p>
      </dgm:t>
    </dgm:pt>
    <dgm:pt modelId="{314527CB-3951-4EBE-8F49-BAED6377864E}" type="sibTrans" cxnId="{02DD9B75-D10B-4AD2-901A-4EBF80E5D2AB}">
      <dgm:prSet/>
      <dgm:spPr/>
      <dgm:t>
        <a:bodyPr/>
        <a:lstStyle/>
        <a:p>
          <a:endParaRPr lang="ru-RU"/>
        </a:p>
      </dgm:t>
    </dgm:pt>
    <dgm:pt modelId="{A629F86C-EB32-4B79-A336-BDA3B5CEBB94}" type="pres">
      <dgm:prSet presAssocID="{0EC9DBB9-05B6-4C88-B980-90B5FA37BF91}" presName="rootnode" presStyleCnt="0">
        <dgm:presLayoutVars>
          <dgm:chMax/>
          <dgm:chPref/>
          <dgm:dir/>
          <dgm:animLvl val="lvl"/>
        </dgm:presLayoutVars>
      </dgm:prSet>
      <dgm:spPr/>
    </dgm:pt>
    <dgm:pt modelId="{9327797B-E5E9-42AC-8E4D-88B5BB3673AC}" type="pres">
      <dgm:prSet presAssocID="{5126B53D-8AA4-471E-972D-C80596403D89}" presName="composite" presStyleCnt="0"/>
      <dgm:spPr/>
    </dgm:pt>
    <dgm:pt modelId="{DA8ADF5C-BBBC-4236-A709-EFBF5291B752}" type="pres">
      <dgm:prSet presAssocID="{5126B53D-8AA4-471E-972D-C80596403D89}" presName="bentUpArrow1" presStyleLbl="alignImgPlace1" presStyleIdx="0" presStyleCnt="3" custLinFactNeighborX="-49993" custLinFactNeighborY="32504"/>
      <dgm:spPr>
        <a:solidFill>
          <a:srgbClr val="FFFF66"/>
        </a:solidFill>
        <a:ln>
          <a:solidFill>
            <a:srgbClr val="FFFF66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7ED9526-F291-46C1-B445-738A84498D51}" type="pres">
      <dgm:prSet presAssocID="{5126B53D-8AA4-471E-972D-C80596403D89}" presName="ParentText" presStyleLbl="node1" presStyleIdx="0" presStyleCnt="4" custScaleX="346323" custScaleY="166879">
        <dgm:presLayoutVars>
          <dgm:chMax val="1"/>
          <dgm:chPref val="1"/>
          <dgm:bulletEnabled val="1"/>
        </dgm:presLayoutVars>
      </dgm:prSet>
      <dgm:spPr/>
    </dgm:pt>
    <dgm:pt modelId="{5DED65FD-1048-4616-8631-A5FB43B7EC97}" type="pres">
      <dgm:prSet presAssocID="{5126B53D-8AA4-471E-972D-C80596403D89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166ABC1-0774-40C8-8711-A3BB4A66827E}" type="pres">
      <dgm:prSet presAssocID="{97243CBF-4A74-4902-9F7D-25899A242BB5}" presName="sibTrans" presStyleCnt="0"/>
      <dgm:spPr/>
    </dgm:pt>
    <dgm:pt modelId="{DE3CE6EF-615D-4621-9323-7CD6EE54BBA3}" type="pres">
      <dgm:prSet presAssocID="{E086A955-D05F-4B79-9EBC-19373C4CF002}" presName="composite" presStyleCnt="0"/>
      <dgm:spPr/>
    </dgm:pt>
    <dgm:pt modelId="{8EC2FF53-A826-4AEC-B751-B6029523CD39}" type="pres">
      <dgm:prSet presAssocID="{E086A955-D05F-4B79-9EBC-19373C4CF002}" presName="bentUpArrow1" presStyleLbl="alignImgPlace1" presStyleIdx="1" presStyleCnt="3" custLinFactNeighborX="-23682" custLinFactNeighborY="32951"/>
      <dgm:spPr>
        <a:solidFill>
          <a:srgbClr val="FFFF66"/>
        </a:solidFill>
        <a:ln>
          <a:solidFill>
            <a:srgbClr val="FFFF66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973AD9F-AE9B-429C-88F2-09ACAC48D7E1}" type="pres">
      <dgm:prSet presAssocID="{E086A955-D05F-4B79-9EBC-19373C4CF002}" presName="ParentText" presStyleLbl="node1" presStyleIdx="1" presStyleCnt="4" custScaleX="309580" custScaleY="166949">
        <dgm:presLayoutVars>
          <dgm:chMax val="1"/>
          <dgm:chPref val="1"/>
          <dgm:bulletEnabled val="1"/>
        </dgm:presLayoutVars>
      </dgm:prSet>
      <dgm:spPr/>
    </dgm:pt>
    <dgm:pt modelId="{C6EB4AD8-2323-4FD9-813D-0B70CBED2355}" type="pres">
      <dgm:prSet presAssocID="{E086A955-D05F-4B79-9EBC-19373C4CF002}" presName="ChildText" presStyleLbl="revTx" presStyleIdx="1" presStyleCnt="3">
        <dgm:presLayoutVars>
          <dgm:chMax val="0"/>
          <dgm:chPref val="0"/>
          <dgm:bulletEnabled val="1"/>
        </dgm:presLayoutVars>
      </dgm:prSet>
      <dgm:spPr>
        <a:ln>
          <a:solidFill>
            <a:srgbClr val="FFFF99"/>
          </a:solidFill>
        </a:ln>
      </dgm:spPr>
    </dgm:pt>
    <dgm:pt modelId="{EBD4A78D-CCD0-4BBF-BF6E-DBB303113C03}" type="pres">
      <dgm:prSet presAssocID="{18886262-007D-458F-A316-C75820E4D735}" presName="sibTrans" presStyleCnt="0"/>
      <dgm:spPr/>
    </dgm:pt>
    <dgm:pt modelId="{20D571CB-9FB9-4E45-A21A-435F34B9DEE8}" type="pres">
      <dgm:prSet presAssocID="{F5BDC1A4-8AEB-4733-BEFA-08F532A50CE0}" presName="composite" presStyleCnt="0"/>
      <dgm:spPr/>
    </dgm:pt>
    <dgm:pt modelId="{557AF40C-7D8C-4FB8-8636-DEF84EF37C9F}" type="pres">
      <dgm:prSet presAssocID="{F5BDC1A4-8AEB-4733-BEFA-08F532A50CE0}" presName="bentUpArrow1" presStyleLbl="alignImgPlace1" presStyleIdx="2" presStyleCnt="3" custLinFactNeighborX="-47362" custLinFactNeighborY="32952"/>
      <dgm:spPr>
        <a:solidFill>
          <a:srgbClr val="FFFF66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5AAD718-BF5F-4EBF-B4BF-EB243F8654F1}" type="pres">
      <dgm:prSet presAssocID="{F5BDC1A4-8AEB-4733-BEFA-08F532A50CE0}" presName="ParentText" presStyleLbl="node1" presStyleIdx="2" presStyleCnt="4" custScaleX="340209" custScaleY="149259">
        <dgm:presLayoutVars>
          <dgm:chMax val="1"/>
          <dgm:chPref val="1"/>
          <dgm:bulletEnabled val="1"/>
        </dgm:presLayoutVars>
      </dgm:prSet>
      <dgm:spPr/>
    </dgm:pt>
    <dgm:pt modelId="{C3EA2E03-B85A-4DFD-892B-EEB0A95A00D3}" type="pres">
      <dgm:prSet presAssocID="{F5BDC1A4-8AEB-4733-BEFA-08F532A50CE0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33E4E16-AC18-421E-82D6-DDE6C83A2954}" type="pres">
      <dgm:prSet presAssocID="{21014641-DD71-46B8-8BAE-8E8F213D2503}" presName="sibTrans" presStyleCnt="0"/>
      <dgm:spPr/>
    </dgm:pt>
    <dgm:pt modelId="{404DA08D-86DE-4A0E-9F94-AF287731633B}" type="pres">
      <dgm:prSet presAssocID="{F0519DE7-388D-40AA-8EA2-A68EBB85D84D}" presName="composite" presStyleCnt="0"/>
      <dgm:spPr/>
    </dgm:pt>
    <dgm:pt modelId="{432FA6E7-B1BF-4A94-9589-89CCF67AA12E}" type="pres">
      <dgm:prSet presAssocID="{F0519DE7-388D-40AA-8EA2-A68EBB85D84D}" presName="ParentText" presStyleLbl="node1" presStyleIdx="3" presStyleCnt="4" custScaleX="308582" custScaleY="179924">
        <dgm:presLayoutVars>
          <dgm:chMax val="1"/>
          <dgm:chPref val="1"/>
          <dgm:bulletEnabled val="1"/>
        </dgm:presLayoutVars>
      </dgm:prSet>
      <dgm:spPr/>
    </dgm:pt>
  </dgm:ptLst>
  <dgm:cxnLst>
    <dgm:cxn modelId="{E8DF951C-76B5-4691-95FC-0D786B6DB267}" srcId="{0EC9DBB9-05B6-4C88-B980-90B5FA37BF91}" destId="{E086A955-D05F-4B79-9EBC-19373C4CF002}" srcOrd="1" destOrd="0" parTransId="{AE2939C2-EA30-4249-975F-5D249CB0E68A}" sibTransId="{18886262-007D-458F-A316-C75820E4D735}"/>
    <dgm:cxn modelId="{6E48011E-AF6C-4BE4-8800-3399DFFA4848}" type="presOf" srcId="{5126B53D-8AA4-471E-972D-C80596403D89}" destId="{77ED9526-F291-46C1-B445-738A84498D51}" srcOrd="0" destOrd="0" presId="urn:microsoft.com/office/officeart/2005/8/layout/StepDownProcess"/>
    <dgm:cxn modelId="{C7366423-010D-48EA-A8BC-DD56BE51984B}" type="presOf" srcId="{F0519DE7-388D-40AA-8EA2-A68EBB85D84D}" destId="{432FA6E7-B1BF-4A94-9589-89CCF67AA12E}" srcOrd="0" destOrd="0" presId="urn:microsoft.com/office/officeart/2005/8/layout/StepDownProcess"/>
    <dgm:cxn modelId="{7A010229-8BD1-48F0-9427-DD33092D9BCA}" srcId="{0EC9DBB9-05B6-4C88-B980-90B5FA37BF91}" destId="{5126B53D-8AA4-471E-972D-C80596403D89}" srcOrd="0" destOrd="0" parTransId="{D9E73188-56C2-451C-8118-1F3A49F5B3BE}" sibTransId="{97243CBF-4A74-4902-9F7D-25899A242BB5}"/>
    <dgm:cxn modelId="{02DD9B75-D10B-4AD2-901A-4EBF80E5D2AB}" srcId="{0EC9DBB9-05B6-4C88-B980-90B5FA37BF91}" destId="{F0519DE7-388D-40AA-8EA2-A68EBB85D84D}" srcOrd="3" destOrd="0" parTransId="{41D26643-9DC9-4B4B-99CE-4F3619EB6F6C}" sibTransId="{314527CB-3951-4EBE-8F49-BAED6377864E}"/>
    <dgm:cxn modelId="{5FE92791-8D59-45E7-BA99-6440266F9305}" srcId="{0EC9DBB9-05B6-4C88-B980-90B5FA37BF91}" destId="{F5BDC1A4-8AEB-4733-BEFA-08F532A50CE0}" srcOrd="2" destOrd="0" parTransId="{4759C76F-1824-4778-93A4-59AF06685663}" sibTransId="{21014641-DD71-46B8-8BAE-8E8F213D2503}"/>
    <dgm:cxn modelId="{69D0ECA2-F563-48F1-B043-EE9558420308}" type="presOf" srcId="{0EC9DBB9-05B6-4C88-B980-90B5FA37BF91}" destId="{A629F86C-EB32-4B79-A336-BDA3B5CEBB94}" srcOrd="0" destOrd="0" presId="urn:microsoft.com/office/officeart/2005/8/layout/StepDownProcess"/>
    <dgm:cxn modelId="{2B3807C6-4C9F-4AA3-9544-E7C829A8B3EC}" type="presOf" srcId="{E086A955-D05F-4B79-9EBC-19373C4CF002}" destId="{B973AD9F-AE9B-429C-88F2-09ACAC48D7E1}" srcOrd="0" destOrd="0" presId="urn:microsoft.com/office/officeart/2005/8/layout/StepDownProcess"/>
    <dgm:cxn modelId="{E995EEDF-BF0A-4941-8BCD-0A61780320E0}" type="presOf" srcId="{F5BDC1A4-8AEB-4733-BEFA-08F532A50CE0}" destId="{65AAD718-BF5F-4EBF-B4BF-EB243F8654F1}" srcOrd="0" destOrd="0" presId="urn:microsoft.com/office/officeart/2005/8/layout/StepDownProcess"/>
    <dgm:cxn modelId="{9D4EC9F0-90F7-4B38-B9C7-70F68398699E}" type="presParOf" srcId="{A629F86C-EB32-4B79-A336-BDA3B5CEBB94}" destId="{9327797B-E5E9-42AC-8E4D-88B5BB3673AC}" srcOrd="0" destOrd="0" presId="urn:microsoft.com/office/officeart/2005/8/layout/StepDownProcess"/>
    <dgm:cxn modelId="{1C7C34CF-8C7C-4624-8981-DB8281F66A25}" type="presParOf" srcId="{9327797B-E5E9-42AC-8E4D-88B5BB3673AC}" destId="{DA8ADF5C-BBBC-4236-A709-EFBF5291B752}" srcOrd="0" destOrd="0" presId="urn:microsoft.com/office/officeart/2005/8/layout/StepDownProcess"/>
    <dgm:cxn modelId="{51BE511C-4610-4A21-8D71-3AFAF4534398}" type="presParOf" srcId="{9327797B-E5E9-42AC-8E4D-88B5BB3673AC}" destId="{77ED9526-F291-46C1-B445-738A84498D51}" srcOrd="1" destOrd="0" presId="urn:microsoft.com/office/officeart/2005/8/layout/StepDownProcess"/>
    <dgm:cxn modelId="{F4AA5F1F-6780-4F7E-8720-54C564632D74}" type="presParOf" srcId="{9327797B-E5E9-42AC-8E4D-88B5BB3673AC}" destId="{5DED65FD-1048-4616-8631-A5FB43B7EC97}" srcOrd="2" destOrd="0" presId="urn:microsoft.com/office/officeart/2005/8/layout/StepDownProcess"/>
    <dgm:cxn modelId="{9F350CBE-1BD3-416F-912A-B086000EC55B}" type="presParOf" srcId="{A629F86C-EB32-4B79-A336-BDA3B5CEBB94}" destId="{6166ABC1-0774-40C8-8711-A3BB4A66827E}" srcOrd="1" destOrd="0" presId="urn:microsoft.com/office/officeart/2005/8/layout/StepDownProcess"/>
    <dgm:cxn modelId="{E823E2DC-6929-4021-BF5B-E5028436A4BB}" type="presParOf" srcId="{A629F86C-EB32-4B79-A336-BDA3B5CEBB94}" destId="{DE3CE6EF-615D-4621-9323-7CD6EE54BBA3}" srcOrd="2" destOrd="0" presId="urn:microsoft.com/office/officeart/2005/8/layout/StepDownProcess"/>
    <dgm:cxn modelId="{6D29C626-F12A-4806-8CD2-B14622D72EF6}" type="presParOf" srcId="{DE3CE6EF-615D-4621-9323-7CD6EE54BBA3}" destId="{8EC2FF53-A826-4AEC-B751-B6029523CD39}" srcOrd="0" destOrd="0" presId="urn:microsoft.com/office/officeart/2005/8/layout/StepDownProcess"/>
    <dgm:cxn modelId="{F41F5F3A-8BB2-44E8-A8D5-88EA71951159}" type="presParOf" srcId="{DE3CE6EF-615D-4621-9323-7CD6EE54BBA3}" destId="{B973AD9F-AE9B-429C-88F2-09ACAC48D7E1}" srcOrd="1" destOrd="0" presId="urn:microsoft.com/office/officeart/2005/8/layout/StepDownProcess"/>
    <dgm:cxn modelId="{F23AD696-F65B-481F-BE70-79DC4EC74EF6}" type="presParOf" srcId="{DE3CE6EF-615D-4621-9323-7CD6EE54BBA3}" destId="{C6EB4AD8-2323-4FD9-813D-0B70CBED2355}" srcOrd="2" destOrd="0" presId="urn:microsoft.com/office/officeart/2005/8/layout/StepDownProcess"/>
    <dgm:cxn modelId="{0DA46C5D-E607-4E71-8FBE-45057FDB4E34}" type="presParOf" srcId="{A629F86C-EB32-4B79-A336-BDA3B5CEBB94}" destId="{EBD4A78D-CCD0-4BBF-BF6E-DBB303113C03}" srcOrd="3" destOrd="0" presId="urn:microsoft.com/office/officeart/2005/8/layout/StepDownProcess"/>
    <dgm:cxn modelId="{9FA135A6-E943-40FF-8B89-7959739D14D2}" type="presParOf" srcId="{A629F86C-EB32-4B79-A336-BDA3B5CEBB94}" destId="{20D571CB-9FB9-4E45-A21A-435F34B9DEE8}" srcOrd="4" destOrd="0" presId="urn:microsoft.com/office/officeart/2005/8/layout/StepDownProcess"/>
    <dgm:cxn modelId="{16F11B1A-36DE-4D5D-8E12-D85A066F26A9}" type="presParOf" srcId="{20D571CB-9FB9-4E45-A21A-435F34B9DEE8}" destId="{557AF40C-7D8C-4FB8-8636-DEF84EF37C9F}" srcOrd="0" destOrd="0" presId="urn:microsoft.com/office/officeart/2005/8/layout/StepDownProcess"/>
    <dgm:cxn modelId="{A68592A5-B5F1-46FA-A6D6-4944206D6EEE}" type="presParOf" srcId="{20D571CB-9FB9-4E45-A21A-435F34B9DEE8}" destId="{65AAD718-BF5F-4EBF-B4BF-EB243F8654F1}" srcOrd="1" destOrd="0" presId="urn:microsoft.com/office/officeart/2005/8/layout/StepDownProcess"/>
    <dgm:cxn modelId="{E72EDE4C-6B76-4CC5-9590-505A1EEDF93C}" type="presParOf" srcId="{20D571CB-9FB9-4E45-A21A-435F34B9DEE8}" destId="{C3EA2E03-B85A-4DFD-892B-EEB0A95A00D3}" srcOrd="2" destOrd="0" presId="urn:microsoft.com/office/officeart/2005/8/layout/StepDownProcess"/>
    <dgm:cxn modelId="{F60D4D57-5B8C-44CB-AB51-AEF25014DB25}" type="presParOf" srcId="{A629F86C-EB32-4B79-A336-BDA3B5CEBB94}" destId="{B33E4E16-AC18-421E-82D6-DDE6C83A2954}" srcOrd="5" destOrd="0" presId="urn:microsoft.com/office/officeart/2005/8/layout/StepDownProcess"/>
    <dgm:cxn modelId="{9629CD78-BDCE-4D46-860C-0893E120B2E9}" type="presParOf" srcId="{A629F86C-EB32-4B79-A336-BDA3B5CEBB94}" destId="{404DA08D-86DE-4A0E-9F94-AF287731633B}" srcOrd="6" destOrd="0" presId="urn:microsoft.com/office/officeart/2005/8/layout/StepDownProcess"/>
    <dgm:cxn modelId="{77BE08A7-0343-48C6-B465-DE0F77574B17}" type="presParOf" srcId="{404DA08D-86DE-4A0E-9F94-AF287731633B}" destId="{432FA6E7-B1BF-4A94-9589-89CCF67AA12E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F2575B-2280-49A9-8C7C-96F82AD1847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62508D-56DB-462E-967A-CABFF692A16B}">
      <dgm:prSet phldrT="[Текст]" custT="1"/>
      <dgm:spPr>
        <a:solidFill>
          <a:srgbClr val="FFFF99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800" b="0" dirty="0">
              <a:solidFill>
                <a:srgbClr val="FF9900"/>
              </a:solidFill>
            </a:rPr>
            <a:t>створення проблемної ситуації; формулювання проблеми</a:t>
          </a:r>
        </a:p>
      </dgm:t>
    </dgm:pt>
    <dgm:pt modelId="{A6B0B04E-3810-47A8-9767-8DE4BBC9991F}" type="parTrans" cxnId="{7D2CA866-20DA-4141-828C-2A2F6C54F49B}">
      <dgm:prSet/>
      <dgm:spPr/>
      <dgm:t>
        <a:bodyPr/>
        <a:lstStyle/>
        <a:p>
          <a:endParaRPr lang="ru-RU"/>
        </a:p>
      </dgm:t>
    </dgm:pt>
    <dgm:pt modelId="{74EE85DC-6C8B-486C-8E60-DF14B063A3C0}" type="sibTrans" cxnId="{7D2CA866-20DA-4141-828C-2A2F6C54F49B}">
      <dgm:prSet/>
      <dgm:spPr>
        <a:solidFill>
          <a:srgbClr val="FF9900">
            <a:alpha val="89804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dirty="0"/>
        </a:p>
      </dgm:t>
    </dgm:pt>
    <dgm:pt modelId="{1A9C805B-6677-402F-9A5B-9D97182317C6}">
      <dgm:prSet phldrT="[Текст]" custT="1"/>
      <dgm:spPr>
        <a:solidFill>
          <a:srgbClr val="FFFF99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800" dirty="0">
              <a:solidFill>
                <a:srgbClr val="FF9900"/>
              </a:solidFill>
            </a:rPr>
            <a:t>аналіз результатів перевірки гіпотез</a:t>
          </a:r>
        </a:p>
      </dgm:t>
    </dgm:pt>
    <dgm:pt modelId="{520A943B-7D0E-4FE6-AB4F-0818452B7E41}" type="parTrans" cxnId="{2C5B3D56-3892-4EC7-A697-202FB514A0A4}">
      <dgm:prSet/>
      <dgm:spPr/>
      <dgm:t>
        <a:bodyPr/>
        <a:lstStyle/>
        <a:p>
          <a:endParaRPr lang="ru-RU"/>
        </a:p>
      </dgm:t>
    </dgm:pt>
    <dgm:pt modelId="{CF1378CA-6D4E-4ABC-87C0-C5D59986FAF5}" type="sibTrans" cxnId="{2C5B3D56-3892-4EC7-A697-202FB514A0A4}">
      <dgm:prSet/>
      <dgm:spPr>
        <a:solidFill>
          <a:srgbClr val="FF9900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dirty="0"/>
        </a:p>
      </dgm:t>
    </dgm:pt>
    <dgm:pt modelId="{9A8F351A-9071-4322-B670-AFF8116731BE}">
      <dgm:prSet phldrT="[Текст]" custT="1"/>
      <dgm:spPr>
        <a:solidFill>
          <a:srgbClr val="FFFF99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2300" dirty="0"/>
            <a:t> </a:t>
          </a:r>
          <a:r>
            <a:rPr lang="ru-RU" sz="1800" dirty="0">
              <a:solidFill>
                <a:srgbClr val="FF9900"/>
              </a:solidFill>
            </a:rPr>
            <a:t>висновок і узагальнення</a:t>
          </a:r>
        </a:p>
      </dgm:t>
    </dgm:pt>
    <dgm:pt modelId="{4FF9DFDA-2DC4-4D39-A681-E822856F6472}" type="parTrans" cxnId="{04FA3594-B999-48D5-8095-CA32E5429E5E}">
      <dgm:prSet/>
      <dgm:spPr/>
      <dgm:t>
        <a:bodyPr/>
        <a:lstStyle/>
        <a:p>
          <a:endParaRPr lang="ru-RU"/>
        </a:p>
      </dgm:t>
    </dgm:pt>
    <dgm:pt modelId="{699571AC-0C49-4F86-A051-A87D1AB25302}" type="sibTrans" cxnId="{04FA3594-B999-48D5-8095-CA32E5429E5E}">
      <dgm:prSet/>
      <dgm:spPr>
        <a:solidFill>
          <a:srgbClr val="FF9900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dirty="0"/>
        </a:p>
      </dgm:t>
    </dgm:pt>
    <dgm:pt modelId="{4E2961F8-B48F-4931-84C7-8DA6F75D9233}">
      <dgm:prSet custT="1"/>
      <dgm:spPr>
        <a:solidFill>
          <a:srgbClr val="FFFF99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800" dirty="0">
              <a:solidFill>
                <a:srgbClr val="FF9900"/>
              </a:solidFill>
            </a:rPr>
            <a:t>повернення до проблемної ситуації</a:t>
          </a:r>
        </a:p>
      </dgm:t>
    </dgm:pt>
    <dgm:pt modelId="{D79838B1-4B88-4829-ACCE-2EAD4D7B95FF}" type="parTrans" cxnId="{18689E9B-35DA-461C-9C34-1C1AB3E9A1D6}">
      <dgm:prSet/>
      <dgm:spPr/>
      <dgm:t>
        <a:bodyPr/>
        <a:lstStyle/>
        <a:p>
          <a:endParaRPr lang="ru-RU"/>
        </a:p>
      </dgm:t>
    </dgm:pt>
    <dgm:pt modelId="{B88ED4C5-904D-493C-9632-AD87481A198A}" type="sibTrans" cxnId="{18689E9B-35DA-461C-9C34-1C1AB3E9A1D6}">
      <dgm:prSet/>
      <dgm:spPr>
        <a:solidFill>
          <a:srgbClr val="FF9900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F3F63EF5-0CB8-4B1F-9216-8A9431B089E4}">
      <dgm:prSet/>
      <dgm:spPr>
        <a:solidFill>
          <a:srgbClr val="FFFF99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/>
        </a:p>
      </dgm:t>
    </dgm:pt>
    <dgm:pt modelId="{7C443ACE-1EBA-42BA-BC7B-5C8D79394E42}" type="parTrans" cxnId="{1DAAD7C2-B9E9-4B50-A5DA-326CC6E57358}">
      <dgm:prSet/>
      <dgm:spPr/>
      <dgm:t>
        <a:bodyPr/>
        <a:lstStyle/>
        <a:p>
          <a:endParaRPr lang="ru-RU"/>
        </a:p>
      </dgm:t>
    </dgm:pt>
    <dgm:pt modelId="{6D440441-C0D6-4B18-890F-6CC0520EA13E}" type="sibTrans" cxnId="{1DAAD7C2-B9E9-4B50-A5DA-326CC6E57358}">
      <dgm:prSet/>
      <dgm:spPr/>
      <dgm:t>
        <a:bodyPr/>
        <a:lstStyle/>
        <a:p>
          <a:endParaRPr lang="ru-RU"/>
        </a:p>
      </dgm:t>
    </dgm:pt>
    <dgm:pt modelId="{B76326EB-A26F-4CFC-990F-CF00851F9EE2}">
      <dgm:prSet phldrT="[Текст]" custT="1"/>
      <dgm:spPr>
        <a:solidFill>
          <a:srgbClr val="FFFF99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800" dirty="0">
              <a:solidFill>
                <a:srgbClr val="FF9900"/>
              </a:solidFill>
            </a:rPr>
            <a:t>висунення гіпотез; перевірка висунутих гіпотез</a:t>
          </a:r>
        </a:p>
      </dgm:t>
    </dgm:pt>
    <dgm:pt modelId="{3D4F134A-7B30-41B6-B445-A9FD53390E8D}" type="parTrans" cxnId="{E784B41E-8E79-4C67-BA48-3BBC7E2BC3D7}">
      <dgm:prSet/>
      <dgm:spPr/>
      <dgm:t>
        <a:bodyPr/>
        <a:lstStyle/>
        <a:p>
          <a:endParaRPr lang="ru-RU"/>
        </a:p>
      </dgm:t>
    </dgm:pt>
    <dgm:pt modelId="{6308E815-06E8-4967-965E-0D5E3D2CA412}" type="sibTrans" cxnId="{E784B41E-8E79-4C67-BA48-3BBC7E2BC3D7}">
      <dgm:prSet/>
      <dgm:spPr>
        <a:solidFill>
          <a:srgbClr val="FF9900">
            <a:alpha val="9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dirty="0"/>
        </a:p>
      </dgm:t>
    </dgm:pt>
    <dgm:pt modelId="{36474439-FA68-46BC-B633-32BE9A5F11E3}" type="pres">
      <dgm:prSet presAssocID="{B3F2575B-2280-49A9-8C7C-96F82AD1847C}" presName="outerComposite" presStyleCnt="0">
        <dgm:presLayoutVars>
          <dgm:chMax val="5"/>
          <dgm:dir/>
          <dgm:resizeHandles val="exact"/>
        </dgm:presLayoutVars>
      </dgm:prSet>
      <dgm:spPr/>
    </dgm:pt>
    <dgm:pt modelId="{330798B8-0F3F-402E-9AAE-0B5425C20FCC}" type="pres">
      <dgm:prSet presAssocID="{B3F2575B-2280-49A9-8C7C-96F82AD1847C}" presName="dummyMaxCanvas" presStyleCnt="0">
        <dgm:presLayoutVars/>
      </dgm:prSet>
      <dgm:spPr/>
    </dgm:pt>
    <dgm:pt modelId="{1E00D02F-691D-4393-B72D-501DDC784FB5}" type="pres">
      <dgm:prSet presAssocID="{B3F2575B-2280-49A9-8C7C-96F82AD1847C}" presName="FiveNodes_1" presStyleLbl="node1" presStyleIdx="0" presStyleCnt="5">
        <dgm:presLayoutVars>
          <dgm:bulletEnabled val="1"/>
        </dgm:presLayoutVars>
      </dgm:prSet>
      <dgm:spPr/>
    </dgm:pt>
    <dgm:pt modelId="{6072FB0E-D12D-4174-B7A4-2938BB5C3C0A}" type="pres">
      <dgm:prSet presAssocID="{B3F2575B-2280-49A9-8C7C-96F82AD1847C}" presName="FiveNodes_2" presStyleLbl="node1" presStyleIdx="1" presStyleCnt="5">
        <dgm:presLayoutVars>
          <dgm:bulletEnabled val="1"/>
        </dgm:presLayoutVars>
      </dgm:prSet>
      <dgm:spPr/>
    </dgm:pt>
    <dgm:pt modelId="{4B83CD85-0421-464A-A94B-781AC88F059A}" type="pres">
      <dgm:prSet presAssocID="{B3F2575B-2280-49A9-8C7C-96F82AD1847C}" presName="FiveNodes_3" presStyleLbl="node1" presStyleIdx="2" presStyleCnt="5">
        <dgm:presLayoutVars>
          <dgm:bulletEnabled val="1"/>
        </dgm:presLayoutVars>
      </dgm:prSet>
      <dgm:spPr/>
    </dgm:pt>
    <dgm:pt modelId="{51961DB4-535D-42F7-B8A3-F8B27C4E1498}" type="pres">
      <dgm:prSet presAssocID="{B3F2575B-2280-49A9-8C7C-96F82AD1847C}" presName="FiveNodes_4" presStyleLbl="node1" presStyleIdx="3" presStyleCnt="5">
        <dgm:presLayoutVars>
          <dgm:bulletEnabled val="1"/>
        </dgm:presLayoutVars>
      </dgm:prSet>
      <dgm:spPr/>
    </dgm:pt>
    <dgm:pt modelId="{B282EFB2-5392-48DD-A956-9D26B2F6E558}" type="pres">
      <dgm:prSet presAssocID="{B3F2575B-2280-49A9-8C7C-96F82AD1847C}" presName="FiveNodes_5" presStyleLbl="node1" presStyleIdx="4" presStyleCnt="5">
        <dgm:presLayoutVars>
          <dgm:bulletEnabled val="1"/>
        </dgm:presLayoutVars>
      </dgm:prSet>
      <dgm:spPr/>
    </dgm:pt>
    <dgm:pt modelId="{0C99C988-E91A-4BCB-BFA4-52DD6A8C9841}" type="pres">
      <dgm:prSet presAssocID="{B3F2575B-2280-49A9-8C7C-96F82AD1847C}" presName="FiveConn_1-2" presStyleLbl="fgAccFollowNode1" presStyleIdx="0" presStyleCnt="4">
        <dgm:presLayoutVars>
          <dgm:bulletEnabled val="1"/>
        </dgm:presLayoutVars>
      </dgm:prSet>
      <dgm:spPr/>
    </dgm:pt>
    <dgm:pt modelId="{39492E99-B61A-4AD0-83A1-26C8A49BF64E}" type="pres">
      <dgm:prSet presAssocID="{B3F2575B-2280-49A9-8C7C-96F82AD1847C}" presName="FiveConn_2-3" presStyleLbl="fgAccFollowNode1" presStyleIdx="1" presStyleCnt="4">
        <dgm:presLayoutVars>
          <dgm:bulletEnabled val="1"/>
        </dgm:presLayoutVars>
      </dgm:prSet>
      <dgm:spPr/>
    </dgm:pt>
    <dgm:pt modelId="{C9EF383B-B441-4515-9EB6-16E6B593821D}" type="pres">
      <dgm:prSet presAssocID="{B3F2575B-2280-49A9-8C7C-96F82AD1847C}" presName="FiveConn_3-4" presStyleLbl="fgAccFollowNode1" presStyleIdx="2" presStyleCnt="4">
        <dgm:presLayoutVars>
          <dgm:bulletEnabled val="1"/>
        </dgm:presLayoutVars>
      </dgm:prSet>
      <dgm:spPr/>
    </dgm:pt>
    <dgm:pt modelId="{0FCBAEE7-31B4-47EA-838B-B790BEB7F8A6}" type="pres">
      <dgm:prSet presAssocID="{B3F2575B-2280-49A9-8C7C-96F82AD1847C}" presName="FiveConn_4-5" presStyleLbl="fgAccFollowNode1" presStyleIdx="3" presStyleCnt="4">
        <dgm:presLayoutVars>
          <dgm:bulletEnabled val="1"/>
        </dgm:presLayoutVars>
      </dgm:prSet>
      <dgm:spPr/>
    </dgm:pt>
    <dgm:pt modelId="{CDFB3609-7E3C-49D0-8B02-CC86C28A5F12}" type="pres">
      <dgm:prSet presAssocID="{B3F2575B-2280-49A9-8C7C-96F82AD1847C}" presName="FiveNodes_1_text" presStyleLbl="node1" presStyleIdx="4" presStyleCnt="5">
        <dgm:presLayoutVars>
          <dgm:bulletEnabled val="1"/>
        </dgm:presLayoutVars>
      </dgm:prSet>
      <dgm:spPr/>
    </dgm:pt>
    <dgm:pt modelId="{5489F9A6-4717-4366-9EFE-F3EFC6D868FD}" type="pres">
      <dgm:prSet presAssocID="{B3F2575B-2280-49A9-8C7C-96F82AD1847C}" presName="FiveNodes_2_text" presStyleLbl="node1" presStyleIdx="4" presStyleCnt="5">
        <dgm:presLayoutVars>
          <dgm:bulletEnabled val="1"/>
        </dgm:presLayoutVars>
      </dgm:prSet>
      <dgm:spPr/>
    </dgm:pt>
    <dgm:pt modelId="{8136C02D-CE03-48F6-A316-F77E77864DD4}" type="pres">
      <dgm:prSet presAssocID="{B3F2575B-2280-49A9-8C7C-96F82AD1847C}" presName="FiveNodes_3_text" presStyleLbl="node1" presStyleIdx="4" presStyleCnt="5">
        <dgm:presLayoutVars>
          <dgm:bulletEnabled val="1"/>
        </dgm:presLayoutVars>
      </dgm:prSet>
      <dgm:spPr/>
    </dgm:pt>
    <dgm:pt modelId="{2CE695CD-7952-4E22-AD81-8DA432EE22DC}" type="pres">
      <dgm:prSet presAssocID="{B3F2575B-2280-49A9-8C7C-96F82AD1847C}" presName="FiveNodes_4_text" presStyleLbl="node1" presStyleIdx="4" presStyleCnt="5">
        <dgm:presLayoutVars>
          <dgm:bulletEnabled val="1"/>
        </dgm:presLayoutVars>
      </dgm:prSet>
      <dgm:spPr/>
    </dgm:pt>
    <dgm:pt modelId="{84EB4F24-7011-4654-882D-102827FA8254}" type="pres">
      <dgm:prSet presAssocID="{B3F2575B-2280-49A9-8C7C-96F82AD1847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05D01E1A-4D6A-40DB-AF4A-B7CD0A3A7868}" type="presOf" srcId="{4E2961F8-B48F-4931-84C7-8DA6F75D9233}" destId="{B282EFB2-5392-48DD-A956-9D26B2F6E558}" srcOrd="0" destOrd="0" presId="urn:microsoft.com/office/officeart/2005/8/layout/vProcess5"/>
    <dgm:cxn modelId="{B111671D-BB73-4D3D-9BE8-284952D198E8}" type="presOf" srcId="{7662508D-56DB-462E-967A-CABFF692A16B}" destId="{1E00D02F-691D-4393-B72D-501DDC784FB5}" srcOrd="0" destOrd="0" presId="urn:microsoft.com/office/officeart/2005/8/layout/vProcess5"/>
    <dgm:cxn modelId="{E784B41E-8E79-4C67-BA48-3BBC7E2BC3D7}" srcId="{B3F2575B-2280-49A9-8C7C-96F82AD1847C}" destId="{B76326EB-A26F-4CFC-990F-CF00851F9EE2}" srcOrd="1" destOrd="0" parTransId="{3D4F134A-7B30-41B6-B445-A9FD53390E8D}" sibTransId="{6308E815-06E8-4967-965E-0D5E3D2CA412}"/>
    <dgm:cxn modelId="{CA7BD642-365B-4C34-9EFA-860FDDBEF703}" type="presOf" srcId="{B3F2575B-2280-49A9-8C7C-96F82AD1847C}" destId="{36474439-FA68-46BC-B633-32BE9A5F11E3}" srcOrd="0" destOrd="0" presId="urn:microsoft.com/office/officeart/2005/8/layout/vProcess5"/>
    <dgm:cxn modelId="{FB70F345-7262-44C3-AFED-ACEF0FA169FC}" type="presOf" srcId="{1A9C805B-6677-402F-9A5B-9D97182317C6}" destId="{4B83CD85-0421-464A-A94B-781AC88F059A}" srcOrd="0" destOrd="0" presId="urn:microsoft.com/office/officeart/2005/8/layout/vProcess5"/>
    <dgm:cxn modelId="{7D2CA866-20DA-4141-828C-2A2F6C54F49B}" srcId="{B3F2575B-2280-49A9-8C7C-96F82AD1847C}" destId="{7662508D-56DB-462E-967A-CABFF692A16B}" srcOrd="0" destOrd="0" parTransId="{A6B0B04E-3810-47A8-9767-8DE4BBC9991F}" sibTransId="{74EE85DC-6C8B-486C-8E60-DF14B063A3C0}"/>
    <dgm:cxn modelId="{2C5B3D56-3892-4EC7-A697-202FB514A0A4}" srcId="{B3F2575B-2280-49A9-8C7C-96F82AD1847C}" destId="{1A9C805B-6677-402F-9A5B-9D97182317C6}" srcOrd="2" destOrd="0" parTransId="{520A943B-7D0E-4FE6-AB4F-0818452B7E41}" sibTransId="{CF1378CA-6D4E-4ABC-87C0-C5D59986FAF5}"/>
    <dgm:cxn modelId="{070C8784-33EB-49D3-9F42-55153AC3474D}" type="presOf" srcId="{74EE85DC-6C8B-486C-8E60-DF14B063A3C0}" destId="{0C99C988-E91A-4BCB-BFA4-52DD6A8C9841}" srcOrd="0" destOrd="0" presId="urn:microsoft.com/office/officeart/2005/8/layout/vProcess5"/>
    <dgm:cxn modelId="{04FA3594-B999-48D5-8095-CA32E5429E5E}" srcId="{B3F2575B-2280-49A9-8C7C-96F82AD1847C}" destId="{9A8F351A-9071-4322-B670-AFF8116731BE}" srcOrd="3" destOrd="0" parTransId="{4FF9DFDA-2DC4-4D39-A681-E822856F6472}" sibTransId="{699571AC-0C49-4F86-A051-A87D1AB25302}"/>
    <dgm:cxn modelId="{EC3C4394-70D3-42EB-99CD-D28899455723}" type="presOf" srcId="{6308E815-06E8-4967-965E-0D5E3D2CA412}" destId="{39492E99-B61A-4AD0-83A1-26C8A49BF64E}" srcOrd="0" destOrd="0" presId="urn:microsoft.com/office/officeart/2005/8/layout/vProcess5"/>
    <dgm:cxn modelId="{18689E9B-35DA-461C-9C34-1C1AB3E9A1D6}" srcId="{B3F2575B-2280-49A9-8C7C-96F82AD1847C}" destId="{4E2961F8-B48F-4931-84C7-8DA6F75D9233}" srcOrd="4" destOrd="0" parTransId="{D79838B1-4B88-4829-ACCE-2EAD4D7B95FF}" sibTransId="{B88ED4C5-904D-493C-9632-AD87481A198A}"/>
    <dgm:cxn modelId="{8154BE9B-F139-4E56-8D17-513B03C3A484}" type="presOf" srcId="{9A8F351A-9071-4322-B670-AFF8116731BE}" destId="{2CE695CD-7952-4E22-AD81-8DA432EE22DC}" srcOrd="1" destOrd="0" presId="urn:microsoft.com/office/officeart/2005/8/layout/vProcess5"/>
    <dgm:cxn modelId="{3280ECB4-E68D-449F-8F04-5C691A788AFF}" type="presOf" srcId="{699571AC-0C49-4F86-A051-A87D1AB25302}" destId="{0FCBAEE7-31B4-47EA-838B-B790BEB7F8A6}" srcOrd="0" destOrd="0" presId="urn:microsoft.com/office/officeart/2005/8/layout/vProcess5"/>
    <dgm:cxn modelId="{1DAAD7C2-B9E9-4B50-A5DA-326CC6E57358}" srcId="{B3F2575B-2280-49A9-8C7C-96F82AD1847C}" destId="{F3F63EF5-0CB8-4B1F-9216-8A9431B089E4}" srcOrd="5" destOrd="0" parTransId="{7C443ACE-1EBA-42BA-BC7B-5C8D79394E42}" sibTransId="{6D440441-C0D6-4B18-890F-6CC0520EA13E}"/>
    <dgm:cxn modelId="{3F8E2FCC-62D3-4BB9-B7D9-E0488E014831}" type="presOf" srcId="{CF1378CA-6D4E-4ABC-87C0-C5D59986FAF5}" destId="{C9EF383B-B441-4515-9EB6-16E6B593821D}" srcOrd="0" destOrd="0" presId="urn:microsoft.com/office/officeart/2005/8/layout/vProcess5"/>
    <dgm:cxn modelId="{389199D2-8C72-4D00-A794-A31EA4A3F514}" type="presOf" srcId="{1A9C805B-6677-402F-9A5B-9D97182317C6}" destId="{8136C02D-CE03-48F6-A316-F77E77864DD4}" srcOrd="1" destOrd="0" presId="urn:microsoft.com/office/officeart/2005/8/layout/vProcess5"/>
    <dgm:cxn modelId="{40D940DE-D601-48AC-8ED4-95E1F2828D34}" type="presOf" srcId="{9A8F351A-9071-4322-B670-AFF8116731BE}" destId="{51961DB4-535D-42F7-B8A3-F8B27C4E1498}" srcOrd="0" destOrd="0" presId="urn:microsoft.com/office/officeart/2005/8/layout/vProcess5"/>
    <dgm:cxn modelId="{0B922BE4-9C22-4B40-9883-1E3B6C1BDCA7}" type="presOf" srcId="{B76326EB-A26F-4CFC-990F-CF00851F9EE2}" destId="{6072FB0E-D12D-4174-B7A4-2938BB5C3C0A}" srcOrd="0" destOrd="0" presId="urn:microsoft.com/office/officeart/2005/8/layout/vProcess5"/>
    <dgm:cxn modelId="{E8659AF1-69B8-4E4A-A0BF-8B2478A47C49}" type="presOf" srcId="{7662508D-56DB-462E-967A-CABFF692A16B}" destId="{CDFB3609-7E3C-49D0-8B02-CC86C28A5F12}" srcOrd="1" destOrd="0" presId="urn:microsoft.com/office/officeart/2005/8/layout/vProcess5"/>
    <dgm:cxn modelId="{FAF5A4F4-D2E7-45EC-B70B-8AFA1AD5A879}" type="presOf" srcId="{B76326EB-A26F-4CFC-990F-CF00851F9EE2}" destId="{5489F9A6-4717-4366-9EFE-F3EFC6D868FD}" srcOrd="1" destOrd="0" presId="urn:microsoft.com/office/officeart/2005/8/layout/vProcess5"/>
    <dgm:cxn modelId="{7DFCCCF5-0B66-4549-AE27-10245F7E4B86}" type="presOf" srcId="{4E2961F8-B48F-4931-84C7-8DA6F75D9233}" destId="{84EB4F24-7011-4654-882D-102827FA8254}" srcOrd="1" destOrd="0" presId="urn:microsoft.com/office/officeart/2005/8/layout/vProcess5"/>
    <dgm:cxn modelId="{9E1A8D2E-071F-43AB-9CF3-01F60A628A95}" type="presParOf" srcId="{36474439-FA68-46BC-B633-32BE9A5F11E3}" destId="{330798B8-0F3F-402E-9AAE-0B5425C20FCC}" srcOrd="0" destOrd="0" presId="urn:microsoft.com/office/officeart/2005/8/layout/vProcess5"/>
    <dgm:cxn modelId="{64839B93-BA45-475E-B056-80FAFBC0F241}" type="presParOf" srcId="{36474439-FA68-46BC-B633-32BE9A5F11E3}" destId="{1E00D02F-691D-4393-B72D-501DDC784FB5}" srcOrd="1" destOrd="0" presId="urn:microsoft.com/office/officeart/2005/8/layout/vProcess5"/>
    <dgm:cxn modelId="{51B0655F-F2E2-44DB-91FD-27E61815021F}" type="presParOf" srcId="{36474439-FA68-46BC-B633-32BE9A5F11E3}" destId="{6072FB0E-D12D-4174-B7A4-2938BB5C3C0A}" srcOrd="2" destOrd="0" presId="urn:microsoft.com/office/officeart/2005/8/layout/vProcess5"/>
    <dgm:cxn modelId="{B2807550-8065-40D9-8CE6-1E5F2AE806B7}" type="presParOf" srcId="{36474439-FA68-46BC-B633-32BE9A5F11E3}" destId="{4B83CD85-0421-464A-A94B-781AC88F059A}" srcOrd="3" destOrd="0" presId="urn:microsoft.com/office/officeart/2005/8/layout/vProcess5"/>
    <dgm:cxn modelId="{0A72FF84-1748-4CA6-8DA6-C47835CFC2E1}" type="presParOf" srcId="{36474439-FA68-46BC-B633-32BE9A5F11E3}" destId="{51961DB4-535D-42F7-B8A3-F8B27C4E1498}" srcOrd="4" destOrd="0" presId="urn:microsoft.com/office/officeart/2005/8/layout/vProcess5"/>
    <dgm:cxn modelId="{93E719B9-ECF1-4A32-AEF4-4F65701A6947}" type="presParOf" srcId="{36474439-FA68-46BC-B633-32BE9A5F11E3}" destId="{B282EFB2-5392-48DD-A956-9D26B2F6E558}" srcOrd="5" destOrd="0" presId="urn:microsoft.com/office/officeart/2005/8/layout/vProcess5"/>
    <dgm:cxn modelId="{C4B4A584-15FA-47AE-A815-E44579835660}" type="presParOf" srcId="{36474439-FA68-46BC-B633-32BE9A5F11E3}" destId="{0C99C988-E91A-4BCB-BFA4-52DD6A8C9841}" srcOrd="6" destOrd="0" presId="urn:microsoft.com/office/officeart/2005/8/layout/vProcess5"/>
    <dgm:cxn modelId="{73B777F2-418A-498C-9232-A813C24DF969}" type="presParOf" srcId="{36474439-FA68-46BC-B633-32BE9A5F11E3}" destId="{39492E99-B61A-4AD0-83A1-26C8A49BF64E}" srcOrd="7" destOrd="0" presId="urn:microsoft.com/office/officeart/2005/8/layout/vProcess5"/>
    <dgm:cxn modelId="{B09E039E-F3F5-4349-A5D0-55E5874FAB81}" type="presParOf" srcId="{36474439-FA68-46BC-B633-32BE9A5F11E3}" destId="{C9EF383B-B441-4515-9EB6-16E6B593821D}" srcOrd="8" destOrd="0" presId="urn:microsoft.com/office/officeart/2005/8/layout/vProcess5"/>
    <dgm:cxn modelId="{A309BFDA-156B-4FBE-9BC2-F2A219D8A435}" type="presParOf" srcId="{36474439-FA68-46BC-B633-32BE9A5F11E3}" destId="{0FCBAEE7-31B4-47EA-838B-B790BEB7F8A6}" srcOrd="9" destOrd="0" presId="urn:microsoft.com/office/officeart/2005/8/layout/vProcess5"/>
    <dgm:cxn modelId="{B1025EA9-D3EE-436A-AD7E-2594759D9CB8}" type="presParOf" srcId="{36474439-FA68-46BC-B633-32BE9A5F11E3}" destId="{CDFB3609-7E3C-49D0-8B02-CC86C28A5F12}" srcOrd="10" destOrd="0" presId="urn:microsoft.com/office/officeart/2005/8/layout/vProcess5"/>
    <dgm:cxn modelId="{17EEF46C-79CA-4DBD-BE90-2A24E334FEB5}" type="presParOf" srcId="{36474439-FA68-46BC-B633-32BE9A5F11E3}" destId="{5489F9A6-4717-4366-9EFE-F3EFC6D868FD}" srcOrd="11" destOrd="0" presId="urn:microsoft.com/office/officeart/2005/8/layout/vProcess5"/>
    <dgm:cxn modelId="{5945670F-2DEB-49BA-943A-B5C9913AA6A1}" type="presParOf" srcId="{36474439-FA68-46BC-B633-32BE9A5F11E3}" destId="{8136C02D-CE03-48F6-A316-F77E77864DD4}" srcOrd="12" destOrd="0" presId="urn:microsoft.com/office/officeart/2005/8/layout/vProcess5"/>
    <dgm:cxn modelId="{8E640C86-6942-4F90-961A-B2EAF26C2B28}" type="presParOf" srcId="{36474439-FA68-46BC-B633-32BE9A5F11E3}" destId="{2CE695CD-7952-4E22-AD81-8DA432EE22DC}" srcOrd="13" destOrd="0" presId="urn:microsoft.com/office/officeart/2005/8/layout/vProcess5"/>
    <dgm:cxn modelId="{9BD0AD20-5497-4E14-9B3E-C8BF7931C1D7}" type="presParOf" srcId="{36474439-FA68-46BC-B633-32BE9A5F11E3}" destId="{84EB4F24-7011-4654-882D-102827FA825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BF47F-F9D7-418F-994D-3A09851FECA7}">
      <dsp:nvSpPr>
        <dsp:cNvPr id="0" name=""/>
        <dsp:cNvSpPr/>
      </dsp:nvSpPr>
      <dsp:spPr>
        <a:xfrm>
          <a:off x="-3774642" y="-589012"/>
          <a:ext cx="4546609" cy="4546609"/>
        </a:xfrm>
        <a:prstGeom prst="blockArc">
          <a:avLst>
            <a:gd name="adj1" fmla="val 18900000"/>
            <a:gd name="adj2" fmla="val 2700000"/>
            <a:gd name="adj3" fmla="val 475"/>
          </a:avLst>
        </a:prstGeom>
        <a:noFill/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AB9EB8-BC6F-405B-8584-4C04238D1302}">
      <dsp:nvSpPr>
        <dsp:cNvPr id="0" name=""/>
        <dsp:cNvSpPr/>
      </dsp:nvSpPr>
      <dsp:spPr>
        <a:xfrm>
          <a:off x="237498" y="153421"/>
          <a:ext cx="3751548" cy="30670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4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культурологічний</a:t>
          </a:r>
          <a:endParaRPr lang="ru-RU" sz="2400" kern="12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37498" y="153421"/>
        <a:ext cx="3751548" cy="306707"/>
      </dsp:txXfrm>
    </dsp:sp>
    <dsp:sp modelId="{25ED8B3A-2737-47FB-BDA0-5D3BDF2334D6}">
      <dsp:nvSpPr>
        <dsp:cNvPr id="0" name=""/>
        <dsp:cNvSpPr/>
      </dsp:nvSpPr>
      <dsp:spPr>
        <a:xfrm>
          <a:off x="45806" y="115082"/>
          <a:ext cx="383383" cy="3833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52625-1736-4D06-B747-959111ABD763}">
      <dsp:nvSpPr>
        <dsp:cNvPr id="0" name=""/>
        <dsp:cNvSpPr/>
      </dsp:nvSpPr>
      <dsp:spPr>
        <a:xfrm>
          <a:off x="515249" y="613751"/>
          <a:ext cx="3473797" cy="30670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4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лінгвістичний</a:t>
          </a:r>
          <a:endParaRPr lang="ru-RU" sz="2400" kern="12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515249" y="613751"/>
        <a:ext cx="3473797" cy="306707"/>
      </dsp:txXfrm>
    </dsp:sp>
    <dsp:sp modelId="{75F5E30D-1DCA-437E-A418-AA35183DE241}">
      <dsp:nvSpPr>
        <dsp:cNvPr id="0" name=""/>
        <dsp:cNvSpPr/>
      </dsp:nvSpPr>
      <dsp:spPr>
        <a:xfrm>
          <a:off x="323557" y="575413"/>
          <a:ext cx="383383" cy="3833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1739D-DCF2-490F-A0CD-0909BC6A8EB8}">
      <dsp:nvSpPr>
        <dsp:cNvPr id="0" name=""/>
        <dsp:cNvSpPr/>
      </dsp:nvSpPr>
      <dsp:spPr>
        <a:xfrm>
          <a:off x="667455" y="1073744"/>
          <a:ext cx="3321591" cy="30670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4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контекстуальний</a:t>
          </a:r>
          <a:endParaRPr lang="ru-RU" sz="2400" kern="12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667455" y="1073744"/>
        <a:ext cx="3321591" cy="306707"/>
      </dsp:txXfrm>
    </dsp:sp>
    <dsp:sp modelId="{345DD09A-4380-43D6-969A-3B4969234487}">
      <dsp:nvSpPr>
        <dsp:cNvPr id="0" name=""/>
        <dsp:cNvSpPr/>
      </dsp:nvSpPr>
      <dsp:spPr>
        <a:xfrm>
          <a:off x="475763" y="1035406"/>
          <a:ext cx="383383" cy="3833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E2A41-3CEB-4EB4-BCA7-3DAAA9551DCF}">
      <dsp:nvSpPr>
        <dsp:cNvPr id="0" name=""/>
        <dsp:cNvSpPr/>
      </dsp:nvSpPr>
      <dsp:spPr>
        <a:xfrm>
          <a:off x="716053" y="1534075"/>
          <a:ext cx="3272993" cy="30670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4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композиційний</a:t>
          </a:r>
          <a:endParaRPr lang="ru-RU" sz="2400" kern="12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716053" y="1534075"/>
        <a:ext cx="3272993" cy="306707"/>
      </dsp:txXfrm>
    </dsp:sp>
    <dsp:sp modelId="{DDCE4C7D-63E9-45D9-8250-F0D1E2F68D99}">
      <dsp:nvSpPr>
        <dsp:cNvPr id="0" name=""/>
        <dsp:cNvSpPr/>
      </dsp:nvSpPr>
      <dsp:spPr>
        <a:xfrm>
          <a:off x="524361" y="1495737"/>
          <a:ext cx="383383" cy="3833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35892-E920-4390-9BB7-A6AF27C2829F}">
      <dsp:nvSpPr>
        <dsp:cNvPr id="0" name=""/>
        <dsp:cNvSpPr/>
      </dsp:nvSpPr>
      <dsp:spPr>
        <a:xfrm>
          <a:off x="667455" y="1994406"/>
          <a:ext cx="3321591" cy="30670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4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компаративний</a:t>
          </a:r>
          <a:endParaRPr lang="ru-RU" sz="2400" kern="12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667455" y="1994406"/>
        <a:ext cx="3321591" cy="306707"/>
      </dsp:txXfrm>
    </dsp:sp>
    <dsp:sp modelId="{E2FC2324-9982-43A2-B070-1107060B3B4A}">
      <dsp:nvSpPr>
        <dsp:cNvPr id="0" name=""/>
        <dsp:cNvSpPr/>
      </dsp:nvSpPr>
      <dsp:spPr>
        <a:xfrm>
          <a:off x="475763" y="1956067"/>
          <a:ext cx="383383" cy="3833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38295-5F1B-4A94-92DF-4ADE98CD3D6A}">
      <dsp:nvSpPr>
        <dsp:cNvPr id="0" name=""/>
        <dsp:cNvSpPr/>
      </dsp:nvSpPr>
      <dsp:spPr>
        <a:xfrm>
          <a:off x="515249" y="2454399"/>
          <a:ext cx="3473797" cy="30670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4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гендерний</a:t>
          </a:r>
          <a:endParaRPr lang="ru-RU" sz="2400" kern="12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515249" y="2454399"/>
        <a:ext cx="3473797" cy="306707"/>
      </dsp:txXfrm>
    </dsp:sp>
    <dsp:sp modelId="{EBAD56EB-AA8B-4D47-BF9A-93B461AEE0EA}">
      <dsp:nvSpPr>
        <dsp:cNvPr id="0" name=""/>
        <dsp:cNvSpPr/>
      </dsp:nvSpPr>
      <dsp:spPr>
        <a:xfrm>
          <a:off x="323557" y="2416060"/>
          <a:ext cx="383383" cy="3833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63F3E-2A4F-4691-94C6-967C05EDAF7C}">
      <dsp:nvSpPr>
        <dsp:cNvPr id="0" name=""/>
        <dsp:cNvSpPr/>
      </dsp:nvSpPr>
      <dsp:spPr>
        <a:xfrm>
          <a:off x="237498" y="2914729"/>
          <a:ext cx="3751548" cy="30670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44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герменевтичний та ін.</a:t>
          </a:r>
          <a:endParaRPr lang="ru-RU" sz="2400" kern="1200" dirty="0">
            <a:solidFill>
              <a:schemeClr val="accent6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37498" y="2914729"/>
        <a:ext cx="3751548" cy="306707"/>
      </dsp:txXfrm>
    </dsp:sp>
    <dsp:sp modelId="{670C5AD1-6B46-4244-B753-3CC30DAF7453}">
      <dsp:nvSpPr>
        <dsp:cNvPr id="0" name=""/>
        <dsp:cNvSpPr/>
      </dsp:nvSpPr>
      <dsp:spPr>
        <a:xfrm>
          <a:off x="45806" y="2876391"/>
          <a:ext cx="383383" cy="3833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ADF5C-BBBC-4236-A709-EFBF5291B752}">
      <dsp:nvSpPr>
        <dsp:cNvPr id="0" name=""/>
        <dsp:cNvSpPr/>
      </dsp:nvSpPr>
      <dsp:spPr>
        <a:xfrm rot="5400000">
          <a:off x="714557" y="985466"/>
          <a:ext cx="401644" cy="4572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FF66"/>
        </a:solidFill>
        <a:ln w="25400" cap="flat" cmpd="sng" algn="ctr">
          <a:solidFill>
            <a:srgbClr val="FFFF66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D9526-F291-46C1-B445-738A84498D51}">
      <dsp:nvSpPr>
        <dsp:cNvPr id="0" name=""/>
        <dsp:cNvSpPr/>
      </dsp:nvSpPr>
      <dsp:spPr>
        <a:xfrm>
          <a:off x="4008" y="251425"/>
          <a:ext cx="2341601" cy="789789"/>
        </a:xfrm>
        <a:prstGeom prst="roundRect">
          <a:avLst>
            <a:gd name="adj" fmla="val 16670"/>
          </a:avLst>
        </a:prstGeom>
        <a:solidFill>
          <a:srgbClr val="FFFFCC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rgbClr val="FFCC00"/>
              </a:solidFill>
            </a:rPr>
            <a:t>Вибір теми проєкту</a:t>
          </a:r>
          <a:endParaRPr lang="ru-RU" sz="2400" kern="1200" dirty="0">
            <a:solidFill>
              <a:srgbClr val="FFCC00"/>
            </a:solidFill>
          </a:endParaRPr>
        </a:p>
      </dsp:txBody>
      <dsp:txXfrm>
        <a:off x="42569" y="289986"/>
        <a:ext cx="2264479" cy="712667"/>
      </dsp:txXfrm>
    </dsp:sp>
    <dsp:sp modelId="{5DED65FD-1048-4616-8631-A5FB43B7EC97}">
      <dsp:nvSpPr>
        <dsp:cNvPr id="0" name=""/>
        <dsp:cNvSpPr/>
      </dsp:nvSpPr>
      <dsp:spPr>
        <a:xfrm>
          <a:off x="1512875" y="454822"/>
          <a:ext cx="491754" cy="382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C2FF53-A826-4AEC-B751-B6029523CD39}">
      <dsp:nvSpPr>
        <dsp:cNvPr id="0" name=""/>
        <dsp:cNvSpPr/>
      </dsp:nvSpPr>
      <dsp:spPr>
        <a:xfrm rot="5400000">
          <a:off x="1834620" y="1677325"/>
          <a:ext cx="401644" cy="4572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FF66"/>
        </a:solidFill>
        <a:ln w="25400" cap="flat" cmpd="sng" algn="ctr">
          <a:solidFill>
            <a:srgbClr val="FFFF66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3AD9F-AE9B-429C-88F2-09ACAC48D7E1}">
      <dsp:nvSpPr>
        <dsp:cNvPr id="0" name=""/>
        <dsp:cNvSpPr/>
      </dsp:nvSpPr>
      <dsp:spPr>
        <a:xfrm>
          <a:off x="1127977" y="941324"/>
          <a:ext cx="2093170" cy="790120"/>
        </a:xfrm>
        <a:prstGeom prst="roundRect">
          <a:avLst>
            <a:gd name="adj" fmla="val 16670"/>
          </a:avLst>
        </a:prstGeom>
        <a:solidFill>
          <a:srgbClr val="FFFFCC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rgbClr val="FFCC00"/>
              </a:solidFill>
            </a:rPr>
            <a:t>Планування проєкту</a:t>
          </a:r>
          <a:endParaRPr lang="ru-RU" sz="2400" kern="1200" dirty="0">
            <a:solidFill>
              <a:srgbClr val="FFCC00"/>
            </a:solidFill>
          </a:endParaRPr>
        </a:p>
      </dsp:txBody>
      <dsp:txXfrm>
        <a:off x="1166554" y="979901"/>
        <a:ext cx="2016016" cy="712966"/>
      </dsp:txXfrm>
    </dsp:sp>
    <dsp:sp modelId="{C6EB4AD8-2323-4FD9-813D-0B70CBED2355}">
      <dsp:nvSpPr>
        <dsp:cNvPr id="0" name=""/>
        <dsp:cNvSpPr/>
      </dsp:nvSpPr>
      <dsp:spPr>
        <a:xfrm>
          <a:off x="2512629" y="1144886"/>
          <a:ext cx="491754" cy="382518"/>
        </a:xfrm>
        <a:prstGeom prst="rect">
          <a:avLst/>
        </a:prstGeom>
        <a:noFill/>
        <a:ln>
          <a:solidFill>
            <a:srgbClr val="FFFF99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AF40C-7D8C-4FB8-8636-DEF84EF37C9F}">
      <dsp:nvSpPr>
        <dsp:cNvPr id="0" name=""/>
        <dsp:cNvSpPr/>
      </dsp:nvSpPr>
      <dsp:spPr>
        <a:xfrm rot="5400000">
          <a:off x="2953856" y="2325533"/>
          <a:ext cx="401644" cy="4572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FFF66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AD718-BF5F-4EBF-B4BF-EB243F8654F1}">
      <dsp:nvSpPr>
        <dsp:cNvPr id="0" name=""/>
        <dsp:cNvSpPr/>
      </dsp:nvSpPr>
      <dsp:spPr>
        <a:xfrm>
          <a:off x="2251946" y="1631388"/>
          <a:ext cx="2300263" cy="706399"/>
        </a:xfrm>
        <a:prstGeom prst="roundRect">
          <a:avLst>
            <a:gd name="adj" fmla="val 16670"/>
          </a:avLst>
        </a:prstGeom>
        <a:solidFill>
          <a:srgbClr val="FFFFCC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rgbClr val="FFCC00"/>
              </a:solidFill>
            </a:rPr>
            <a:t>Реалізація проєкту</a:t>
          </a:r>
          <a:endParaRPr lang="ru-RU" sz="2400" kern="1200" dirty="0">
            <a:solidFill>
              <a:srgbClr val="FFCC00"/>
            </a:solidFill>
          </a:endParaRPr>
        </a:p>
      </dsp:txBody>
      <dsp:txXfrm>
        <a:off x="2286436" y="1665878"/>
        <a:ext cx="2231283" cy="637419"/>
      </dsp:txXfrm>
    </dsp:sp>
    <dsp:sp modelId="{C3EA2E03-B85A-4DFD-892B-EEB0A95A00D3}">
      <dsp:nvSpPr>
        <dsp:cNvPr id="0" name=""/>
        <dsp:cNvSpPr/>
      </dsp:nvSpPr>
      <dsp:spPr>
        <a:xfrm>
          <a:off x="3740144" y="1793089"/>
          <a:ext cx="491754" cy="382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2FA6E7-B1BF-4A94-9589-89CCF67AA12E}">
      <dsp:nvSpPr>
        <dsp:cNvPr id="0" name=""/>
        <dsp:cNvSpPr/>
      </dsp:nvSpPr>
      <dsp:spPr>
        <a:xfrm>
          <a:off x="3375915" y="2279591"/>
          <a:ext cx="2086422" cy="851527"/>
        </a:xfrm>
        <a:prstGeom prst="roundRect">
          <a:avLst>
            <a:gd name="adj" fmla="val 16670"/>
          </a:avLst>
        </a:prstGeom>
        <a:solidFill>
          <a:srgbClr val="FFFFCC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rgbClr val="FFCC00"/>
              </a:solidFill>
            </a:rPr>
            <a:t>Підсумок проєкту</a:t>
          </a:r>
          <a:endParaRPr lang="ru-RU" sz="2400" kern="1200" dirty="0">
            <a:solidFill>
              <a:srgbClr val="FFCC00"/>
            </a:solidFill>
          </a:endParaRPr>
        </a:p>
      </dsp:txBody>
      <dsp:txXfrm>
        <a:off x="3417491" y="2321167"/>
        <a:ext cx="2003270" cy="7683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0D02F-691D-4393-B72D-501DDC784FB5}">
      <dsp:nvSpPr>
        <dsp:cNvPr id="0" name=""/>
        <dsp:cNvSpPr/>
      </dsp:nvSpPr>
      <dsp:spPr>
        <a:xfrm>
          <a:off x="0" y="0"/>
          <a:ext cx="4397462" cy="613214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rgbClr val="FF9900"/>
              </a:solidFill>
            </a:rPr>
            <a:t>створення проблемної ситуації; формулювання проблеми</a:t>
          </a:r>
        </a:p>
      </dsp:txBody>
      <dsp:txXfrm>
        <a:off x="17960" y="17960"/>
        <a:ext cx="3664011" cy="577294"/>
      </dsp:txXfrm>
    </dsp:sp>
    <dsp:sp modelId="{6072FB0E-D12D-4174-B7A4-2938BB5C3C0A}">
      <dsp:nvSpPr>
        <dsp:cNvPr id="0" name=""/>
        <dsp:cNvSpPr/>
      </dsp:nvSpPr>
      <dsp:spPr>
        <a:xfrm>
          <a:off x="328381" y="698382"/>
          <a:ext cx="4397462" cy="613214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FF9900"/>
              </a:solidFill>
            </a:rPr>
            <a:t>висунення гіпотез; перевірка висунутих гіпотез</a:t>
          </a:r>
        </a:p>
      </dsp:txBody>
      <dsp:txXfrm>
        <a:off x="346341" y="716342"/>
        <a:ext cx="3634571" cy="577294"/>
      </dsp:txXfrm>
    </dsp:sp>
    <dsp:sp modelId="{4B83CD85-0421-464A-A94B-781AC88F059A}">
      <dsp:nvSpPr>
        <dsp:cNvPr id="0" name=""/>
        <dsp:cNvSpPr/>
      </dsp:nvSpPr>
      <dsp:spPr>
        <a:xfrm>
          <a:off x="656763" y="1396765"/>
          <a:ext cx="4397462" cy="613214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FF9900"/>
              </a:solidFill>
            </a:rPr>
            <a:t>аналіз результатів перевірки гіпотез</a:t>
          </a:r>
        </a:p>
      </dsp:txBody>
      <dsp:txXfrm>
        <a:off x="674723" y="1414725"/>
        <a:ext cx="3634571" cy="577294"/>
      </dsp:txXfrm>
    </dsp:sp>
    <dsp:sp modelId="{51961DB4-535D-42F7-B8A3-F8B27C4E1498}">
      <dsp:nvSpPr>
        <dsp:cNvPr id="0" name=""/>
        <dsp:cNvSpPr/>
      </dsp:nvSpPr>
      <dsp:spPr>
        <a:xfrm>
          <a:off x="985145" y="2095148"/>
          <a:ext cx="4397462" cy="613214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 </a:t>
          </a:r>
          <a:r>
            <a:rPr lang="ru-RU" sz="1800" kern="1200" dirty="0">
              <a:solidFill>
                <a:srgbClr val="FF9900"/>
              </a:solidFill>
            </a:rPr>
            <a:t>висновок і узагальнення</a:t>
          </a:r>
        </a:p>
      </dsp:txBody>
      <dsp:txXfrm>
        <a:off x="1003105" y="2113108"/>
        <a:ext cx="3634571" cy="577294"/>
      </dsp:txXfrm>
    </dsp:sp>
    <dsp:sp modelId="{B282EFB2-5392-48DD-A956-9D26B2F6E558}">
      <dsp:nvSpPr>
        <dsp:cNvPr id="0" name=""/>
        <dsp:cNvSpPr/>
      </dsp:nvSpPr>
      <dsp:spPr>
        <a:xfrm>
          <a:off x="1313527" y="2793531"/>
          <a:ext cx="4397462" cy="613214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FF9900"/>
              </a:solidFill>
            </a:rPr>
            <a:t>повернення до проблемної ситуації</a:t>
          </a:r>
        </a:p>
      </dsp:txBody>
      <dsp:txXfrm>
        <a:off x="1331487" y="2811491"/>
        <a:ext cx="3634571" cy="577294"/>
      </dsp:txXfrm>
    </dsp:sp>
    <dsp:sp modelId="{0C99C988-E91A-4BCB-BFA4-52DD6A8C9841}">
      <dsp:nvSpPr>
        <dsp:cNvPr id="0" name=""/>
        <dsp:cNvSpPr/>
      </dsp:nvSpPr>
      <dsp:spPr>
        <a:xfrm>
          <a:off x="3998873" y="447987"/>
          <a:ext cx="398589" cy="398589"/>
        </a:xfrm>
        <a:prstGeom prst="downArrow">
          <a:avLst>
            <a:gd name="adj1" fmla="val 55000"/>
            <a:gd name="adj2" fmla="val 45000"/>
          </a:avLst>
        </a:prstGeom>
        <a:solidFill>
          <a:srgbClr val="FF9900">
            <a:alpha val="89804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 dirty="0"/>
        </a:p>
      </dsp:txBody>
      <dsp:txXfrm>
        <a:off x="4088556" y="447987"/>
        <a:ext cx="219223" cy="299938"/>
      </dsp:txXfrm>
    </dsp:sp>
    <dsp:sp modelId="{39492E99-B61A-4AD0-83A1-26C8A49BF64E}">
      <dsp:nvSpPr>
        <dsp:cNvPr id="0" name=""/>
        <dsp:cNvSpPr/>
      </dsp:nvSpPr>
      <dsp:spPr>
        <a:xfrm>
          <a:off x="4327254" y="1146370"/>
          <a:ext cx="398589" cy="398589"/>
        </a:xfrm>
        <a:prstGeom prst="downArrow">
          <a:avLst>
            <a:gd name="adj1" fmla="val 55000"/>
            <a:gd name="adj2" fmla="val 45000"/>
          </a:avLst>
        </a:prstGeom>
        <a:solidFill>
          <a:srgbClr val="FF9900">
            <a:alpha val="9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 dirty="0"/>
        </a:p>
      </dsp:txBody>
      <dsp:txXfrm>
        <a:off x="4416937" y="1146370"/>
        <a:ext cx="219223" cy="299938"/>
      </dsp:txXfrm>
    </dsp:sp>
    <dsp:sp modelId="{C9EF383B-B441-4515-9EB6-16E6B593821D}">
      <dsp:nvSpPr>
        <dsp:cNvPr id="0" name=""/>
        <dsp:cNvSpPr/>
      </dsp:nvSpPr>
      <dsp:spPr>
        <a:xfrm>
          <a:off x="4655636" y="1834532"/>
          <a:ext cx="398589" cy="398589"/>
        </a:xfrm>
        <a:prstGeom prst="downArrow">
          <a:avLst>
            <a:gd name="adj1" fmla="val 55000"/>
            <a:gd name="adj2" fmla="val 45000"/>
          </a:avLst>
        </a:prstGeom>
        <a:solidFill>
          <a:srgbClr val="FF9900">
            <a:alpha val="9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 dirty="0"/>
        </a:p>
      </dsp:txBody>
      <dsp:txXfrm>
        <a:off x="4745319" y="1834532"/>
        <a:ext cx="219223" cy="299938"/>
      </dsp:txXfrm>
    </dsp:sp>
    <dsp:sp modelId="{0FCBAEE7-31B4-47EA-838B-B790BEB7F8A6}">
      <dsp:nvSpPr>
        <dsp:cNvPr id="0" name=""/>
        <dsp:cNvSpPr/>
      </dsp:nvSpPr>
      <dsp:spPr>
        <a:xfrm>
          <a:off x="4984018" y="2539729"/>
          <a:ext cx="398589" cy="398589"/>
        </a:xfrm>
        <a:prstGeom prst="downArrow">
          <a:avLst>
            <a:gd name="adj1" fmla="val 55000"/>
            <a:gd name="adj2" fmla="val 45000"/>
          </a:avLst>
        </a:prstGeom>
        <a:solidFill>
          <a:srgbClr val="FF9900">
            <a:alpha val="90000"/>
          </a:srgb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 dirty="0"/>
        </a:p>
      </dsp:txBody>
      <dsp:txXfrm>
        <a:off x="5073701" y="2539729"/>
        <a:ext cx="219223" cy="299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0040C-01AD-48B8-917B-E04A627022F2}" type="datetimeFigureOut">
              <a:rPr lang="ru-RU" smtClean="0"/>
              <a:t>16.05.2022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3806-DD39-4089-AE90-5A38EDAC987D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969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图片8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129993"/>
            <a:ext cx="7772400" cy="646331"/>
          </a:xfrm>
        </p:spPr>
        <p:txBody>
          <a:bodyPr/>
          <a:lstStyle>
            <a:lvl1pPr algn="ctr"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zh-CN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821656"/>
            <a:ext cx="6400800" cy="52322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zh-CN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D1FFEC-EF73-4471-BFFA-0A215083478E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09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D279-7435-4CAC-ACCE-0E15C84EE9BF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73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AF786-DFAA-41EC-874C-0C30CC53E1CB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5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898922"/>
            <a:ext cx="4038600" cy="36183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9313" y="898922"/>
            <a:ext cx="4038600" cy="36183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ADC90-91CC-4B0E-B022-2A8D50C17F87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7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1438"/>
            <a:ext cx="82296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E0F6D-2DD5-4ECF-89DE-DD5539CE9272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8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941FC-56AA-4BDD-AEFF-836B67B27DB4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881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CD223-760D-4414-8D65-C41E686A1469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6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676215"/>
            <a:ext cx="3008313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65B2E-0A89-48CF-8B1E-55A6B51CE1F5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9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25394"/>
            <a:ext cx="54864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47609-20C9-466E-9C2F-0179C9807717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38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BB5F-3258-4365-AC8E-C5E49378E1BC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74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9881" y="219076"/>
            <a:ext cx="738664" cy="429815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219076"/>
            <a:ext cx="6019800" cy="429815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8072-CA3A-446B-9AE3-5E206D304228}" type="slidenum">
              <a:rPr lang="ru-RU" altLang="zh-CN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952501"/>
            <a:ext cx="7886699" cy="368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99813"/>
            <a:ext cx="7886699" cy="785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图片9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1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35226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898922"/>
            <a:ext cx="8229600" cy="36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宋体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宋体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zh-CN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宋体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64216E-6595-4CB5-B76E-7449E377A220}" type="slidenum">
              <a:rPr lang="ru-RU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ru-RU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5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SimHei" pitchFamily="49" charset="-122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SimHei" pitchFamily="49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SimHei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SimHei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SimHei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SimHei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SimHei" pitchFamily="49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eg"/><Relationship Id="rId7" Type="http://schemas.openxmlformats.org/officeDocument/2006/relationships/hyperlink" Target="https://www.thinglink.com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edu.glogster.com/" TargetMode="External"/><Relationship Id="rId5" Type="http://schemas.openxmlformats.org/officeDocument/2006/relationships/image" Target="../media/image40.png"/><Relationship Id="rId4" Type="http://schemas.openxmlformats.org/officeDocument/2006/relationships/hyperlink" Target="https://auth.genial.ly/login?backTo=https://app.genial.ly/" TargetMode="External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144379" y="228601"/>
            <a:ext cx="9288379" cy="21536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i="1" dirty="0">
                <a:ln w="0"/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Аналіз літературних творів у шкільній практиці: сучасні технології роботи </a:t>
            </a:r>
          </a:p>
          <a:p>
            <a:r>
              <a:rPr lang="uk-UA" sz="4000" b="1" i="1" dirty="0">
                <a:ln w="0"/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 текстом художнього твору</a:t>
            </a:r>
            <a:endParaRPr lang="en-US" sz="4000" b="1" i="1" dirty="0">
              <a:ln w="0"/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Бонусні занятт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27" y="2204930"/>
            <a:ext cx="3422566" cy="2295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2205" y="204537"/>
            <a:ext cx="555048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Аналіз художнього твору</a:t>
            </a:r>
            <a:endParaRPr lang="ru-RU" sz="3200" b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403660">
            <a:off x="1792705" y="920894"/>
            <a:ext cx="409074" cy="425877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20995253">
            <a:off x="5281905" y="967955"/>
            <a:ext cx="409074" cy="425877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3342" y="1657546"/>
            <a:ext cx="36677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Традиційний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i="1" dirty="0"/>
              <a:t>«Слідом за автором»</a:t>
            </a:r>
            <a:r>
              <a:rPr lang="ru-RU" sz="2000" dirty="0"/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i="1" dirty="0"/>
              <a:t>пообразний</a:t>
            </a:r>
            <a:r>
              <a:rPr lang="ru-RU" sz="2000" dirty="0"/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i="1" dirty="0"/>
              <a:t>проблемно-тематичний.</a:t>
            </a:r>
            <a:r>
              <a:rPr lang="ru-RU" sz="2400" dirty="0"/>
              <a:t> </a:t>
            </a:r>
            <a:endParaRPr lang="ru-RU" sz="2400" b="1" i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1141" y="1557647"/>
            <a:ext cx="453590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Нетрадиційний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/>
              <a:t>Літературознавчий</a:t>
            </a:r>
            <a:r>
              <a:rPr lang="ru-RU" sz="2000" dirty="0"/>
              <a:t>;</a:t>
            </a:r>
            <a:endParaRPr lang="ru-RU" sz="2000" i="1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/>
              <a:t>стилістичний</a:t>
            </a:r>
            <a:r>
              <a:rPr lang="ru-RU" sz="2000" dirty="0"/>
              <a:t>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/>
              <a:t>композиційний</a:t>
            </a:r>
            <a:r>
              <a:rPr lang="ru-RU" sz="2000" dirty="0"/>
              <a:t>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/>
              <a:t>лінгвістичний</a:t>
            </a:r>
            <a:r>
              <a:rPr lang="ru-RU" sz="2000" dirty="0"/>
              <a:t>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/>
              <a:t>компаративний (порівняльний)</a:t>
            </a:r>
            <a:r>
              <a:rPr lang="ru-RU" sz="2000" dirty="0"/>
              <a:t>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/>
              <a:t>структурно-семантичний</a:t>
            </a:r>
            <a:r>
              <a:rPr lang="ru-RU" sz="2000" dirty="0"/>
              <a:t>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/>
              <a:t>філологічний</a:t>
            </a:r>
            <a:r>
              <a:rPr lang="ru-RU" sz="2000" dirty="0"/>
              <a:t>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/>
              <a:t>герменевтичний</a:t>
            </a:r>
            <a:r>
              <a:rPr lang="ru-RU" sz="2000" dirty="0"/>
              <a:t> 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000" i="1" dirty="0"/>
              <a:t>гендерний.</a:t>
            </a:r>
            <a:r>
              <a:rPr lang="ru-RU" sz="2000" b="1" dirty="0"/>
              <a:t> </a:t>
            </a:r>
            <a:endParaRPr lang="ru-RU" sz="2000" b="1" i="1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4096"/>
            <a:ext cx="3507038" cy="202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589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061" y="1758056"/>
            <a:ext cx="4649969" cy="323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31" y="360947"/>
            <a:ext cx="89635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«Твір … має стільки змістів, скільки читачів цього твору»</a:t>
            </a:r>
          </a:p>
          <a:p>
            <a:pPr algn="r"/>
            <a:r>
              <a:rPr lang="uk-UA" sz="20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 Потебня</a:t>
            </a:r>
            <a:endParaRPr lang="ru-RU" sz="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487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Презентация111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89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Презентация111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6863" y="323456"/>
            <a:ext cx="7090274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uk-UA" sz="32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Проєктно-діяльнісна технологія</a:t>
            </a:r>
            <a:endParaRPr lang="ru-RU" sz="3200" b="1" i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3653" y="9082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70788" y="862064"/>
            <a:ext cx="3651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Послідовність роботи </a:t>
            </a:r>
          </a:p>
          <a:p>
            <a:pPr algn="ctr"/>
            <a:r>
              <a:rPr lang="uk-UA" sz="2400" b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проєктом</a:t>
            </a:r>
            <a:endParaRPr lang="ru-RU" sz="24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32811613"/>
              </p:ext>
            </p:extLst>
          </p:nvPr>
        </p:nvGraphicFramePr>
        <p:xfrm>
          <a:off x="463338" y="1498324"/>
          <a:ext cx="5466347" cy="3382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37" y="908231"/>
            <a:ext cx="2646827" cy="2617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25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Презентация111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84" y="287063"/>
            <a:ext cx="4704715" cy="117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236"/>
          <p:cNvSpPr/>
          <p:nvPr/>
        </p:nvSpPr>
        <p:spPr>
          <a:xfrm>
            <a:off x="2558189" y="3120954"/>
            <a:ext cx="4339810" cy="515474"/>
          </a:xfrm>
          <a:prstGeom prst="rect">
            <a:avLst/>
          </a:prstGeom>
          <a:solidFill>
            <a:srgbClr val="29ABE2"/>
          </a:solidFill>
          <a:ln>
            <a:noFill/>
          </a:ln>
          <a:effectLst>
            <a:outerShdw blurRad="266700" dist="1143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  <a:sym typeface="Arial" panose="020B0604020202020204" pitchFamily="34" charset="0"/>
            </a:endParaRPr>
          </a:p>
        </p:txBody>
      </p:sp>
      <p:grpSp>
        <p:nvGrpSpPr>
          <p:cNvPr id="5" name="组合 237"/>
          <p:cNvGrpSpPr/>
          <p:nvPr/>
        </p:nvGrpSpPr>
        <p:grpSpPr>
          <a:xfrm>
            <a:off x="2979019" y="3120954"/>
            <a:ext cx="899054" cy="515474"/>
            <a:chOff x="3328416" y="4926867"/>
            <a:chExt cx="1883664" cy="1080000"/>
          </a:xfrm>
        </p:grpSpPr>
        <p:sp>
          <p:nvSpPr>
            <p:cNvPr id="6" name="五边形 238"/>
            <p:cNvSpPr/>
            <p:nvPr/>
          </p:nvSpPr>
          <p:spPr>
            <a:xfrm>
              <a:off x="3328416" y="4926867"/>
              <a:ext cx="1883664" cy="1080000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514350">
                <a:defRPr/>
              </a:pPr>
              <a:endParaRPr lang="zh-CN" altLang="en-US" sz="800" kern="0">
                <a:solidFill>
                  <a:prstClr val="black"/>
                </a:solidFill>
                <a:latin typeface="Calibri" panose="020F0502020204030204"/>
                <a:ea typeface="宋体"/>
                <a:sym typeface="Arial" panose="020B0604020202020204" pitchFamily="34" charset="0"/>
              </a:endParaRPr>
            </a:p>
          </p:txBody>
        </p:sp>
        <p:cxnSp>
          <p:nvCxnSpPr>
            <p:cNvPr id="7" name="直接连接符 239"/>
            <p:cNvCxnSpPr/>
            <p:nvPr/>
          </p:nvCxnSpPr>
          <p:spPr>
            <a:xfrm>
              <a:off x="3555223" y="5086169"/>
              <a:ext cx="0" cy="7613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8" name="矩形 240"/>
          <p:cNvSpPr/>
          <p:nvPr/>
        </p:nvSpPr>
        <p:spPr>
          <a:xfrm>
            <a:off x="2558189" y="2562502"/>
            <a:ext cx="4339810" cy="515474"/>
          </a:xfrm>
          <a:prstGeom prst="rect">
            <a:avLst/>
          </a:prstGeom>
          <a:solidFill>
            <a:srgbClr val="A3D800"/>
          </a:solidFill>
          <a:ln>
            <a:noFill/>
          </a:ln>
          <a:effectLst>
            <a:outerShdw blurRad="266700" dist="1143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  <a:sym typeface="Arial" panose="020B0604020202020204" pitchFamily="34" charset="0"/>
            </a:endParaRPr>
          </a:p>
        </p:txBody>
      </p:sp>
      <p:grpSp>
        <p:nvGrpSpPr>
          <p:cNvPr id="9" name="组合 241"/>
          <p:cNvGrpSpPr/>
          <p:nvPr/>
        </p:nvGrpSpPr>
        <p:grpSpPr>
          <a:xfrm>
            <a:off x="2971117" y="2562502"/>
            <a:ext cx="899054" cy="515474"/>
            <a:chOff x="3072384" y="3846623"/>
            <a:chExt cx="1883664" cy="1080000"/>
          </a:xfrm>
        </p:grpSpPr>
        <p:sp>
          <p:nvSpPr>
            <p:cNvPr id="10" name="五边形 242"/>
            <p:cNvSpPr/>
            <p:nvPr/>
          </p:nvSpPr>
          <p:spPr>
            <a:xfrm>
              <a:off x="3072384" y="3846623"/>
              <a:ext cx="1883664" cy="1080000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514350">
                <a:defRPr/>
              </a:pPr>
              <a:endParaRPr lang="zh-CN" altLang="en-US" sz="800" kern="0">
                <a:solidFill>
                  <a:prstClr val="black"/>
                </a:solidFill>
                <a:latin typeface="Calibri" panose="020F0502020204030204"/>
                <a:ea typeface="宋体"/>
                <a:sym typeface="Arial" panose="020B0604020202020204" pitchFamily="34" charset="0"/>
              </a:endParaRPr>
            </a:p>
          </p:txBody>
        </p:sp>
        <p:cxnSp>
          <p:nvCxnSpPr>
            <p:cNvPr id="11" name="直接连接符 243"/>
            <p:cNvCxnSpPr/>
            <p:nvPr/>
          </p:nvCxnSpPr>
          <p:spPr>
            <a:xfrm>
              <a:off x="3328416" y="4005925"/>
              <a:ext cx="0" cy="7613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12" name="矩形 244"/>
          <p:cNvSpPr/>
          <p:nvPr/>
        </p:nvSpPr>
        <p:spPr>
          <a:xfrm>
            <a:off x="2558189" y="2002902"/>
            <a:ext cx="4339810" cy="515474"/>
          </a:xfrm>
          <a:prstGeom prst="rect">
            <a:avLst/>
          </a:prstGeom>
          <a:solidFill>
            <a:srgbClr val="FB9E00"/>
          </a:solidFill>
          <a:ln>
            <a:noFill/>
          </a:ln>
          <a:effectLst>
            <a:outerShdw blurRad="266700" dist="1143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  <a:sym typeface="Arial" panose="020B0604020202020204" pitchFamily="34" charset="0"/>
            </a:endParaRPr>
          </a:p>
        </p:txBody>
      </p:sp>
      <p:grpSp>
        <p:nvGrpSpPr>
          <p:cNvPr id="13" name="组合 245"/>
          <p:cNvGrpSpPr/>
          <p:nvPr/>
        </p:nvGrpSpPr>
        <p:grpSpPr>
          <a:xfrm>
            <a:off x="2963216" y="2002902"/>
            <a:ext cx="899054" cy="515474"/>
            <a:chOff x="2816352" y="2793908"/>
            <a:chExt cx="1883664" cy="1080000"/>
          </a:xfrm>
        </p:grpSpPr>
        <p:sp>
          <p:nvSpPr>
            <p:cNvPr id="14" name="五边形 246"/>
            <p:cNvSpPr/>
            <p:nvPr/>
          </p:nvSpPr>
          <p:spPr>
            <a:xfrm>
              <a:off x="2816352" y="2793908"/>
              <a:ext cx="1883664" cy="1080000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514350">
                <a:defRPr/>
              </a:pPr>
              <a:endParaRPr lang="zh-CN" altLang="en-US" sz="800" kern="0">
                <a:solidFill>
                  <a:prstClr val="black"/>
                </a:solidFill>
                <a:latin typeface="Calibri" panose="020F0502020204030204"/>
                <a:ea typeface="宋体"/>
                <a:sym typeface="Arial" panose="020B0604020202020204" pitchFamily="34" charset="0"/>
              </a:endParaRPr>
            </a:p>
          </p:txBody>
        </p:sp>
        <p:cxnSp>
          <p:nvCxnSpPr>
            <p:cNvPr id="15" name="直接连接符 247"/>
            <p:cNvCxnSpPr/>
            <p:nvPr/>
          </p:nvCxnSpPr>
          <p:spPr>
            <a:xfrm>
              <a:off x="3072384" y="2953210"/>
              <a:ext cx="0" cy="7613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16" name="矩形 248"/>
          <p:cNvSpPr/>
          <p:nvPr/>
        </p:nvSpPr>
        <p:spPr>
          <a:xfrm>
            <a:off x="2558189" y="1427969"/>
            <a:ext cx="4339810" cy="515474"/>
          </a:xfrm>
          <a:prstGeom prst="rect">
            <a:avLst/>
          </a:prstGeom>
          <a:solidFill>
            <a:srgbClr val="EE0076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  <a:sym typeface="Arial" panose="020B0604020202020204" pitchFamily="34" charset="0"/>
            </a:endParaRPr>
          </a:p>
        </p:txBody>
      </p:sp>
      <p:grpSp>
        <p:nvGrpSpPr>
          <p:cNvPr id="17" name="组合 249"/>
          <p:cNvGrpSpPr/>
          <p:nvPr/>
        </p:nvGrpSpPr>
        <p:grpSpPr>
          <a:xfrm>
            <a:off x="2953729" y="1427969"/>
            <a:ext cx="899054" cy="515474"/>
            <a:chOff x="2542032" y="1707412"/>
            <a:chExt cx="1883664" cy="1080000"/>
          </a:xfrm>
        </p:grpSpPr>
        <p:sp>
          <p:nvSpPr>
            <p:cNvPr id="18" name="五边形 250"/>
            <p:cNvSpPr/>
            <p:nvPr/>
          </p:nvSpPr>
          <p:spPr>
            <a:xfrm>
              <a:off x="2542032" y="1707412"/>
              <a:ext cx="1883664" cy="1080000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514350">
                <a:defRPr/>
              </a:pPr>
              <a:endParaRPr lang="zh-CN" altLang="en-US" sz="800" kern="0">
                <a:solidFill>
                  <a:prstClr val="black"/>
                </a:solidFill>
                <a:latin typeface="Calibri" panose="020F0502020204030204"/>
                <a:ea typeface="宋体"/>
                <a:sym typeface="Arial" panose="020B0604020202020204" pitchFamily="34" charset="0"/>
              </a:endParaRPr>
            </a:p>
          </p:txBody>
        </p:sp>
        <p:cxnSp>
          <p:nvCxnSpPr>
            <p:cNvPr id="19" name="直接连接符 251"/>
            <p:cNvCxnSpPr/>
            <p:nvPr/>
          </p:nvCxnSpPr>
          <p:spPr>
            <a:xfrm>
              <a:off x="2798064" y="1866714"/>
              <a:ext cx="0" cy="7613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20" name="文本框 9"/>
          <p:cNvSpPr txBox="1"/>
          <p:nvPr/>
        </p:nvSpPr>
        <p:spPr>
          <a:xfrm>
            <a:off x="3133011" y="1422495"/>
            <a:ext cx="564898" cy="530915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defTabSz="514350"/>
            <a:r>
              <a:rPr lang="en-US" altLang="zh-CN" sz="3000" dirty="0">
                <a:solidFill>
                  <a:srgbClr val="EE0076"/>
                </a:solidFill>
                <a:latin typeface="+mj-lt"/>
                <a:ea typeface="时尚中黑简体" panose="01010104010101010101" pitchFamily="2" charset="-122"/>
              </a:rPr>
              <a:t>01</a:t>
            </a:r>
            <a:endParaRPr lang="zh-CN" altLang="en-US" sz="3000" dirty="0">
              <a:solidFill>
                <a:srgbClr val="EE0076"/>
              </a:solidFill>
              <a:latin typeface="+mj-lt"/>
              <a:ea typeface="时尚中黑简体" panose="01010104010101010101" pitchFamily="2" charset="-122"/>
            </a:endParaRPr>
          </a:p>
        </p:txBody>
      </p:sp>
      <p:sp>
        <p:nvSpPr>
          <p:cNvPr id="21" name="文本框 12"/>
          <p:cNvSpPr txBox="1"/>
          <p:nvPr/>
        </p:nvSpPr>
        <p:spPr>
          <a:xfrm>
            <a:off x="3142497" y="1997427"/>
            <a:ext cx="564898" cy="530915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defTabSz="514350"/>
            <a:r>
              <a:rPr lang="en-US" altLang="zh-CN" sz="3000" dirty="0">
                <a:solidFill>
                  <a:srgbClr val="FB9E00"/>
                </a:solidFill>
                <a:latin typeface="+mj-lt"/>
                <a:ea typeface="时尚中黑简体" panose="01010104010101010101" pitchFamily="2" charset="-122"/>
              </a:rPr>
              <a:t>02</a:t>
            </a:r>
            <a:endParaRPr lang="zh-CN" altLang="en-US" sz="3000" dirty="0">
              <a:solidFill>
                <a:srgbClr val="FB9E00"/>
              </a:solidFill>
              <a:latin typeface="+mj-lt"/>
              <a:ea typeface="时尚中黑简体" panose="01010104010101010101" pitchFamily="2" charset="-122"/>
            </a:endParaRPr>
          </a:p>
        </p:txBody>
      </p:sp>
      <p:sp>
        <p:nvSpPr>
          <p:cNvPr id="22" name="文本框 15"/>
          <p:cNvSpPr txBox="1"/>
          <p:nvPr/>
        </p:nvSpPr>
        <p:spPr>
          <a:xfrm>
            <a:off x="3150399" y="2557029"/>
            <a:ext cx="564898" cy="530915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defTabSz="514350"/>
            <a:r>
              <a:rPr lang="en-US" altLang="zh-CN" sz="3000" dirty="0">
                <a:solidFill>
                  <a:srgbClr val="A3D800"/>
                </a:solidFill>
                <a:latin typeface="+mj-lt"/>
                <a:ea typeface="时尚中黑简体" panose="01010104010101010101" pitchFamily="2" charset="-122"/>
              </a:rPr>
              <a:t>03</a:t>
            </a:r>
            <a:endParaRPr lang="zh-CN" altLang="en-US" sz="3000" dirty="0">
              <a:solidFill>
                <a:srgbClr val="A3D800"/>
              </a:solidFill>
              <a:latin typeface="+mj-lt"/>
              <a:ea typeface="时尚中黑简体" panose="01010104010101010101" pitchFamily="2" charset="-122"/>
            </a:endParaRPr>
          </a:p>
        </p:txBody>
      </p:sp>
      <p:sp>
        <p:nvSpPr>
          <p:cNvPr id="23" name="文本框 18"/>
          <p:cNvSpPr txBox="1"/>
          <p:nvPr/>
        </p:nvSpPr>
        <p:spPr>
          <a:xfrm>
            <a:off x="3158300" y="3115481"/>
            <a:ext cx="564898" cy="530915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defTabSz="514350"/>
            <a:r>
              <a:rPr lang="en-US" altLang="zh-CN" sz="3000" dirty="0">
                <a:solidFill>
                  <a:srgbClr val="29ABE2"/>
                </a:solidFill>
                <a:latin typeface="+mj-lt"/>
                <a:ea typeface="时尚中黑简体" panose="01010104010101010101" pitchFamily="2" charset="-122"/>
              </a:rPr>
              <a:t>04</a:t>
            </a:r>
            <a:endParaRPr lang="zh-CN" altLang="en-US" sz="3000" dirty="0">
              <a:solidFill>
                <a:srgbClr val="29ABE2"/>
              </a:solidFill>
              <a:latin typeface="+mj-lt"/>
              <a:ea typeface="时尚中黑简体" panose="01010104010101010101" pitchFamily="2" charset="-122"/>
            </a:endParaRPr>
          </a:p>
        </p:txBody>
      </p:sp>
      <p:sp>
        <p:nvSpPr>
          <p:cNvPr id="28" name="文本框 32"/>
          <p:cNvSpPr txBox="1"/>
          <p:nvPr/>
        </p:nvSpPr>
        <p:spPr>
          <a:xfrm>
            <a:off x="3890104" y="1538313"/>
            <a:ext cx="3007895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defTabSz="685426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єдність оформлення</a:t>
            </a:r>
            <a:endParaRPr lang="zh-CN" altLang="en-US" sz="1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9" name="文本框 33"/>
          <p:cNvSpPr txBox="1"/>
          <p:nvPr/>
        </p:nvSpPr>
        <p:spPr>
          <a:xfrm>
            <a:off x="3933299" y="2106715"/>
            <a:ext cx="296470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defTabSz="685426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доступність оформленя</a:t>
            </a:r>
            <a:endParaRPr lang="zh-CN" altLang="en-US" sz="1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" name="文本框 34"/>
          <p:cNvSpPr txBox="1"/>
          <p:nvPr/>
        </p:nvSpPr>
        <p:spPr>
          <a:xfrm>
            <a:off x="3933299" y="2659655"/>
            <a:ext cx="285251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defTabSz="685426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інформаційна цінність</a:t>
            </a:r>
            <a:endParaRPr lang="zh-CN" altLang="en-US" sz="1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1" name="文本框 35"/>
          <p:cNvSpPr txBox="1"/>
          <p:nvPr/>
        </p:nvSpPr>
        <p:spPr>
          <a:xfrm>
            <a:off x="4030579" y="3218107"/>
            <a:ext cx="265732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defTabSz="685426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практична цінність</a:t>
            </a:r>
            <a:endParaRPr lang="zh-CN" altLang="en-US" sz="1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矩形 264"/>
          <p:cNvSpPr/>
          <p:nvPr/>
        </p:nvSpPr>
        <p:spPr>
          <a:xfrm>
            <a:off x="2558189" y="3685011"/>
            <a:ext cx="4339810" cy="515474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>
            <a:noFill/>
          </a:ln>
          <a:effectLst>
            <a:outerShdw blurRad="266700" dist="1143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anchor="t" anchorCtr="0" compatLnSpc="1"/>
          <a:lstStyle/>
          <a:p>
            <a:pPr defTabSz="514350">
              <a:defRPr/>
            </a:pPr>
            <a:endParaRPr lang="zh-CN" altLang="en-US" sz="800" kern="0">
              <a:solidFill>
                <a:prstClr val="black"/>
              </a:solidFill>
              <a:latin typeface="Calibri" panose="020F0502020204030204"/>
              <a:ea typeface="宋体"/>
              <a:sym typeface="Arial" panose="020B0604020202020204" pitchFamily="34" charset="0"/>
            </a:endParaRPr>
          </a:p>
        </p:txBody>
      </p:sp>
      <p:grpSp>
        <p:nvGrpSpPr>
          <p:cNvPr id="33" name="组合 265"/>
          <p:cNvGrpSpPr/>
          <p:nvPr/>
        </p:nvGrpSpPr>
        <p:grpSpPr>
          <a:xfrm>
            <a:off x="2979019" y="3685011"/>
            <a:ext cx="899054" cy="515474"/>
            <a:chOff x="3328416" y="4926867"/>
            <a:chExt cx="1883664" cy="1080000"/>
          </a:xfrm>
        </p:grpSpPr>
        <p:sp>
          <p:nvSpPr>
            <p:cNvPr id="34" name="五边形 266"/>
            <p:cNvSpPr/>
            <p:nvPr/>
          </p:nvSpPr>
          <p:spPr>
            <a:xfrm>
              <a:off x="3328416" y="4926867"/>
              <a:ext cx="1883664" cy="1080000"/>
            </a:xfrm>
            <a:prstGeom prst="homePlate">
              <a:avLst>
                <a:gd name="adj" fmla="val 28363"/>
              </a:avLst>
            </a:prstGeom>
            <a:solidFill>
              <a:sysClr val="window" lastClr="FFFFFF"/>
            </a:solidFill>
            <a:ln>
              <a:noFill/>
            </a:ln>
            <a:effectLst>
              <a:outerShdw blurRad="165100" dist="190500" dir="10800000" algn="r" rotWithShape="0">
                <a:prstClr val="black">
                  <a:alpha val="14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pPr defTabSz="514350">
                <a:defRPr/>
              </a:pPr>
              <a:endParaRPr lang="zh-CN" altLang="en-US" sz="800" kern="0">
                <a:solidFill>
                  <a:prstClr val="black"/>
                </a:solidFill>
                <a:latin typeface="Calibri" panose="020F0502020204030204"/>
                <a:ea typeface="宋体"/>
                <a:sym typeface="Arial" panose="020B0604020202020204" pitchFamily="34" charset="0"/>
              </a:endParaRPr>
            </a:p>
          </p:txBody>
        </p:sp>
        <p:cxnSp>
          <p:nvCxnSpPr>
            <p:cNvPr id="35" name="直接连接符 267"/>
            <p:cNvCxnSpPr/>
            <p:nvPr/>
          </p:nvCxnSpPr>
          <p:spPr>
            <a:xfrm>
              <a:off x="3555223" y="5086169"/>
              <a:ext cx="0" cy="761396"/>
            </a:xfrm>
            <a:prstGeom prst="line">
              <a:avLst/>
            </a:prstGeom>
            <a:noFill/>
            <a:ln w="19050" cap="flat" cmpd="sng" algn="ctr">
              <a:solidFill>
                <a:sysClr val="window" lastClr="FFFFFF">
                  <a:lumMod val="65000"/>
                </a:sysClr>
              </a:solidFill>
              <a:prstDash val="dash"/>
              <a:miter lim="800000"/>
            </a:ln>
            <a:effectLst>
              <a:innerShdw blurRad="63500" dist="266700" dir="135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36" name="文本框 18"/>
          <p:cNvSpPr txBox="1"/>
          <p:nvPr/>
        </p:nvSpPr>
        <p:spPr>
          <a:xfrm>
            <a:off x="3158300" y="3672394"/>
            <a:ext cx="564898" cy="530915"/>
          </a:xfrm>
          <a:prstGeom prst="rect">
            <a:avLst/>
          </a:prstGeom>
          <a:noFill/>
          <a:effectLst/>
        </p:spPr>
        <p:txBody>
          <a:bodyPr wrap="none" lIns="68580" tIns="34290" rIns="68580" bIns="34290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defRPr>
            </a:lvl1pPr>
          </a:lstStyle>
          <a:p>
            <a:pPr defTabSz="514350"/>
            <a:r>
              <a:rPr lang="en-US" altLang="zh-CN" sz="3000" dirty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  <a:ea typeface="时尚中黑简体" panose="01010104010101010101" pitchFamily="2" charset="-122"/>
              </a:rPr>
              <a:t>05</a:t>
            </a:r>
            <a:endParaRPr lang="zh-CN" altLang="en-US" sz="3000" dirty="0">
              <a:solidFill>
                <a:prstClr val="black">
                  <a:lumMod val="50000"/>
                  <a:lumOff val="50000"/>
                </a:prstClr>
              </a:solidFill>
              <a:latin typeface="+mj-lt"/>
              <a:ea typeface="时尚中黑简体" panose="01010104010101010101" pitchFamily="2" charset="-122"/>
            </a:endParaRPr>
          </a:p>
        </p:txBody>
      </p:sp>
      <p:sp>
        <p:nvSpPr>
          <p:cNvPr id="38" name="文本框 35"/>
          <p:cNvSpPr txBox="1"/>
          <p:nvPr/>
        </p:nvSpPr>
        <p:spPr>
          <a:xfrm>
            <a:off x="4030579" y="3782164"/>
            <a:ext cx="265732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defRPr>
            </a:lvl1pPr>
          </a:lstStyle>
          <a:p>
            <a:pPr defTabSz="685426">
              <a:defRPr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презентація</a:t>
            </a:r>
            <a:endParaRPr lang="zh-CN" altLang="en-US" sz="18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40" name="组合 272"/>
          <p:cNvGrpSpPr>
            <a:grpSpLocks noChangeAspect="1"/>
          </p:cNvGrpSpPr>
          <p:nvPr/>
        </p:nvGrpSpPr>
        <p:grpSpPr>
          <a:xfrm>
            <a:off x="472615" y="1766430"/>
            <a:ext cx="240314" cy="263759"/>
            <a:chOff x="5115661" y="2074341"/>
            <a:chExt cx="234595" cy="257483"/>
          </a:xfrm>
          <a:solidFill>
            <a:srgbClr val="7B25A1"/>
          </a:solidFill>
        </p:grpSpPr>
        <p:sp>
          <p:nvSpPr>
            <p:cNvPr id="41" name="Freeform 5"/>
            <p:cNvSpPr/>
            <p:nvPr/>
          </p:nvSpPr>
          <p:spPr bwMode="auto">
            <a:xfrm>
              <a:off x="5115661" y="2211665"/>
              <a:ext cx="99178" cy="120158"/>
            </a:xfrm>
            <a:custGeom>
              <a:avLst/>
              <a:gdLst>
                <a:gd name="T0" fmla="*/ 1 w 22"/>
                <a:gd name="T1" fmla="*/ 0 h 26"/>
                <a:gd name="T2" fmla="*/ 20 w 22"/>
                <a:gd name="T3" fmla="*/ 0 h 26"/>
                <a:gd name="T4" fmla="*/ 22 w 22"/>
                <a:gd name="T5" fmla="*/ 2 h 26"/>
                <a:gd name="T6" fmla="*/ 20 w 22"/>
                <a:gd name="T7" fmla="*/ 3 h 26"/>
                <a:gd name="T8" fmla="*/ 2 w 22"/>
                <a:gd name="T9" fmla="*/ 3 h 26"/>
                <a:gd name="T10" fmla="*/ 2 w 22"/>
                <a:gd name="T11" fmla="*/ 25 h 26"/>
                <a:gd name="T12" fmla="*/ 1 w 22"/>
                <a:gd name="T13" fmla="*/ 26 h 26"/>
                <a:gd name="T14" fmla="*/ 0 w 22"/>
                <a:gd name="T15" fmla="*/ 25 h 26"/>
                <a:gd name="T16" fmla="*/ 0 w 22"/>
                <a:gd name="T17" fmla="*/ 2 h 26"/>
                <a:gd name="T18" fmla="*/ 1 w 22"/>
                <a:gd name="T1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6">
                  <a:moveTo>
                    <a:pt x="1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2"/>
                  </a:cubicBezTo>
                  <a:cubicBezTo>
                    <a:pt x="22" y="2"/>
                    <a:pt x="21" y="3"/>
                    <a:pt x="2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5"/>
                    <a:pt x="2" y="26"/>
                    <a:pt x="1" y="26"/>
                  </a:cubicBezTo>
                  <a:cubicBezTo>
                    <a:pt x="1" y="26"/>
                    <a:pt x="0" y="25"/>
                    <a:pt x="0" y="2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42" name="Freeform 6"/>
            <p:cNvSpPr/>
            <p:nvPr/>
          </p:nvSpPr>
          <p:spPr bwMode="auto">
            <a:xfrm>
              <a:off x="5123290" y="2080062"/>
              <a:ext cx="36239" cy="127787"/>
            </a:xfrm>
            <a:custGeom>
              <a:avLst/>
              <a:gdLst>
                <a:gd name="T0" fmla="*/ 8 w 8"/>
                <a:gd name="T1" fmla="*/ 24 h 28"/>
                <a:gd name="T2" fmla="*/ 8 w 8"/>
                <a:gd name="T3" fmla="*/ 4 h 28"/>
                <a:gd name="T4" fmla="*/ 4 w 8"/>
                <a:gd name="T5" fmla="*/ 0 h 28"/>
                <a:gd name="T6" fmla="*/ 0 w 8"/>
                <a:gd name="T7" fmla="*/ 4 h 28"/>
                <a:gd name="T8" fmla="*/ 0 w 8"/>
                <a:gd name="T9" fmla="*/ 24 h 28"/>
                <a:gd name="T10" fmla="*/ 4 w 8"/>
                <a:gd name="T11" fmla="*/ 28 h 28"/>
                <a:gd name="T12" fmla="*/ 8 w 8"/>
                <a:gd name="T13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8" y="2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2" y="28"/>
                    <a:pt x="4" y="28"/>
                  </a:cubicBezTo>
                  <a:cubicBezTo>
                    <a:pt x="6" y="28"/>
                    <a:pt x="8" y="26"/>
                    <a:pt x="8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43" name="Freeform 7"/>
            <p:cNvSpPr/>
            <p:nvPr/>
          </p:nvSpPr>
          <p:spPr bwMode="auto">
            <a:xfrm>
              <a:off x="5174787" y="2074341"/>
              <a:ext cx="154490" cy="257483"/>
            </a:xfrm>
            <a:custGeom>
              <a:avLst/>
              <a:gdLst>
                <a:gd name="T0" fmla="*/ 3 w 34"/>
                <a:gd name="T1" fmla="*/ 50 h 56"/>
                <a:gd name="T2" fmla="*/ 4 w 34"/>
                <a:gd name="T3" fmla="*/ 55 h 56"/>
                <a:gd name="T4" fmla="*/ 7 w 34"/>
                <a:gd name="T5" fmla="*/ 56 h 56"/>
                <a:gd name="T6" fmla="*/ 10 w 34"/>
                <a:gd name="T7" fmla="*/ 54 h 56"/>
                <a:gd name="T8" fmla="*/ 18 w 34"/>
                <a:gd name="T9" fmla="*/ 41 h 56"/>
                <a:gd name="T10" fmla="*/ 33 w 34"/>
                <a:gd name="T11" fmla="*/ 41 h 56"/>
                <a:gd name="T12" fmla="*/ 34 w 34"/>
                <a:gd name="T13" fmla="*/ 40 h 56"/>
                <a:gd name="T14" fmla="*/ 34 w 34"/>
                <a:gd name="T15" fmla="*/ 30 h 56"/>
                <a:gd name="T16" fmla="*/ 23 w 34"/>
                <a:gd name="T17" fmla="*/ 13 h 56"/>
                <a:gd name="T18" fmla="*/ 21 w 34"/>
                <a:gd name="T19" fmla="*/ 14 h 56"/>
                <a:gd name="T20" fmla="*/ 25 w 34"/>
                <a:gd name="T21" fmla="*/ 7 h 56"/>
                <a:gd name="T22" fmla="*/ 18 w 34"/>
                <a:gd name="T23" fmla="*/ 0 h 56"/>
                <a:gd name="T24" fmla="*/ 10 w 34"/>
                <a:gd name="T25" fmla="*/ 7 h 56"/>
                <a:gd name="T26" fmla="*/ 18 w 34"/>
                <a:gd name="T27" fmla="*/ 15 h 56"/>
                <a:gd name="T28" fmla="*/ 20 w 34"/>
                <a:gd name="T29" fmla="*/ 14 h 56"/>
                <a:gd name="T30" fmla="*/ 15 w 34"/>
                <a:gd name="T31" fmla="*/ 19 h 56"/>
                <a:gd name="T32" fmla="*/ 4 w 34"/>
                <a:gd name="T33" fmla="*/ 22 h 56"/>
                <a:gd name="T34" fmla="*/ 1 w 34"/>
                <a:gd name="T35" fmla="*/ 24 h 56"/>
                <a:gd name="T36" fmla="*/ 1 w 34"/>
                <a:gd name="T37" fmla="*/ 27 h 56"/>
                <a:gd name="T38" fmla="*/ 5 w 34"/>
                <a:gd name="T39" fmla="*/ 30 h 56"/>
                <a:gd name="T40" fmla="*/ 5 w 34"/>
                <a:gd name="T41" fmla="*/ 30 h 56"/>
                <a:gd name="T42" fmla="*/ 13 w 34"/>
                <a:gd name="T43" fmla="*/ 28 h 56"/>
                <a:gd name="T44" fmla="*/ 13 w 34"/>
                <a:gd name="T45" fmla="*/ 30 h 56"/>
                <a:gd name="T46" fmla="*/ 13 w 34"/>
                <a:gd name="T47" fmla="*/ 33 h 56"/>
                <a:gd name="T48" fmla="*/ 3 w 34"/>
                <a:gd name="T49" fmla="*/ 5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56">
                  <a:moveTo>
                    <a:pt x="3" y="50"/>
                  </a:moveTo>
                  <a:cubicBezTo>
                    <a:pt x="2" y="51"/>
                    <a:pt x="3" y="54"/>
                    <a:pt x="4" y="55"/>
                  </a:cubicBezTo>
                  <a:cubicBezTo>
                    <a:pt x="5" y="56"/>
                    <a:pt x="6" y="56"/>
                    <a:pt x="7" y="56"/>
                  </a:cubicBezTo>
                  <a:cubicBezTo>
                    <a:pt x="8" y="56"/>
                    <a:pt x="9" y="55"/>
                    <a:pt x="10" y="54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4" y="41"/>
                    <a:pt x="34" y="40"/>
                    <a:pt x="34" y="4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0"/>
                    <a:pt x="29" y="13"/>
                    <a:pt x="23" y="13"/>
                  </a:cubicBezTo>
                  <a:cubicBezTo>
                    <a:pt x="23" y="13"/>
                    <a:pt x="22" y="13"/>
                    <a:pt x="21" y="14"/>
                  </a:cubicBezTo>
                  <a:cubicBezTo>
                    <a:pt x="24" y="12"/>
                    <a:pt x="25" y="10"/>
                    <a:pt x="25" y="7"/>
                  </a:cubicBezTo>
                  <a:cubicBezTo>
                    <a:pt x="25" y="3"/>
                    <a:pt x="22" y="0"/>
                    <a:pt x="18" y="0"/>
                  </a:cubicBezTo>
                  <a:cubicBezTo>
                    <a:pt x="14" y="0"/>
                    <a:pt x="10" y="3"/>
                    <a:pt x="10" y="7"/>
                  </a:cubicBezTo>
                  <a:cubicBezTo>
                    <a:pt x="10" y="11"/>
                    <a:pt x="14" y="15"/>
                    <a:pt x="18" y="15"/>
                  </a:cubicBezTo>
                  <a:cubicBezTo>
                    <a:pt x="18" y="15"/>
                    <a:pt x="19" y="15"/>
                    <a:pt x="20" y="14"/>
                  </a:cubicBezTo>
                  <a:cubicBezTo>
                    <a:pt x="18" y="15"/>
                    <a:pt x="16" y="17"/>
                    <a:pt x="15" y="19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3"/>
                    <a:pt x="1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1" y="29"/>
                    <a:pt x="3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30"/>
                    <a:pt x="13" y="30"/>
                  </a:cubicBezTo>
                  <a:cubicBezTo>
                    <a:pt x="13" y="33"/>
                    <a:pt x="13" y="33"/>
                    <a:pt x="13" y="33"/>
                  </a:cubicBezTo>
                  <a:lnTo>
                    <a:pt x="3" y="5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44" name="Freeform 8"/>
            <p:cNvSpPr/>
            <p:nvPr/>
          </p:nvSpPr>
          <p:spPr bwMode="auto">
            <a:xfrm>
              <a:off x="5264428" y="2184963"/>
              <a:ext cx="85828" cy="101085"/>
            </a:xfrm>
            <a:custGeom>
              <a:avLst/>
              <a:gdLst>
                <a:gd name="T0" fmla="*/ 1 w 19"/>
                <a:gd name="T1" fmla="*/ 19 h 22"/>
                <a:gd name="T2" fmla="*/ 17 w 19"/>
                <a:gd name="T3" fmla="*/ 19 h 22"/>
                <a:gd name="T4" fmla="*/ 17 w 19"/>
                <a:gd name="T5" fmla="*/ 1 h 22"/>
                <a:gd name="T6" fmla="*/ 18 w 19"/>
                <a:gd name="T7" fmla="*/ 0 h 22"/>
                <a:gd name="T8" fmla="*/ 19 w 19"/>
                <a:gd name="T9" fmla="*/ 1 h 22"/>
                <a:gd name="T10" fmla="*/ 19 w 19"/>
                <a:gd name="T11" fmla="*/ 20 h 22"/>
                <a:gd name="T12" fmla="*/ 18 w 19"/>
                <a:gd name="T13" fmla="*/ 22 h 22"/>
                <a:gd name="T14" fmla="*/ 1 w 19"/>
                <a:gd name="T15" fmla="*/ 22 h 22"/>
                <a:gd name="T16" fmla="*/ 0 w 19"/>
                <a:gd name="T17" fmla="*/ 20 h 22"/>
                <a:gd name="T18" fmla="*/ 1 w 19"/>
                <a:gd name="T19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2">
                  <a:moveTo>
                    <a:pt x="1" y="19"/>
                  </a:moveTo>
                  <a:cubicBezTo>
                    <a:pt x="17" y="19"/>
                    <a:pt x="17" y="19"/>
                    <a:pt x="17" y="1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0"/>
                    <a:pt x="18" y="0"/>
                  </a:cubicBezTo>
                  <a:cubicBezTo>
                    <a:pt x="19" y="0"/>
                    <a:pt x="19" y="1"/>
                    <a:pt x="19" y="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1"/>
                    <a:pt x="19" y="22"/>
                    <a:pt x="18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20"/>
                    <a:pt x="1" y="19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</p:grp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941068" y="1315990"/>
            <a:ext cx="166418" cy="28964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941068" y="1315990"/>
            <a:ext cx="166418" cy="28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47" name="Freeform 11"/>
          <p:cNvSpPr/>
          <p:nvPr/>
        </p:nvSpPr>
        <p:spPr bwMode="auto">
          <a:xfrm>
            <a:off x="774651" y="1315990"/>
            <a:ext cx="166418" cy="289643"/>
          </a:xfrm>
          <a:custGeom>
            <a:avLst/>
            <a:gdLst>
              <a:gd name="T0" fmla="*/ 67 w 131"/>
              <a:gd name="T1" fmla="*/ 0 h 228"/>
              <a:gd name="T2" fmla="*/ 0 w 131"/>
              <a:gd name="T3" fmla="*/ 68 h 228"/>
              <a:gd name="T4" fmla="*/ 0 w 131"/>
              <a:gd name="T5" fmla="*/ 228 h 228"/>
              <a:gd name="T6" fmla="*/ 67 w 131"/>
              <a:gd name="T7" fmla="*/ 228 h 228"/>
              <a:gd name="T8" fmla="*/ 131 w 131"/>
              <a:gd name="T9" fmla="*/ 228 h 228"/>
              <a:gd name="T10" fmla="*/ 131 w 131"/>
              <a:gd name="T11" fmla="*/ 68 h 228"/>
              <a:gd name="T12" fmla="*/ 131 w 131"/>
              <a:gd name="T13" fmla="*/ 0 h 228"/>
              <a:gd name="T14" fmla="*/ 67 w 131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" h="228">
                <a:moveTo>
                  <a:pt x="67" y="0"/>
                </a:moveTo>
                <a:lnTo>
                  <a:pt x="0" y="68"/>
                </a:lnTo>
                <a:lnTo>
                  <a:pt x="0" y="228"/>
                </a:lnTo>
                <a:lnTo>
                  <a:pt x="67" y="228"/>
                </a:lnTo>
                <a:lnTo>
                  <a:pt x="131" y="228"/>
                </a:lnTo>
                <a:lnTo>
                  <a:pt x="131" y="68"/>
                </a:lnTo>
                <a:lnTo>
                  <a:pt x="131" y="0"/>
                </a:lnTo>
                <a:lnTo>
                  <a:pt x="67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48" name="Freeform 12"/>
          <p:cNvSpPr/>
          <p:nvPr/>
        </p:nvSpPr>
        <p:spPr bwMode="auto">
          <a:xfrm>
            <a:off x="774651" y="1315990"/>
            <a:ext cx="166418" cy="289643"/>
          </a:xfrm>
          <a:custGeom>
            <a:avLst/>
            <a:gdLst>
              <a:gd name="T0" fmla="*/ 67 w 131"/>
              <a:gd name="T1" fmla="*/ 0 h 228"/>
              <a:gd name="T2" fmla="*/ 0 w 131"/>
              <a:gd name="T3" fmla="*/ 68 h 228"/>
              <a:gd name="T4" fmla="*/ 0 w 131"/>
              <a:gd name="T5" fmla="*/ 228 h 228"/>
              <a:gd name="T6" fmla="*/ 67 w 131"/>
              <a:gd name="T7" fmla="*/ 228 h 228"/>
              <a:gd name="T8" fmla="*/ 131 w 131"/>
              <a:gd name="T9" fmla="*/ 228 h 228"/>
              <a:gd name="T10" fmla="*/ 131 w 131"/>
              <a:gd name="T11" fmla="*/ 68 h 228"/>
              <a:gd name="T12" fmla="*/ 131 w 131"/>
              <a:gd name="T13" fmla="*/ 0 h 228"/>
              <a:gd name="T14" fmla="*/ 67 w 131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" h="228">
                <a:moveTo>
                  <a:pt x="67" y="0"/>
                </a:moveTo>
                <a:lnTo>
                  <a:pt x="0" y="68"/>
                </a:lnTo>
                <a:lnTo>
                  <a:pt x="0" y="228"/>
                </a:lnTo>
                <a:lnTo>
                  <a:pt x="67" y="228"/>
                </a:lnTo>
                <a:lnTo>
                  <a:pt x="131" y="228"/>
                </a:lnTo>
                <a:lnTo>
                  <a:pt x="131" y="68"/>
                </a:lnTo>
                <a:lnTo>
                  <a:pt x="131" y="0"/>
                </a:lnTo>
                <a:lnTo>
                  <a:pt x="6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49" name="Freeform 13"/>
          <p:cNvSpPr/>
          <p:nvPr/>
        </p:nvSpPr>
        <p:spPr bwMode="auto">
          <a:xfrm>
            <a:off x="1107484" y="1315990"/>
            <a:ext cx="163877" cy="289643"/>
          </a:xfrm>
          <a:custGeom>
            <a:avLst/>
            <a:gdLst>
              <a:gd name="T0" fmla="*/ 64 w 129"/>
              <a:gd name="T1" fmla="*/ 0 h 228"/>
              <a:gd name="T2" fmla="*/ 0 w 129"/>
              <a:gd name="T3" fmla="*/ 0 h 228"/>
              <a:gd name="T4" fmla="*/ 0 w 129"/>
              <a:gd name="T5" fmla="*/ 68 h 228"/>
              <a:gd name="T6" fmla="*/ 0 w 129"/>
              <a:gd name="T7" fmla="*/ 228 h 228"/>
              <a:gd name="T8" fmla="*/ 64 w 129"/>
              <a:gd name="T9" fmla="*/ 228 h 228"/>
              <a:gd name="T10" fmla="*/ 129 w 129"/>
              <a:gd name="T11" fmla="*/ 228 h 228"/>
              <a:gd name="T12" fmla="*/ 129 w 129"/>
              <a:gd name="T13" fmla="*/ 68 h 228"/>
              <a:gd name="T14" fmla="*/ 64 w 129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9" h="228">
                <a:moveTo>
                  <a:pt x="64" y="0"/>
                </a:moveTo>
                <a:lnTo>
                  <a:pt x="0" y="0"/>
                </a:lnTo>
                <a:lnTo>
                  <a:pt x="0" y="68"/>
                </a:lnTo>
                <a:lnTo>
                  <a:pt x="0" y="228"/>
                </a:lnTo>
                <a:lnTo>
                  <a:pt x="64" y="228"/>
                </a:lnTo>
                <a:lnTo>
                  <a:pt x="129" y="228"/>
                </a:lnTo>
                <a:lnTo>
                  <a:pt x="129" y="68"/>
                </a:lnTo>
                <a:lnTo>
                  <a:pt x="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0" name="Freeform 14"/>
          <p:cNvSpPr/>
          <p:nvPr/>
        </p:nvSpPr>
        <p:spPr bwMode="auto">
          <a:xfrm>
            <a:off x="1107484" y="1315990"/>
            <a:ext cx="163877" cy="289643"/>
          </a:xfrm>
          <a:custGeom>
            <a:avLst/>
            <a:gdLst>
              <a:gd name="T0" fmla="*/ 64 w 129"/>
              <a:gd name="T1" fmla="*/ 0 h 228"/>
              <a:gd name="T2" fmla="*/ 0 w 129"/>
              <a:gd name="T3" fmla="*/ 0 h 228"/>
              <a:gd name="T4" fmla="*/ 0 w 129"/>
              <a:gd name="T5" fmla="*/ 68 h 228"/>
              <a:gd name="T6" fmla="*/ 0 w 129"/>
              <a:gd name="T7" fmla="*/ 228 h 228"/>
              <a:gd name="T8" fmla="*/ 64 w 129"/>
              <a:gd name="T9" fmla="*/ 228 h 228"/>
              <a:gd name="T10" fmla="*/ 129 w 129"/>
              <a:gd name="T11" fmla="*/ 228 h 228"/>
              <a:gd name="T12" fmla="*/ 129 w 129"/>
              <a:gd name="T13" fmla="*/ 68 h 228"/>
              <a:gd name="T14" fmla="*/ 64 w 129"/>
              <a:gd name="T15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9" h="228">
                <a:moveTo>
                  <a:pt x="64" y="0"/>
                </a:moveTo>
                <a:lnTo>
                  <a:pt x="0" y="0"/>
                </a:lnTo>
                <a:lnTo>
                  <a:pt x="0" y="68"/>
                </a:lnTo>
                <a:lnTo>
                  <a:pt x="0" y="228"/>
                </a:lnTo>
                <a:lnTo>
                  <a:pt x="64" y="228"/>
                </a:lnTo>
                <a:lnTo>
                  <a:pt x="129" y="228"/>
                </a:lnTo>
                <a:lnTo>
                  <a:pt x="129" y="68"/>
                </a:lnTo>
                <a:lnTo>
                  <a:pt x="6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1" name="Rectangle 15"/>
          <p:cNvSpPr>
            <a:spLocks noChangeArrowheads="1"/>
          </p:cNvSpPr>
          <p:nvPr/>
        </p:nvSpPr>
        <p:spPr bwMode="auto">
          <a:xfrm>
            <a:off x="774651" y="1605632"/>
            <a:ext cx="166418" cy="170229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774651" y="1605632"/>
            <a:ext cx="166418" cy="17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941068" y="1605632"/>
            <a:ext cx="166418" cy="170229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4" name="Rectangle 18"/>
          <p:cNvSpPr>
            <a:spLocks noChangeArrowheads="1"/>
          </p:cNvSpPr>
          <p:nvPr/>
        </p:nvSpPr>
        <p:spPr bwMode="auto">
          <a:xfrm>
            <a:off x="941068" y="1605632"/>
            <a:ext cx="166418" cy="17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5" name="Rectangle 19"/>
          <p:cNvSpPr>
            <a:spLocks noChangeArrowheads="1"/>
          </p:cNvSpPr>
          <p:nvPr/>
        </p:nvSpPr>
        <p:spPr bwMode="auto">
          <a:xfrm>
            <a:off x="1107484" y="1605632"/>
            <a:ext cx="163877" cy="170229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6" name="Rectangle 20"/>
          <p:cNvSpPr>
            <a:spLocks noChangeArrowheads="1"/>
          </p:cNvSpPr>
          <p:nvPr/>
        </p:nvSpPr>
        <p:spPr bwMode="auto">
          <a:xfrm>
            <a:off x="1107484" y="1605632"/>
            <a:ext cx="163877" cy="17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7" name="Rectangle 21"/>
          <p:cNvSpPr>
            <a:spLocks noChangeArrowheads="1"/>
          </p:cNvSpPr>
          <p:nvPr/>
        </p:nvSpPr>
        <p:spPr bwMode="auto">
          <a:xfrm>
            <a:off x="1391728" y="1675501"/>
            <a:ext cx="120685" cy="125766"/>
          </a:xfrm>
          <a:prstGeom prst="rect">
            <a:avLst/>
          </a:prstGeom>
          <a:solidFill>
            <a:srgbClr val="7B25A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8" name="Rectangle 22"/>
          <p:cNvSpPr>
            <a:spLocks noChangeArrowheads="1"/>
          </p:cNvSpPr>
          <p:nvPr/>
        </p:nvSpPr>
        <p:spPr bwMode="auto">
          <a:xfrm>
            <a:off x="1431426" y="1675501"/>
            <a:ext cx="120685" cy="1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59" name="Freeform 23"/>
          <p:cNvSpPr/>
          <p:nvPr/>
        </p:nvSpPr>
        <p:spPr bwMode="auto">
          <a:xfrm>
            <a:off x="941068" y="1402374"/>
            <a:ext cx="166418" cy="203258"/>
          </a:xfrm>
          <a:custGeom>
            <a:avLst/>
            <a:gdLst>
              <a:gd name="T0" fmla="*/ 131 w 131"/>
              <a:gd name="T1" fmla="*/ 0 h 160"/>
              <a:gd name="T2" fmla="*/ 0 w 131"/>
              <a:gd name="T3" fmla="*/ 0 h 160"/>
              <a:gd name="T4" fmla="*/ 0 w 131"/>
              <a:gd name="T5" fmla="*/ 0 h 160"/>
              <a:gd name="T6" fmla="*/ 0 w 131"/>
              <a:gd name="T7" fmla="*/ 160 h 160"/>
              <a:gd name="T8" fmla="*/ 131 w 131"/>
              <a:gd name="T9" fmla="*/ 160 h 160"/>
              <a:gd name="T10" fmla="*/ 131 w 131"/>
              <a:gd name="T11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" h="160">
                <a:moveTo>
                  <a:pt x="131" y="0"/>
                </a:moveTo>
                <a:lnTo>
                  <a:pt x="0" y="0"/>
                </a:lnTo>
                <a:lnTo>
                  <a:pt x="0" y="0"/>
                </a:lnTo>
                <a:lnTo>
                  <a:pt x="0" y="160"/>
                </a:lnTo>
                <a:lnTo>
                  <a:pt x="131" y="160"/>
                </a:lnTo>
                <a:lnTo>
                  <a:pt x="131" y="0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0" name="Freeform 24"/>
          <p:cNvSpPr/>
          <p:nvPr/>
        </p:nvSpPr>
        <p:spPr bwMode="auto">
          <a:xfrm>
            <a:off x="941068" y="1402374"/>
            <a:ext cx="166418" cy="203258"/>
          </a:xfrm>
          <a:custGeom>
            <a:avLst/>
            <a:gdLst>
              <a:gd name="T0" fmla="*/ 131 w 131"/>
              <a:gd name="T1" fmla="*/ 0 h 160"/>
              <a:gd name="T2" fmla="*/ 0 w 131"/>
              <a:gd name="T3" fmla="*/ 0 h 160"/>
              <a:gd name="T4" fmla="*/ 0 w 131"/>
              <a:gd name="T5" fmla="*/ 0 h 160"/>
              <a:gd name="T6" fmla="*/ 0 w 131"/>
              <a:gd name="T7" fmla="*/ 160 h 160"/>
              <a:gd name="T8" fmla="*/ 131 w 131"/>
              <a:gd name="T9" fmla="*/ 160 h 160"/>
              <a:gd name="T10" fmla="*/ 131 w 131"/>
              <a:gd name="T11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" h="160">
                <a:moveTo>
                  <a:pt x="131" y="0"/>
                </a:moveTo>
                <a:lnTo>
                  <a:pt x="0" y="0"/>
                </a:lnTo>
                <a:lnTo>
                  <a:pt x="0" y="0"/>
                </a:lnTo>
                <a:lnTo>
                  <a:pt x="0" y="160"/>
                </a:lnTo>
                <a:lnTo>
                  <a:pt x="131" y="160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1" name="Freeform 25"/>
          <p:cNvSpPr/>
          <p:nvPr/>
        </p:nvSpPr>
        <p:spPr bwMode="auto">
          <a:xfrm>
            <a:off x="774651" y="1402373"/>
            <a:ext cx="2541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2" name="Freeform 26"/>
          <p:cNvSpPr/>
          <p:nvPr/>
        </p:nvSpPr>
        <p:spPr bwMode="auto">
          <a:xfrm>
            <a:off x="774651" y="1402373"/>
            <a:ext cx="2541" cy="0"/>
          </a:xfrm>
          <a:custGeom>
            <a:avLst/>
            <a:gdLst>
              <a:gd name="T0" fmla="*/ 2 w 2"/>
              <a:gd name="T1" fmla="*/ 2 w 2"/>
              <a:gd name="T2" fmla="*/ 0 w 2"/>
              <a:gd name="T3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3" name="Freeform 27"/>
          <p:cNvSpPr/>
          <p:nvPr/>
        </p:nvSpPr>
        <p:spPr bwMode="auto">
          <a:xfrm>
            <a:off x="774651" y="1402374"/>
            <a:ext cx="166418" cy="203258"/>
          </a:xfrm>
          <a:custGeom>
            <a:avLst/>
            <a:gdLst>
              <a:gd name="T0" fmla="*/ 131 w 131"/>
              <a:gd name="T1" fmla="*/ 0 h 160"/>
              <a:gd name="T2" fmla="*/ 2 w 131"/>
              <a:gd name="T3" fmla="*/ 0 h 160"/>
              <a:gd name="T4" fmla="*/ 0 w 131"/>
              <a:gd name="T5" fmla="*/ 0 h 160"/>
              <a:gd name="T6" fmla="*/ 0 w 131"/>
              <a:gd name="T7" fmla="*/ 160 h 160"/>
              <a:gd name="T8" fmla="*/ 67 w 131"/>
              <a:gd name="T9" fmla="*/ 160 h 160"/>
              <a:gd name="T10" fmla="*/ 131 w 131"/>
              <a:gd name="T11" fmla="*/ 160 h 160"/>
              <a:gd name="T12" fmla="*/ 131 w 131"/>
              <a:gd name="T13" fmla="*/ 0 h 160"/>
              <a:gd name="T14" fmla="*/ 131 w 131"/>
              <a:gd name="T15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" h="160">
                <a:moveTo>
                  <a:pt x="131" y="0"/>
                </a:moveTo>
                <a:lnTo>
                  <a:pt x="2" y="0"/>
                </a:lnTo>
                <a:lnTo>
                  <a:pt x="0" y="0"/>
                </a:lnTo>
                <a:lnTo>
                  <a:pt x="0" y="160"/>
                </a:lnTo>
                <a:lnTo>
                  <a:pt x="67" y="160"/>
                </a:lnTo>
                <a:lnTo>
                  <a:pt x="131" y="160"/>
                </a:lnTo>
                <a:lnTo>
                  <a:pt x="131" y="0"/>
                </a:lnTo>
                <a:lnTo>
                  <a:pt x="131" y="0"/>
                </a:lnTo>
                <a:close/>
              </a:path>
            </a:pathLst>
          </a:custGeom>
          <a:solidFill>
            <a:srgbClr val="A3A3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4" name="Freeform 28"/>
          <p:cNvSpPr/>
          <p:nvPr/>
        </p:nvSpPr>
        <p:spPr bwMode="auto">
          <a:xfrm>
            <a:off x="774651" y="1402374"/>
            <a:ext cx="166418" cy="203258"/>
          </a:xfrm>
          <a:custGeom>
            <a:avLst/>
            <a:gdLst>
              <a:gd name="T0" fmla="*/ 131 w 131"/>
              <a:gd name="T1" fmla="*/ 0 h 160"/>
              <a:gd name="T2" fmla="*/ 2 w 131"/>
              <a:gd name="T3" fmla="*/ 0 h 160"/>
              <a:gd name="T4" fmla="*/ 0 w 131"/>
              <a:gd name="T5" fmla="*/ 0 h 160"/>
              <a:gd name="T6" fmla="*/ 0 w 131"/>
              <a:gd name="T7" fmla="*/ 160 h 160"/>
              <a:gd name="T8" fmla="*/ 67 w 131"/>
              <a:gd name="T9" fmla="*/ 160 h 160"/>
              <a:gd name="T10" fmla="*/ 131 w 131"/>
              <a:gd name="T11" fmla="*/ 160 h 160"/>
              <a:gd name="T12" fmla="*/ 131 w 131"/>
              <a:gd name="T13" fmla="*/ 0 h 160"/>
              <a:gd name="T14" fmla="*/ 131 w 131"/>
              <a:gd name="T15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" h="160">
                <a:moveTo>
                  <a:pt x="131" y="0"/>
                </a:moveTo>
                <a:lnTo>
                  <a:pt x="2" y="0"/>
                </a:lnTo>
                <a:lnTo>
                  <a:pt x="0" y="0"/>
                </a:lnTo>
                <a:lnTo>
                  <a:pt x="0" y="160"/>
                </a:lnTo>
                <a:lnTo>
                  <a:pt x="67" y="160"/>
                </a:lnTo>
                <a:lnTo>
                  <a:pt x="131" y="160"/>
                </a:lnTo>
                <a:lnTo>
                  <a:pt x="131" y="0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5" name="Freeform 29"/>
          <p:cNvSpPr/>
          <p:nvPr/>
        </p:nvSpPr>
        <p:spPr bwMode="auto">
          <a:xfrm>
            <a:off x="1107484" y="1402374"/>
            <a:ext cx="163877" cy="203258"/>
          </a:xfrm>
          <a:custGeom>
            <a:avLst/>
            <a:gdLst>
              <a:gd name="T0" fmla="*/ 129 w 129"/>
              <a:gd name="T1" fmla="*/ 0 h 160"/>
              <a:gd name="T2" fmla="*/ 0 w 129"/>
              <a:gd name="T3" fmla="*/ 0 h 160"/>
              <a:gd name="T4" fmla="*/ 0 w 129"/>
              <a:gd name="T5" fmla="*/ 0 h 160"/>
              <a:gd name="T6" fmla="*/ 0 w 129"/>
              <a:gd name="T7" fmla="*/ 160 h 160"/>
              <a:gd name="T8" fmla="*/ 64 w 129"/>
              <a:gd name="T9" fmla="*/ 160 h 160"/>
              <a:gd name="T10" fmla="*/ 129 w 129"/>
              <a:gd name="T11" fmla="*/ 160 h 160"/>
              <a:gd name="T12" fmla="*/ 129 w 129"/>
              <a:gd name="T13" fmla="*/ 0 h 160"/>
              <a:gd name="T14" fmla="*/ 129 w 129"/>
              <a:gd name="T15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9" h="160">
                <a:moveTo>
                  <a:pt x="129" y="0"/>
                </a:moveTo>
                <a:lnTo>
                  <a:pt x="0" y="0"/>
                </a:lnTo>
                <a:lnTo>
                  <a:pt x="0" y="0"/>
                </a:lnTo>
                <a:lnTo>
                  <a:pt x="0" y="160"/>
                </a:lnTo>
                <a:lnTo>
                  <a:pt x="64" y="160"/>
                </a:lnTo>
                <a:lnTo>
                  <a:pt x="129" y="160"/>
                </a:lnTo>
                <a:lnTo>
                  <a:pt x="129" y="0"/>
                </a:lnTo>
                <a:lnTo>
                  <a:pt x="12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6" name="Freeform 30"/>
          <p:cNvSpPr/>
          <p:nvPr/>
        </p:nvSpPr>
        <p:spPr bwMode="auto">
          <a:xfrm>
            <a:off x="1050336" y="1402374"/>
            <a:ext cx="163877" cy="203258"/>
          </a:xfrm>
          <a:custGeom>
            <a:avLst/>
            <a:gdLst>
              <a:gd name="T0" fmla="*/ 129 w 129"/>
              <a:gd name="T1" fmla="*/ 0 h 160"/>
              <a:gd name="T2" fmla="*/ 0 w 129"/>
              <a:gd name="T3" fmla="*/ 0 h 160"/>
              <a:gd name="T4" fmla="*/ 0 w 129"/>
              <a:gd name="T5" fmla="*/ 0 h 160"/>
              <a:gd name="T6" fmla="*/ 0 w 129"/>
              <a:gd name="T7" fmla="*/ 160 h 160"/>
              <a:gd name="T8" fmla="*/ 64 w 129"/>
              <a:gd name="T9" fmla="*/ 160 h 160"/>
              <a:gd name="T10" fmla="*/ 129 w 129"/>
              <a:gd name="T11" fmla="*/ 160 h 160"/>
              <a:gd name="T12" fmla="*/ 129 w 129"/>
              <a:gd name="T13" fmla="*/ 0 h 160"/>
              <a:gd name="T14" fmla="*/ 129 w 129"/>
              <a:gd name="T15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9" h="160">
                <a:moveTo>
                  <a:pt x="129" y="0"/>
                </a:moveTo>
                <a:lnTo>
                  <a:pt x="0" y="0"/>
                </a:lnTo>
                <a:lnTo>
                  <a:pt x="0" y="0"/>
                </a:lnTo>
                <a:lnTo>
                  <a:pt x="0" y="160"/>
                </a:lnTo>
                <a:lnTo>
                  <a:pt x="64" y="160"/>
                </a:lnTo>
                <a:lnTo>
                  <a:pt x="129" y="160"/>
                </a:lnTo>
                <a:lnTo>
                  <a:pt x="129" y="0"/>
                </a:lnTo>
                <a:lnTo>
                  <a:pt x="1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7" name="Freeform 31"/>
          <p:cNvSpPr/>
          <p:nvPr/>
        </p:nvSpPr>
        <p:spPr bwMode="auto">
          <a:xfrm>
            <a:off x="1391593" y="1675501"/>
            <a:ext cx="120685" cy="125766"/>
          </a:xfrm>
          <a:custGeom>
            <a:avLst/>
            <a:gdLst>
              <a:gd name="T0" fmla="*/ 0 w 95"/>
              <a:gd name="T1" fmla="*/ 0 h 99"/>
              <a:gd name="T2" fmla="*/ 0 w 95"/>
              <a:gd name="T3" fmla="*/ 0 h 99"/>
              <a:gd name="T4" fmla="*/ 0 w 95"/>
              <a:gd name="T5" fmla="*/ 99 h 99"/>
              <a:gd name="T6" fmla="*/ 95 w 95"/>
              <a:gd name="T7" fmla="*/ 99 h 99"/>
              <a:gd name="T8" fmla="*/ 0 w 95"/>
              <a:gd name="T9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" h="99">
                <a:moveTo>
                  <a:pt x="0" y="0"/>
                </a:moveTo>
                <a:lnTo>
                  <a:pt x="0" y="0"/>
                </a:lnTo>
                <a:lnTo>
                  <a:pt x="0" y="99"/>
                </a:lnTo>
                <a:lnTo>
                  <a:pt x="95" y="99"/>
                </a:lnTo>
                <a:lnTo>
                  <a:pt x="0" y="0"/>
                </a:lnTo>
                <a:close/>
              </a:path>
            </a:pathLst>
          </a:custGeom>
          <a:solidFill>
            <a:srgbClr val="BE309C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68" name="Freeform 32"/>
          <p:cNvSpPr/>
          <p:nvPr/>
        </p:nvSpPr>
        <p:spPr bwMode="auto">
          <a:xfrm>
            <a:off x="1431426" y="1675501"/>
            <a:ext cx="120685" cy="125766"/>
          </a:xfrm>
          <a:custGeom>
            <a:avLst/>
            <a:gdLst>
              <a:gd name="T0" fmla="*/ 0 w 95"/>
              <a:gd name="T1" fmla="*/ 0 h 99"/>
              <a:gd name="T2" fmla="*/ 0 w 95"/>
              <a:gd name="T3" fmla="*/ 0 h 99"/>
              <a:gd name="T4" fmla="*/ 0 w 95"/>
              <a:gd name="T5" fmla="*/ 99 h 99"/>
              <a:gd name="T6" fmla="*/ 95 w 95"/>
              <a:gd name="T7" fmla="*/ 99 h 99"/>
              <a:gd name="T8" fmla="*/ 0 w 95"/>
              <a:gd name="T9" fmla="*/ 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5" h="99">
                <a:moveTo>
                  <a:pt x="0" y="0"/>
                </a:moveTo>
                <a:lnTo>
                  <a:pt x="0" y="0"/>
                </a:lnTo>
                <a:lnTo>
                  <a:pt x="0" y="99"/>
                </a:lnTo>
                <a:lnTo>
                  <a:pt x="95" y="99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grpSp>
        <p:nvGrpSpPr>
          <p:cNvPr id="69" name="组合 301"/>
          <p:cNvGrpSpPr>
            <a:grpSpLocks noChangeAspect="1"/>
          </p:cNvGrpSpPr>
          <p:nvPr/>
        </p:nvGrpSpPr>
        <p:grpSpPr>
          <a:xfrm>
            <a:off x="457421" y="3109852"/>
            <a:ext cx="270700" cy="263759"/>
            <a:chOff x="5256799" y="4239109"/>
            <a:chExt cx="223152" cy="217430"/>
          </a:xfrm>
          <a:solidFill>
            <a:srgbClr val="01ACBE"/>
          </a:solidFill>
        </p:grpSpPr>
        <p:sp>
          <p:nvSpPr>
            <p:cNvPr id="70" name="Freeform 40"/>
            <p:cNvSpPr>
              <a:spLocks noEditPoints="1"/>
            </p:cNvSpPr>
            <p:nvPr/>
          </p:nvSpPr>
          <p:spPr bwMode="auto">
            <a:xfrm>
              <a:off x="5256799" y="4239109"/>
              <a:ext cx="223152" cy="217430"/>
            </a:xfrm>
            <a:custGeom>
              <a:avLst/>
              <a:gdLst>
                <a:gd name="T0" fmla="*/ 44 w 49"/>
                <a:gd name="T1" fmla="*/ 33 h 48"/>
                <a:gd name="T2" fmla="*/ 49 w 49"/>
                <a:gd name="T3" fmla="*/ 28 h 48"/>
                <a:gd name="T4" fmla="*/ 49 w 49"/>
                <a:gd name="T5" fmla="*/ 5 h 48"/>
                <a:gd name="T6" fmla="*/ 44 w 49"/>
                <a:gd name="T7" fmla="*/ 0 h 48"/>
                <a:gd name="T8" fmla="*/ 5 w 49"/>
                <a:gd name="T9" fmla="*/ 0 h 48"/>
                <a:gd name="T10" fmla="*/ 0 w 49"/>
                <a:gd name="T11" fmla="*/ 5 h 48"/>
                <a:gd name="T12" fmla="*/ 0 w 49"/>
                <a:gd name="T13" fmla="*/ 28 h 48"/>
                <a:gd name="T14" fmla="*/ 5 w 49"/>
                <a:gd name="T15" fmla="*/ 33 h 48"/>
                <a:gd name="T16" fmla="*/ 20 w 49"/>
                <a:gd name="T17" fmla="*/ 33 h 48"/>
                <a:gd name="T18" fmla="*/ 20 w 49"/>
                <a:gd name="T19" fmla="*/ 38 h 48"/>
                <a:gd name="T20" fmla="*/ 5 w 49"/>
                <a:gd name="T21" fmla="*/ 38 h 48"/>
                <a:gd name="T22" fmla="*/ 0 w 49"/>
                <a:gd name="T23" fmla="*/ 43 h 48"/>
                <a:gd name="T24" fmla="*/ 0 w 49"/>
                <a:gd name="T25" fmla="*/ 47 h 48"/>
                <a:gd name="T26" fmla="*/ 1 w 49"/>
                <a:gd name="T27" fmla="*/ 48 h 48"/>
                <a:gd name="T28" fmla="*/ 48 w 49"/>
                <a:gd name="T29" fmla="*/ 48 h 48"/>
                <a:gd name="T30" fmla="*/ 49 w 49"/>
                <a:gd name="T31" fmla="*/ 47 h 48"/>
                <a:gd name="T32" fmla="*/ 49 w 49"/>
                <a:gd name="T33" fmla="*/ 43 h 48"/>
                <a:gd name="T34" fmla="*/ 44 w 49"/>
                <a:gd name="T35" fmla="*/ 38 h 48"/>
                <a:gd name="T36" fmla="*/ 29 w 49"/>
                <a:gd name="T37" fmla="*/ 38 h 48"/>
                <a:gd name="T38" fmla="*/ 29 w 49"/>
                <a:gd name="T39" fmla="*/ 33 h 48"/>
                <a:gd name="T40" fmla="*/ 44 w 49"/>
                <a:gd name="T41" fmla="*/ 33 h 48"/>
                <a:gd name="T42" fmla="*/ 2 w 49"/>
                <a:gd name="T43" fmla="*/ 28 h 48"/>
                <a:gd name="T44" fmla="*/ 2 w 49"/>
                <a:gd name="T45" fmla="*/ 5 h 48"/>
                <a:gd name="T46" fmla="*/ 5 w 49"/>
                <a:gd name="T47" fmla="*/ 2 h 48"/>
                <a:gd name="T48" fmla="*/ 44 w 49"/>
                <a:gd name="T49" fmla="*/ 2 h 48"/>
                <a:gd name="T50" fmla="*/ 47 w 49"/>
                <a:gd name="T51" fmla="*/ 5 h 48"/>
                <a:gd name="T52" fmla="*/ 47 w 49"/>
                <a:gd name="T53" fmla="*/ 28 h 48"/>
                <a:gd name="T54" fmla="*/ 44 w 49"/>
                <a:gd name="T55" fmla="*/ 31 h 48"/>
                <a:gd name="T56" fmla="*/ 5 w 49"/>
                <a:gd name="T57" fmla="*/ 31 h 48"/>
                <a:gd name="T58" fmla="*/ 2 w 49"/>
                <a:gd name="T59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8">
                  <a:moveTo>
                    <a:pt x="44" y="33"/>
                  </a:moveTo>
                  <a:cubicBezTo>
                    <a:pt x="47" y="33"/>
                    <a:pt x="49" y="31"/>
                    <a:pt x="49" y="2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2"/>
                    <a:pt x="47" y="0"/>
                    <a:pt x="4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1" y="48"/>
                    <a:pt x="1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9" y="48"/>
                    <a:pt x="49" y="47"/>
                    <a:pt x="49" y="47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9" y="40"/>
                    <a:pt x="47" y="38"/>
                    <a:pt x="44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3"/>
                    <a:pt x="29" y="33"/>
                    <a:pt x="29" y="33"/>
                  </a:cubicBezTo>
                  <a:lnTo>
                    <a:pt x="44" y="33"/>
                  </a:lnTo>
                  <a:close/>
                  <a:moveTo>
                    <a:pt x="2" y="28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4" y="2"/>
                    <a:pt x="5" y="2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6" y="2"/>
                    <a:pt x="47" y="3"/>
                    <a:pt x="47" y="5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30"/>
                    <a:pt x="46" y="31"/>
                    <a:pt x="4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2" y="30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71" name="Freeform 41"/>
            <p:cNvSpPr/>
            <p:nvPr/>
          </p:nvSpPr>
          <p:spPr bwMode="auto">
            <a:xfrm>
              <a:off x="5273965" y="4256274"/>
              <a:ext cx="186913" cy="114437"/>
            </a:xfrm>
            <a:custGeom>
              <a:avLst/>
              <a:gdLst>
                <a:gd name="T0" fmla="*/ 41 w 41"/>
                <a:gd name="T1" fmla="*/ 24 h 25"/>
                <a:gd name="T2" fmla="*/ 41 w 41"/>
                <a:gd name="T3" fmla="*/ 1 h 25"/>
                <a:gd name="T4" fmla="*/ 40 w 41"/>
                <a:gd name="T5" fmla="*/ 0 h 25"/>
                <a:gd name="T6" fmla="*/ 1 w 41"/>
                <a:gd name="T7" fmla="*/ 0 h 25"/>
                <a:gd name="T8" fmla="*/ 0 w 41"/>
                <a:gd name="T9" fmla="*/ 1 h 25"/>
                <a:gd name="T10" fmla="*/ 0 w 41"/>
                <a:gd name="T11" fmla="*/ 24 h 25"/>
                <a:gd name="T12" fmla="*/ 1 w 41"/>
                <a:gd name="T13" fmla="*/ 25 h 25"/>
                <a:gd name="T14" fmla="*/ 40 w 41"/>
                <a:gd name="T15" fmla="*/ 25 h 25"/>
                <a:gd name="T16" fmla="*/ 41 w 41"/>
                <a:gd name="T1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25">
                  <a:moveTo>
                    <a:pt x="41" y="24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1" y="0"/>
                    <a:pt x="4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1" y="25"/>
                    <a:pt x="41" y="25"/>
                    <a:pt x="41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</p:grpSp>
      <p:sp>
        <p:nvSpPr>
          <p:cNvPr id="72" name="Rectangle 42"/>
          <p:cNvSpPr>
            <a:spLocks noChangeArrowheads="1"/>
          </p:cNvSpPr>
          <p:nvPr/>
        </p:nvSpPr>
        <p:spPr bwMode="auto">
          <a:xfrm>
            <a:off x="817843" y="1892734"/>
            <a:ext cx="166418" cy="168959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73" name="Rectangle 43"/>
          <p:cNvSpPr>
            <a:spLocks noChangeArrowheads="1"/>
          </p:cNvSpPr>
          <p:nvPr/>
        </p:nvSpPr>
        <p:spPr bwMode="auto">
          <a:xfrm>
            <a:off x="984260" y="1892734"/>
            <a:ext cx="166418" cy="168959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74" name="Rectangle 44"/>
          <p:cNvSpPr>
            <a:spLocks noChangeArrowheads="1"/>
          </p:cNvSpPr>
          <p:nvPr/>
        </p:nvSpPr>
        <p:spPr bwMode="auto">
          <a:xfrm>
            <a:off x="1150678" y="1892734"/>
            <a:ext cx="162605" cy="168959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75" name="Rectangle 45"/>
          <p:cNvSpPr>
            <a:spLocks noChangeArrowheads="1"/>
          </p:cNvSpPr>
          <p:nvPr/>
        </p:nvSpPr>
        <p:spPr bwMode="auto">
          <a:xfrm>
            <a:off x="977908" y="2085829"/>
            <a:ext cx="166418" cy="171500"/>
          </a:xfrm>
          <a:prstGeom prst="rect">
            <a:avLst/>
          </a:prstGeom>
          <a:solidFill>
            <a:srgbClr val="7B25A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76" name="Rectangle 46"/>
          <p:cNvSpPr>
            <a:spLocks noChangeArrowheads="1"/>
          </p:cNvSpPr>
          <p:nvPr/>
        </p:nvSpPr>
        <p:spPr bwMode="auto">
          <a:xfrm>
            <a:off x="977908" y="2085829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77" name="Rectangle 47"/>
          <p:cNvSpPr>
            <a:spLocks noChangeArrowheads="1"/>
          </p:cNvSpPr>
          <p:nvPr/>
        </p:nvSpPr>
        <p:spPr bwMode="auto">
          <a:xfrm>
            <a:off x="820384" y="2085831"/>
            <a:ext cx="124495" cy="129577"/>
          </a:xfrm>
          <a:prstGeom prst="rect">
            <a:avLst/>
          </a:prstGeom>
          <a:solidFill>
            <a:srgbClr val="663A77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78" name="Rectangle 48"/>
          <p:cNvSpPr>
            <a:spLocks noChangeArrowheads="1"/>
          </p:cNvSpPr>
          <p:nvPr/>
        </p:nvSpPr>
        <p:spPr bwMode="auto">
          <a:xfrm>
            <a:off x="820384" y="2085831"/>
            <a:ext cx="124495" cy="12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79" name="Rectangle 49"/>
          <p:cNvSpPr>
            <a:spLocks noChangeArrowheads="1"/>
          </p:cNvSpPr>
          <p:nvPr/>
        </p:nvSpPr>
        <p:spPr bwMode="auto">
          <a:xfrm>
            <a:off x="1144326" y="2085829"/>
            <a:ext cx="162605" cy="171500"/>
          </a:xfrm>
          <a:prstGeom prst="rect">
            <a:avLst/>
          </a:prstGeom>
          <a:solidFill>
            <a:srgbClr val="BE309C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0" name="Rectangle 50"/>
          <p:cNvSpPr>
            <a:spLocks noChangeArrowheads="1"/>
          </p:cNvSpPr>
          <p:nvPr/>
        </p:nvSpPr>
        <p:spPr bwMode="auto">
          <a:xfrm>
            <a:off x="1144326" y="2085829"/>
            <a:ext cx="162605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1" name="Rectangle 51"/>
          <p:cNvSpPr>
            <a:spLocks noChangeArrowheads="1"/>
          </p:cNvSpPr>
          <p:nvPr/>
        </p:nvSpPr>
        <p:spPr bwMode="auto">
          <a:xfrm>
            <a:off x="1306931" y="2085829"/>
            <a:ext cx="166418" cy="171500"/>
          </a:xfrm>
          <a:prstGeom prst="rect">
            <a:avLst/>
          </a:prstGeom>
          <a:solidFill>
            <a:srgbClr val="7B25A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2" name="Rectangle 52"/>
          <p:cNvSpPr>
            <a:spLocks noChangeArrowheads="1"/>
          </p:cNvSpPr>
          <p:nvPr/>
        </p:nvSpPr>
        <p:spPr bwMode="auto">
          <a:xfrm>
            <a:off x="1306931" y="2085829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3" name="Rectangle 53"/>
          <p:cNvSpPr>
            <a:spLocks noChangeArrowheads="1"/>
          </p:cNvSpPr>
          <p:nvPr/>
        </p:nvSpPr>
        <p:spPr bwMode="auto">
          <a:xfrm>
            <a:off x="977908" y="2257329"/>
            <a:ext cx="166418" cy="171500"/>
          </a:xfrm>
          <a:prstGeom prst="rect">
            <a:avLst/>
          </a:prstGeom>
          <a:solidFill>
            <a:srgbClr val="7B25A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4" name="Rectangle 54"/>
          <p:cNvSpPr>
            <a:spLocks noChangeArrowheads="1"/>
          </p:cNvSpPr>
          <p:nvPr/>
        </p:nvSpPr>
        <p:spPr bwMode="auto">
          <a:xfrm>
            <a:off x="977908" y="2257329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5" name="Rectangle 55"/>
          <p:cNvSpPr>
            <a:spLocks noChangeArrowheads="1"/>
          </p:cNvSpPr>
          <p:nvPr/>
        </p:nvSpPr>
        <p:spPr bwMode="auto">
          <a:xfrm>
            <a:off x="1144326" y="2257329"/>
            <a:ext cx="162605" cy="171500"/>
          </a:xfrm>
          <a:prstGeom prst="rect">
            <a:avLst/>
          </a:prstGeom>
          <a:solidFill>
            <a:srgbClr val="BE309C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6" name="Rectangle 56"/>
          <p:cNvSpPr>
            <a:spLocks noChangeArrowheads="1"/>
          </p:cNvSpPr>
          <p:nvPr/>
        </p:nvSpPr>
        <p:spPr bwMode="auto">
          <a:xfrm>
            <a:off x="1144326" y="2257329"/>
            <a:ext cx="162605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7" name="Rectangle 57"/>
          <p:cNvSpPr>
            <a:spLocks noChangeArrowheads="1"/>
          </p:cNvSpPr>
          <p:nvPr/>
        </p:nvSpPr>
        <p:spPr bwMode="auto">
          <a:xfrm>
            <a:off x="1306931" y="2257329"/>
            <a:ext cx="166418" cy="171500"/>
          </a:xfrm>
          <a:prstGeom prst="rect">
            <a:avLst/>
          </a:prstGeom>
          <a:solidFill>
            <a:srgbClr val="7B25A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8" name="Rectangle 58"/>
          <p:cNvSpPr>
            <a:spLocks noChangeArrowheads="1"/>
          </p:cNvSpPr>
          <p:nvPr/>
        </p:nvSpPr>
        <p:spPr bwMode="auto">
          <a:xfrm>
            <a:off x="1306931" y="2257329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89" name="Rectangle 59"/>
          <p:cNvSpPr>
            <a:spLocks noChangeArrowheads="1"/>
          </p:cNvSpPr>
          <p:nvPr/>
        </p:nvSpPr>
        <p:spPr bwMode="auto">
          <a:xfrm>
            <a:off x="817843" y="2452964"/>
            <a:ext cx="166418" cy="167688"/>
          </a:xfrm>
          <a:prstGeom prst="rect">
            <a:avLst/>
          </a:prstGeom>
          <a:solidFill>
            <a:srgbClr val="BE309C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0" name="Rectangle 60"/>
          <p:cNvSpPr>
            <a:spLocks noChangeArrowheads="1"/>
          </p:cNvSpPr>
          <p:nvPr/>
        </p:nvSpPr>
        <p:spPr bwMode="auto">
          <a:xfrm>
            <a:off x="817843" y="2452964"/>
            <a:ext cx="166418" cy="16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1" name="Rectangle 61"/>
          <p:cNvSpPr>
            <a:spLocks noChangeArrowheads="1"/>
          </p:cNvSpPr>
          <p:nvPr/>
        </p:nvSpPr>
        <p:spPr bwMode="auto">
          <a:xfrm>
            <a:off x="984260" y="2452964"/>
            <a:ext cx="166418" cy="167688"/>
          </a:xfrm>
          <a:prstGeom prst="rect">
            <a:avLst/>
          </a:prstGeom>
          <a:solidFill>
            <a:srgbClr val="BE309C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2" name="Rectangle 62"/>
          <p:cNvSpPr>
            <a:spLocks noChangeArrowheads="1"/>
          </p:cNvSpPr>
          <p:nvPr/>
        </p:nvSpPr>
        <p:spPr bwMode="auto">
          <a:xfrm>
            <a:off x="984260" y="2452964"/>
            <a:ext cx="166418" cy="16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3" name="Rectangle 63"/>
          <p:cNvSpPr>
            <a:spLocks noChangeArrowheads="1"/>
          </p:cNvSpPr>
          <p:nvPr/>
        </p:nvSpPr>
        <p:spPr bwMode="auto">
          <a:xfrm>
            <a:off x="1150678" y="2452964"/>
            <a:ext cx="162605" cy="167688"/>
          </a:xfrm>
          <a:prstGeom prst="rect">
            <a:avLst/>
          </a:prstGeom>
          <a:solidFill>
            <a:srgbClr val="BE309C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4" name="Rectangle 64"/>
          <p:cNvSpPr>
            <a:spLocks noChangeArrowheads="1"/>
          </p:cNvSpPr>
          <p:nvPr/>
        </p:nvSpPr>
        <p:spPr bwMode="auto">
          <a:xfrm>
            <a:off x="1150678" y="2452964"/>
            <a:ext cx="162605" cy="16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5" name="Rectangle 65"/>
          <p:cNvSpPr>
            <a:spLocks noChangeArrowheads="1"/>
          </p:cNvSpPr>
          <p:nvPr/>
        </p:nvSpPr>
        <p:spPr bwMode="auto">
          <a:xfrm>
            <a:off x="651427" y="2644789"/>
            <a:ext cx="163877" cy="17150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>
              <a:defRPr/>
            </a:pPr>
            <a:endParaRPr lang="zh-CN" altLang="en-US" sz="800" kern="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6" name="Rectangle 66"/>
          <p:cNvSpPr>
            <a:spLocks noChangeArrowheads="1"/>
          </p:cNvSpPr>
          <p:nvPr/>
        </p:nvSpPr>
        <p:spPr bwMode="auto">
          <a:xfrm>
            <a:off x="651427" y="2644789"/>
            <a:ext cx="163877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7" name="Rectangle 67"/>
          <p:cNvSpPr>
            <a:spLocks noChangeArrowheads="1"/>
          </p:cNvSpPr>
          <p:nvPr/>
        </p:nvSpPr>
        <p:spPr bwMode="auto">
          <a:xfrm>
            <a:off x="815303" y="2644789"/>
            <a:ext cx="165147" cy="171500"/>
          </a:xfrm>
          <a:prstGeom prst="rect">
            <a:avLst/>
          </a:prstGeom>
          <a:solidFill>
            <a:srgbClr val="FFB85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8" name="Rectangle 68"/>
          <p:cNvSpPr>
            <a:spLocks noChangeArrowheads="1"/>
          </p:cNvSpPr>
          <p:nvPr/>
        </p:nvSpPr>
        <p:spPr bwMode="auto">
          <a:xfrm>
            <a:off x="815303" y="2644789"/>
            <a:ext cx="165147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99" name="Rectangle 69"/>
          <p:cNvSpPr>
            <a:spLocks noChangeArrowheads="1"/>
          </p:cNvSpPr>
          <p:nvPr/>
        </p:nvSpPr>
        <p:spPr bwMode="auto">
          <a:xfrm>
            <a:off x="980449" y="2644789"/>
            <a:ext cx="166418" cy="171500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>
              <a:defRPr/>
            </a:pPr>
            <a:endParaRPr lang="zh-CN" altLang="en-US" sz="800" kern="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0" name="Rectangle 70"/>
          <p:cNvSpPr>
            <a:spLocks noChangeArrowheads="1"/>
          </p:cNvSpPr>
          <p:nvPr/>
        </p:nvSpPr>
        <p:spPr bwMode="auto">
          <a:xfrm>
            <a:off x="980449" y="2644789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1" name="Rectangle 71"/>
          <p:cNvSpPr>
            <a:spLocks noChangeArrowheads="1"/>
          </p:cNvSpPr>
          <p:nvPr/>
        </p:nvSpPr>
        <p:spPr bwMode="auto">
          <a:xfrm>
            <a:off x="651427" y="2816288"/>
            <a:ext cx="163877" cy="172770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>
              <a:defRPr/>
            </a:pPr>
            <a:endParaRPr lang="zh-CN" altLang="en-US" sz="800" kern="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2" name="Rectangle 72"/>
          <p:cNvSpPr>
            <a:spLocks noChangeArrowheads="1"/>
          </p:cNvSpPr>
          <p:nvPr/>
        </p:nvSpPr>
        <p:spPr bwMode="auto">
          <a:xfrm>
            <a:off x="651427" y="2816288"/>
            <a:ext cx="163877" cy="1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3" name="Rectangle 73"/>
          <p:cNvSpPr>
            <a:spLocks noChangeArrowheads="1"/>
          </p:cNvSpPr>
          <p:nvPr/>
        </p:nvSpPr>
        <p:spPr bwMode="auto">
          <a:xfrm>
            <a:off x="815303" y="2816288"/>
            <a:ext cx="165147" cy="172770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>
              <a:defRPr/>
            </a:pPr>
            <a:endParaRPr lang="zh-CN" altLang="en-US" sz="800" kern="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4" name="Rectangle 74"/>
          <p:cNvSpPr>
            <a:spLocks noChangeArrowheads="1"/>
          </p:cNvSpPr>
          <p:nvPr/>
        </p:nvSpPr>
        <p:spPr bwMode="auto">
          <a:xfrm>
            <a:off x="815303" y="2816288"/>
            <a:ext cx="165147" cy="1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5" name="Rectangle 75"/>
          <p:cNvSpPr>
            <a:spLocks noChangeArrowheads="1"/>
          </p:cNvSpPr>
          <p:nvPr/>
        </p:nvSpPr>
        <p:spPr bwMode="auto">
          <a:xfrm>
            <a:off x="980449" y="2816288"/>
            <a:ext cx="166418" cy="1727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>
              <a:defRPr/>
            </a:pPr>
            <a:endParaRPr lang="zh-CN" altLang="en-US" sz="800" kern="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6" name="Rectangle 76"/>
          <p:cNvSpPr>
            <a:spLocks noChangeArrowheads="1"/>
          </p:cNvSpPr>
          <p:nvPr/>
        </p:nvSpPr>
        <p:spPr bwMode="auto">
          <a:xfrm>
            <a:off x="980449" y="2816288"/>
            <a:ext cx="166418" cy="17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7" name="Rectangle 77"/>
          <p:cNvSpPr>
            <a:spLocks noChangeArrowheads="1"/>
          </p:cNvSpPr>
          <p:nvPr/>
        </p:nvSpPr>
        <p:spPr bwMode="auto">
          <a:xfrm>
            <a:off x="817843" y="3013194"/>
            <a:ext cx="166418" cy="167688"/>
          </a:xfrm>
          <a:prstGeom prst="rect">
            <a:avLst/>
          </a:prstGeom>
          <a:solidFill>
            <a:srgbClr val="01ACBE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8" name="Rectangle 78"/>
          <p:cNvSpPr>
            <a:spLocks noChangeArrowheads="1"/>
          </p:cNvSpPr>
          <p:nvPr/>
        </p:nvSpPr>
        <p:spPr bwMode="auto">
          <a:xfrm>
            <a:off x="817843" y="3013194"/>
            <a:ext cx="166418" cy="16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09" name="Rectangle 79"/>
          <p:cNvSpPr>
            <a:spLocks noChangeArrowheads="1"/>
          </p:cNvSpPr>
          <p:nvPr/>
        </p:nvSpPr>
        <p:spPr bwMode="auto">
          <a:xfrm>
            <a:off x="984260" y="3013194"/>
            <a:ext cx="166418" cy="167688"/>
          </a:xfrm>
          <a:prstGeom prst="rect">
            <a:avLst/>
          </a:prstGeom>
          <a:solidFill>
            <a:srgbClr val="1783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0" name="Rectangle 80"/>
          <p:cNvSpPr>
            <a:spLocks noChangeArrowheads="1"/>
          </p:cNvSpPr>
          <p:nvPr/>
        </p:nvSpPr>
        <p:spPr bwMode="auto">
          <a:xfrm>
            <a:off x="984260" y="3013194"/>
            <a:ext cx="166418" cy="16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1" name="Rectangle 81"/>
          <p:cNvSpPr>
            <a:spLocks noChangeArrowheads="1"/>
          </p:cNvSpPr>
          <p:nvPr/>
        </p:nvSpPr>
        <p:spPr bwMode="auto">
          <a:xfrm>
            <a:off x="1150678" y="3013194"/>
            <a:ext cx="162605" cy="167688"/>
          </a:xfrm>
          <a:prstGeom prst="rect">
            <a:avLst/>
          </a:prstGeom>
          <a:solidFill>
            <a:srgbClr val="1783B0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2" name="Rectangle 82"/>
          <p:cNvSpPr>
            <a:spLocks noChangeArrowheads="1"/>
          </p:cNvSpPr>
          <p:nvPr/>
        </p:nvSpPr>
        <p:spPr bwMode="auto">
          <a:xfrm>
            <a:off x="1150678" y="3013194"/>
            <a:ext cx="162605" cy="16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3" name="Rectangle 83"/>
          <p:cNvSpPr>
            <a:spLocks noChangeArrowheads="1"/>
          </p:cNvSpPr>
          <p:nvPr/>
        </p:nvSpPr>
        <p:spPr bwMode="auto">
          <a:xfrm>
            <a:off x="817843" y="3205019"/>
            <a:ext cx="166418" cy="171500"/>
          </a:xfrm>
          <a:prstGeom prst="rect">
            <a:avLst/>
          </a:prstGeom>
          <a:solidFill>
            <a:srgbClr val="01ACBE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4" name="Rectangle 84"/>
          <p:cNvSpPr>
            <a:spLocks noChangeArrowheads="1"/>
          </p:cNvSpPr>
          <p:nvPr/>
        </p:nvSpPr>
        <p:spPr bwMode="auto">
          <a:xfrm>
            <a:off x="817843" y="3205019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5" name="Rectangle 85"/>
          <p:cNvSpPr>
            <a:spLocks noChangeArrowheads="1"/>
          </p:cNvSpPr>
          <p:nvPr/>
        </p:nvSpPr>
        <p:spPr bwMode="auto">
          <a:xfrm>
            <a:off x="984260" y="3205019"/>
            <a:ext cx="166418" cy="171500"/>
          </a:xfrm>
          <a:prstGeom prst="rect">
            <a:avLst/>
          </a:prstGeom>
          <a:solidFill>
            <a:srgbClr val="1783B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6" name="Rectangle 86"/>
          <p:cNvSpPr>
            <a:spLocks noChangeArrowheads="1"/>
          </p:cNvSpPr>
          <p:nvPr/>
        </p:nvSpPr>
        <p:spPr bwMode="auto">
          <a:xfrm>
            <a:off x="984260" y="3205019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7" name="Rectangle 87"/>
          <p:cNvSpPr>
            <a:spLocks noChangeArrowheads="1"/>
          </p:cNvSpPr>
          <p:nvPr/>
        </p:nvSpPr>
        <p:spPr bwMode="auto">
          <a:xfrm>
            <a:off x="1150678" y="3205019"/>
            <a:ext cx="162605" cy="171500"/>
          </a:xfrm>
          <a:prstGeom prst="rect">
            <a:avLst/>
          </a:prstGeom>
          <a:solidFill>
            <a:srgbClr val="01ACBE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8" name="Rectangle 88"/>
          <p:cNvSpPr>
            <a:spLocks noChangeArrowheads="1"/>
          </p:cNvSpPr>
          <p:nvPr/>
        </p:nvSpPr>
        <p:spPr bwMode="auto">
          <a:xfrm>
            <a:off x="1150678" y="3205019"/>
            <a:ext cx="162605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19" name="Rectangle 89"/>
          <p:cNvSpPr>
            <a:spLocks noChangeArrowheads="1"/>
          </p:cNvSpPr>
          <p:nvPr/>
        </p:nvSpPr>
        <p:spPr bwMode="auto">
          <a:xfrm>
            <a:off x="817843" y="3376519"/>
            <a:ext cx="166418" cy="171500"/>
          </a:xfrm>
          <a:prstGeom prst="rect">
            <a:avLst/>
          </a:prstGeom>
          <a:solidFill>
            <a:srgbClr val="1783B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0" name="Rectangle 90"/>
          <p:cNvSpPr>
            <a:spLocks noChangeArrowheads="1"/>
          </p:cNvSpPr>
          <p:nvPr/>
        </p:nvSpPr>
        <p:spPr bwMode="auto">
          <a:xfrm>
            <a:off x="817843" y="3376519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1" name="Rectangle 91"/>
          <p:cNvSpPr>
            <a:spLocks noChangeArrowheads="1"/>
          </p:cNvSpPr>
          <p:nvPr/>
        </p:nvSpPr>
        <p:spPr bwMode="auto">
          <a:xfrm>
            <a:off x="984260" y="3376519"/>
            <a:ext cx="166418" cy="171500"/>
          </a:xfrm>
          <a:prstGeom prst="rect">
            <a:avLst/>
          </a:prstGeom>
          <a:solidFill>
            <a:srgbClr val="01ACBE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2" name="Rectangle 92"/>
          <p:cNvSpPr>
            <a:spLocks noChangeArrowheads="1"/>
          </p:cNvSpPr>
          <p:nvPr/>
        </p:nvSpPr>
        <p:spPr bwMode="auto">
          <a:xfrm>
            <a:off x="984260" y="3376519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150678" y="3376519"/>
            <a:ext cx="162605" cy="171500"/>
          </a:xfrm>
          <a:prstGeom prst="rect">
            <a:avLst/>
          </a:prstGeom>
          <a:solidFill>
            <a:srgbClr val="01ACBE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4" name="Rectangle 94"/>
          <p:cNvSpPr>
            <a:spLocks noChangeArrowheads="1"/>
          </p:cNvSpPr>
          <p:nvPr/>
        </p:nvSpPr>
        <p:spPr bwMode="auto">
          <a:xfrm>
            <a:off x="1150678" y="3376519"/>
            <a:ext cx="162605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5" name="Rectangle 95"/>
          <p:cNvSpPr>
            <a:spLocks noChangeArrowheads="1"/>
          </p:cNvSpPr>
          <p:nvPr/>
        </p:nvSpPr>
        <p:spPr bwMode="auto">
          <a:xfrm>
            <a:off x="817843" y="3572155"/>
            <a:ext cx="166418" cy="171500"/>
          </a:xfrm>
          <a:prstGeom prst="rect">
            <a:avLst/>
          </a:prstGeom>
          <a:solidFill>
            <a:srgbClr val="1783B0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6" name="Rectangle 96"/>
          <p:cNvSpPr>
            <a:spLocks noChangeArrowheads="1"/>
          </p:cNvSpPr>
          <p:nvPr/>
        </p:nvSpPr>
        <p:spPr bwMode="auto">
          <a:xfrm>
            <a:off x="817843" y="3572155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7" name="Rectangle 97"/>
          <p:cNvSpPr>
            <a:spLocks noChangeArrowheads="1"/>
          </p:cNvSpPr>
          <p:nvPr/>
        </p:nvSpPr>
        <p:spPr bwMode="auto">
          <a:xfrm>
            <a:off x="984260" y="3572155"/>
            <a:ext cx="166418" cy="171500"/>
          </a:xfrm>
          <a:prstGeom prst="rect">
            <a:avLst/>
          </a:prstGeom>
          <a:solidFill>
            <a:srgbClr val="01ACBE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8" name="Rectangle 98"/>
          <p:cNvSpPr>
            <a:spLocks noChangeArrowheads="1"/>
          </p:cNvSpPr>
          <p:nvPr/>
        </p:nvSpPr>
        <p:spPr bwMode="auto">
          <a:xfrm>
            <a:off x="984260" y="3572155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29" name="Rectangle 99"/>
          <p:cNvSpPr>
            <a:spLocks noChangeArrowheads="1"/>
          </p:cNvSpPr>
          <p:nvPr/>
        </p:nvSpPr>
        <p:spPr bwMode="auto">
          <a:xfrm>
            <a:off x="1150678" y="3572155"/>
            <a:ext cx="162605" cy="171500"/>
          </a:xfrm>
          <a:prstGeom prst="rect">
            <a:avLst/>
          </a:prstGeom>
          <a:solidFill>
            <a:srgbClr val="1783B0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0" name="Rectangle 100"/>
          <p:cNvSpPr>
            <a:spLocks noChangeArrowheads="1"/>
          </p:cNvSpPr>
          <p:nvPr/>
        </p:nvSpPr>
        <p:spPr bwMode="auto">
          <a:xfrm>
            <a:off x="1150678" y="3572155"/>
            <a:ext cx="162605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1" name="Rectangle 101"/>
          <p:cNvSpPr>
            <a:spLocks noChangeArrowheads="1"/>
          </p:cNvSpPr>
          <p:nvPr/>
        </p:nvSpPr>
        <p:spPr bwMode="auto">
          <a:xfrm>
            <a:off x="817843" y="3765250"/>
            <a:ext cx="166418" cy="171500"/>
          </a:xfrm>
          <a:prstGeom prst="rect">
            <a:avLst/>
          </a:prstGeom>
          <a:solidFill>
            <a:srgbClr val="E8707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2" name="Rectangle 102"/>
          <p:cNvSpPr>
            <a:spLocks noChangeArrowheads="1"/>
          </p:cNvSpPr>
          <p:nvPr/>
        </p:nvSpPr>
        <p:spPr bwMode="auto">
          <a:xfrm>
            <a:off x="817843" y="3765250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3" name="Rectangle 103"/>
          <p:cNvSpPr>
            <a:spLocks noChangeArrowheads="1"/>
          </p:cNvSpPr>
          <p:nvPr/>
        </p:nvSpPr>
        <p:spPr bwMode="auto">
          <a:xfrm>
            <a:off x="984260" y="3765250"/>
            <a:ext cx="166418" cy="171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4" name="Rectangle 104"/>
          <p:cNvSpPr>
            <a:spLocks noChangeArrowheads="1"/>
          </p:cNvSpPr>
          <p:nvPr/>
        </p:nvSpPr>
        <p:spPr bwMode="auto">
          <a:xfrm>
            <a:off x="984260" y="3765250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5" name="Rectangle 105"/>
          <p:cNvSpPr>
            <a:spLocks noChangeArrowheads="1"/>
          </p:cNvSpPr>
          <p:nvPr/>
        </p:nvSpPr>
        <p:spPr bwMode="auto">
          <a:xfrm>
            <a:off x="1150678" y="3765250"/>
            <a:ext cx="162605" cy="171500"/>
          </a:xfrm>
          <a:prstGeom prst="rect">
            <a:avLst/>
          </a:prstGeom>
          <a:solidFill>
            <a:srgbClr val="E8707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6" name="Rectangle 106"/>
          <p:cNvSpPr>
            <a:spLocks noChangeArrowheads="1"/>
          </p:cNvSpPr>
          <p:nvPr/>
        </p:nvSpPr>
        <p:spPr bwMode="auto">
          <a:xfrm>
            <a:off x="1150678" y="3765250"/>
            <a:ext cx="162605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7" name="Rectangle 107"/>
          <p:cNvSpPr>
            <a:spLocks noChangeArrowheads="1"/>
          </p:cNvSpPr>
          <p:nvPr/>
        </p:nvSpPr>
        <p:spPr bwMode="auto">
          <a:xfrm>
            <a:off x="817843" y="3936748"/>
            <a:ext cx="166418" cy="171500"/>
          </a:xfrm>
          <a:prstGeom prst="rect">
            <a:avLst/>
          </a:prstGeom>
          <a:solidFill>
            <a:srgbClr val="E8707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8" name="Rectangle 108"/>
          <p:cNvSpPr>
            <a:spLocks noChangeArrowheads="1"/>
          </p:cNvSpPr>
          <p:nvPr/>
        </p:nvSpPr>
        <p:spPr bwMode="auto">
          <a:xfrm>
            <a:off x="817843" y="3936748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39" name="Rectangle 109"/>
          <p:cNvSpPr>
            <a:spLocks noChangeArrowheads="1"/>
          </p:cNvSpPr>
          <p:nvPr/>
        </p:nvSpPr>
        <p:spPr bwMode="auto">
          <a:xfrm>
            <a:off x="984260" y="3936748"/>
            <a:ext cx="166418" cy="171500"/>
          </a:xfrm>
          <a:prstGeom prst="rect">
            <a:avLst/>
          </a:prstGeom>
          <a:solidFill>
            <a:srgbClr val="E8707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0" name="Rectangle 110"/>
          <p:cNvSpPr>
            <a:spLocks noChangeArrowheads="1"/>
          </p:cNvSpPr>
          <p:nvPr/>
        </p:nvSpPr>
        <p:spPr bwMode="auto">
          <a:xfrm>
            <a:off x="984260" y="3936748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1" name="Rectangle 111"/>
          <p:cNvSpPr>
            <a:spLocks noChangeArrowheads="1"/>
          </p:cNvSpPr>
          <p:nvPr/>
        </p:nvSpPr>
        <p:spPr bwMode="auto">
          <a:xfrm>
            <a:off x="1150678" y="3936748"/>
            <a:ext cx="162605" cy="171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2" name="Rectangle 112"/>
          <p:cNvSpPr>
            <a:spLocks noChangeArrowheads="1"/>
          </p:cNvSpPr>
          <p:nvPr/>
        </p:nvSpPr>
        <p:spPr bwMode="auto">
          <a:xfrm>
            <a:off x="1150678" y="3936748"/>
            <a:ext cx="162605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3" name="Freeform 113"/>
          <p:cNvSpPr/>
          <p:nvPr/>
        </p:nvSpPr>
        <p:spPr bwMode="auto">
          <a:xfrm>
            <a:off x="817843" y="4129843"/>
            <a:ext cx="166418" cy="171500"/>
          </a:xfrm>
          <a:custGeom>
            <a:avLst/>
            <a:gdLst>
              <a:gd name="T0" fmla="*/ 0 w 131"/>
              <a:gd name="T1" fmla="*/ 0 h 135"/>
              <a:gd name="T2" fmla="*/ 131 w 131"/>
              <a:gd name="T3" fmla="*/ 135 h 135"/>
              <a:gd name="T4" fmla="*/ 131 w 131"/>
              <a:gd name="T5" fmla="*/ 0 h 135"/>
              <a:gd name="T6" fmla="*/ 0 w 131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131" y="135"/>
                </a:lnTo>
                <a:lnTo>
                  <a:pt x="131" y="0"/>
                </a:lnTo>
                <a:lnTo>
                  <a:pt x="0" y="0"/>
                </a:lnTo>
                <a:close/>
              </a:path>
            </a:pathLst>
          </a:custGeom>
          <a:solidFill>
            <a:srgbClr val="E8707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4" name="Freeform 114"/>
          <p:cNvSpPr/>
          <p:nvPr/>
        </p:nvSpPr>
        <p:spPr bwMode="auto">
          <a:xfrm>
            <a:off x="817843" y="4129843"/>
            <a:ext cx="166418" cy="171500"/>
          </a:xfrm>
          <a:custGeom>
            <a:avLst/>
            <a:gdLst>
              <a:gd name="T0" fmla="*/ 0 w 131"/>
              <a:gd name="T1" fmla="*/ 0 h 135"/>
              <a:gd name="T2" fmla="*/ 131 w 131"/>
              <a:gd name="T3" fmla="*/ 135 h 135"/>
              <a:gd name="T4" fmla="*/ 131 w 131"/>
              <a:gd name="T5" fmla="*/ 0 h 135"/>
              <a:gd name="T6" fmla="*/ 0 w 131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131" y="135"/>
                </a:lnTo>
                <a:lnTo>
                  <a:pt x="131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5" name="Rectangle 115"/>
          <p:cNvSpPr>
            <a:spLocks noChangeArrowheads="1"/>
          </p:cNvSpPr>
          <p:nvPr/>
        </p:nvSpPr>
        <p:spPr bwMode="auto">
          <a:xfrm>
            <a:off x="984260" y="4129843"/>
            <a:ext cx="166418" cy="171500"/>
          </a:xfrm>
          <a:prstGeom prst="rect">
            <a:avLst/>
          </a:prstGeom>
          <a:solidFill>
            <a:srgbClr val="E8707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6" name="Rectangle 116"/>
          <p:cNvSpPr>
            <a:spLocks noChangeArrowheads="1"/>
          </p:cNvSpPr>
          <p:nvPr/>
        </p:nvSpPr>
        <p:spPr bwMode="auto">
          <a:xfrm>
            <a:off x="984260" y="4129843"/>
            <a:ext cx="166418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7" name="Freeform 117"/>
          <p:cNvSpPr/>
          <p:nvPr/>
        </p:nvSpPr>
        <p:spPr bwMode="auto">
          <a:xfrm>
            <a:off x="1150678" y="4129843"/>
            <a:ext cx="162605" cy="171500"/>
          </a:xfrm>
          <a:custGeom>
            <a:avLst/>
            <a:gdLst>
              <a:gd name="T0" fmla="*/ 0 w 128"/>
              <a:gd name="T1" fmla="*/ 0 h 135"/>
              <a:gd name="T2" fmla="*/ 0 w 128"/>
              <a:gd name="T3" fmla="*/ 135 h 135"/>
              <a:gd name="T4" fmla="*/ 128 w 128"/>
              <a:gd name="T5" fmla="*/ 0 h 135"/>
              <a:gd name="T6" fmla="*/ 0 w 128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35">
                <a:moveTo>
                  <a:pt x="0" y="0"/>
                </a:moveTo>
                <a:lnTo>
                  <a:pt x="0" y="135"/>
                </a:lnTo>
                <a:lnTo>
                  <a:pt x="128" y="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8" name="Freeform 118"/>
          <p:cNvSpPr/>
          <p:nvPr/>
        </p:nvSpPr>
        <p:spPr bwMode="auto">
          <a:xfrm>
            <a:off x="1150678" y="4129843"/>
            <a:ext cx="162605" cy="171500"/>
          </a:xfrm>
          <a:custGeom>
            <a:avLst/>
            <a:gdLst>
              <a:gd name="T0" fmla="*/ 0 w 128"/>
              <a:gd name="T1" fmla="*/ 0 h 135"/>
              <a:gd name="T2" fmla="*/ 0 w 128"/>
              <a:gd name="T3" fmla="*/ 135 h 135"/>
              <a:gd name="T4" fmla="*/ 128 w 128"/>
              <a:gd name="T5" fmla="*/ 0 h 135"/>
              <a:gd name="T6" fmla="*/ 0 w 128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35">
                <a:moveTo>
                  <a:pt x="0" y="0"/>
                </a:moveTo>
                <a:lnTo>
                  <a:pt x="0" y="135"/>
                </a:lnTo>
                <a:lnTo>
                  <a:pt x="128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49" name="Freeform 119"/>
          <p:cNvSpPr/>
          <p:nvPr/>
        </p:nvSpPr>
        <p:spPr bwMode="auto">
          <a:xfrm>
            <a:off x="984260" y="4301343"/>
            <a:ext cx="166418" cy="83844"/>
          </a:xfrm>
          <a:custGeom>
            <a:avLst/>
            <a:gdLst>
              <a:gd name="T0" fmla="*/ 64 w 131"/>
              <a:gd name="T1" fmla="*/ 0 h 66"/>
              <a:gd name="T2" fmla="*/ 0 w 131"/>
              <a:gd name="T3" fmla="*/ 0 h 66"/>
              <a:gd name="T4" fmla="*/ 64 w 131"/>
              <a:gd name="T5" fmla="*/ 66 h 66"/>
              <a:gd name="T6" fmla="*/ 131 w 131"/>
              <a:gd name="T7" fmla="*/ 0 h 66"/>
              <a:gd name="T8" fmla="*/ 64 w 131"/>
              <a:gd name="T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66">
                <a:moveTo>
                  <a:pt x="64" y="0"/>
                </a:moveTo>
                <a:lnTo>
                  <a:pt x="0" y="0"/>
                </a:lnTo>
                <a:lnTo>
                  <a:pt x="64" y="66"/>
                </a:lnTo>
                <a:lnTo>
                  <a:pt x="131" y="0"/>
                </a:lnTo>
                <a:lnTo>
                  <a:pt x="6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0" name="Freeform 120"/>
          <p:cNvSpPr/>
          <p:nvPr/>
        </p:nvSpPr>
        <p:spPr bwMode="auto">
          <a:xfrm>
            <a:off x="984260" y="4129843"/>
            <a:ext cx="166418" cy="171500"/>
          </a:xfrm>
          <a:custGeom>
            <a:avLst/>
            <a:gdLst>
              <a:gd name="T0" fmla="*/ 131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0" y="0"/>
                </a:lnTo>
                <a:lnTo>
                  <a:pt x="0" y="135"/>
                </a:lnTo>
                <a:lnTo>
                  <a:pt x="13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1" name="Freeform 121"/>
          <p:cNvSpPr/>
          <p:nvPr/>
        </p:nvSpPr>
        <p:spPr bwMode="auto">
          <a:xfrm>
            <a:off x="984260" y="4129843"/>
            <a:ext cx="166418" cy="171500"/>
          </a:xfrm>
          <a:custGeom>
            <a:avLst/>
            <a:gdLst>
              <a:gd name="T0" fmla="*/ 131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0" y="0"/>
                </a:lnTo>
                <a:lnTo>
                  <a:pt x="0" y="135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2" name="Freeform 122"/>
          <p:cNvSpPr/>
          <p:nvPr/>
        </p:nvSpPr>
        <p:spPr bwMode="auto">
          <a:xfrm>
            <a:off x="1306931" y="2085829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0 w 131"/>
              <a:gd name="T7" fmla="*/ 135 h 135"/>
              <a:gd name="T8" fmla="*/ 131 w 131"/>
              <a:gd name="T9" fmla="*/ 135 h 135"/>
              <a:gd name="T10" fmla="*/ 0 w 131"/>
              <a:gd name="T11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  <a:close/>
              </a:path>
            </a:pathLst>
          </a:custGeom>
          <a:solidFill>
            <a:srgbClr val="BE309C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3" name="Freeform 123"/>
          <p:cNvSpPr/>
          <p:nvPr/>
        </p:nvSpPr>
        <p:spPr bwMode="auto">
          <a:xfrm>
            <a:off x="1306931" y="2085829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0 w 131"/>
              <a:gd name="T7" fmla="*/ 135 h 135"/>
              <a:gd name="T8" fmla="*/ 131 w 131"/>
              <a:gd name="T9" fmla="*/ 135 h 135"/>
              <a:gd name="T10" fmla="*/ 0 w 131"/>
              <a:gd name="T11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4" name="Freeform 124"/>
          <p:cNvSpPr/>
          <p:nvPr/>
        </p:nvSpPr>
        <p:spPr bwMode="auto">
          <a:xfrm>
            <a:off x="1306931" y="2257329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0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  <a:close/>
              </a:path>
            </a:pathLst>
          </a:custGeom>
          <a:solidFill>
            <a:srgbClr val="BE309C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5" name="Freeform 125"/>
          <p:cNvSpPr/>
          <p:nvPr/>
        </p:nvSpPr>
        <p:spPr bwMode="auto">
          <a:xfrm>
            <a:off x="1306931" y="2257329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0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6" name="Rectangle 126"/>
          <p:cNvSpPr>
            <a:spLocks noChangeArrowheads="1"/>
          </p:cNvSpPr>
          <p:nvPr/>
        </p:nvSpPr>
        <p:spPr bwMode="auto">
          <a:xfrm>
            <a:off x="1306931" y="2257329"/>
            <a:ext cx="1271" cy="1271"/>
          </a:xfrm>
          <a:prstGeom prst="rect">
            <a:avLst/>
          </a:prstGeom>
          <a:solidFill>
            <a:srgbClr val="AAC8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7" name="Freeform 127"/>
          <p:cNvSpPr/>
          <p:nvPr/>
        </p:nvSpPr>
        <p:spPr bwMode="auto">
          <a:xfrm>
            <a:off x="1306931" y="2257329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8" name="Rectangle 128"/>
          <p:cNvSpPr>
            <a:spLocks noChangeArrowheads="1"/>
          </p:cNvSpPr>
          <p:nvPr/>
        </p:nvSpPr>
        <p:spPr bwMode="auto">
          <a:xfrm>
            <a:off x="980449" y="2644789"/>
            <a:ext cx="166418" cy="1271"/>
          </a:xfrm>
          <a:prstGeom prst="rect">
            <a:avLst/>
          </a:prstGeom>
          <a:solidFill>
            <a:srgbClr val="F7EE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59" name="Rectangle 129"/>
          <p:cNvSpPr>
            <a:spLocks noChangeArrowheads="1"/>
          </p:cNvSpPr>
          <p:nvPr/>
        </p:nvSpPr>
        <p:spPr bwMode="auto">
          <a:xfrm>
            <a:off x="980449" y="2644789"/>
            <a:ext cx="166418" cy="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0" name="Freeform 130"/>
          <p:cNvSpPr/>
          <p:nvPr/>
        </p:nvSpPr>
        <p:spPr bwMode="auto">
          <a:xfrm>
            <a:off x="980449" y="2644789"/>
            <a:ext cx="166418" cy="171500"/>
          </a:xfrm>
          <a:custGeom>
            <a:avLst/>
            <a:gdLst>
              <a:gd name="T0" fmla="*/ 131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0" y="0"/>
                </a:lnTo>
                <a:lnTo>
                  <a:pt x="0" y="135"/>
                </a:lnTo>
                <a:lnTo>
                  <a:pt x="131" y="0"/>
                </a:lnTo>
                <a:close/>
              </a:path>
            </a:pathLst>
          </a:custGeom>
          <a:solidFill>
            <a:srgbClr val="FFB85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1" name="Freeform 131"/>
          <p:cNvSpPr/>
          <p:nvPr/>
        </p:nvSpPr>
        <p:spPr bwMode="auto">
          <a:xfrm>
            <a:off x="980449" y="2644789"/>
            <a:ext cx="166418" cy="171500"/>
          </a:xfrm>
          <a:custGeom>
            <a:avLst/>
            <a:gdLst>
              <a:gd name="T0" fmla="*/ 131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0" y="0"/>
                </a:lnTo>
                <a:lnTo>
                  <a:pt x="0" y="135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2" name="Freeform 132"/>
          <p:cNvSpPr/>
          <p:nvPr/>
        </p:nvSpPr>
        <p:spPr bwMode="auto">
          <a:xfrm>
            <a:off x="980449" y="2816288"/>
            <a:ext cx="166418" cy="172770"/>
          </a:xfrm>
          <a:custGeom>
            <a:avLst/>
            <a:gdLst>
              <a:gd name="T0" fmla="*/ 0 w 131"/>
              <a:gd name="T1" fmla="*/ 0 h 136"/>
              <a:gd name="T2" fmla="*/ 0 w 131"/>
              <a:gd name="T3" fmla="*/ 0 h 136"/>
              <a:gd name="T4" fmla="*/ 0 w 131"/>
              <a:gd name="T5" fmla="*/ 136 h 136"/>
              <a:gd name="T6" fmla="*/ 131 w 131"/>
              <a:gd name="T7" fmla="*/ 136 h 136"/>
              <a:gd name="T8" fmla="*/ 0 w 131"/>
              <a:gd name="T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6">
                <a:moveTo>
                  <a:pt x="0" y="0"/>
                </a:moveTo>
                <a:lnTo>
                  <a:pt x="0" y="0"/>
                </a:lnTo>
                <a:lnTo>
                  <a:pt x="0" y="136"/>
                </a:lnTo>
                <a:lnTo>
                  <a:pt x="131" y="136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>
              <a:defRPr/>
            </a:pPr>
            <a:endParaRPr lang="zh-CN" altLang="en-US" sz="800" kern="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3" name="Freeform 133"/>
          <p:cNvSpPr/>
          <p:nvPr/>
        </p:nvSpPr>
        <p:spPr bwMode="auto">
          <a:xfrm>
            <a:off x="980449" y="2816288"/>
            <a:ext cx="166418" cy="172770"/>
          </a:xfrm>
          <a:custGeom>
            <a:avLst/>
            <a:gdLst>
              <a:gd name="T0" fmla="*/ 0 w 131"/>
              <a:gd name="T1" fmla="*/ 0 h 136"/>
              <a:gd name="T2" fmla="*/ 0 w 131"/>
              <a:gd name="T3" fmla="*/ 0 h 136"/>
              <a:gd name="T4" fmla="*/ 0 w 131"/>
              <a:gd name="T5" fmla="*/ 136 h 136"/>
              <a:gd name="T6" fmla="*/ 131 w 131"/>
              <a:gd name="T7" fmla="*/ 136 h 136"/>
              <a:gd name="T8" fmla="*/ 0 w 131"/>
              <a:gd name="T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6">
                <a:moveTo>
                  <a:pt x="0" y="0"/>
                </a:moveTo>
                <a:lnTo>
                  <a:pt x="0" y="0"/>
                </a:lnTo>
                <a:lnTo>
                  <a:pt x="0" y="136"/>
                </a:lnTo>
                <a:lnTo>
                  <a:pt x="131" y="13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4" name="Freeform 135"/>
          <p:cNvSpPr/>
          <p:nvPr/>
        </p:nvSpPr>
        <p:spPr bwMode="auto">
          <a:xfrm>
            <a:off x="1313283" y="3013194"/>
            <a:ext cx="179120" cy="167688"/>
          </a:xfrm>
          <a:custGeom>
            <a:avLst/>
            <a:gdLst>
              <a:gd name="T0" fmla="*/ 0 w 141"/>
              <a:gd name="T1" fmla="*/ 0 h 132"/>
              <a:gd name="T2" fmla="*/ 0 w 141"/>
              <a:gd name="T3" fmla="*/ 132 h 132"/>
              <a:gd name="T4" fmla="*/ 141 w 141"/>
              <a:gd name="T5" fmla="*/ 132 h 132"/>
              <a:gd name="T6" fmla="*/ 0 w 141"/>
              <a:gd name="T7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1" h="132">
                <a:moveTo>
                  <a:pt x="0" y="0"/>
                </a:moveTo>
                <a:lnTo>
                  <a:pt x="0" y="132"/>
                </a:lnTo>
                <a:lnTo>
                  <a:pt x="141" y="13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5" name="Freeform 136"/>
          <p:cNvSpPr/>
          <p:nvPr/>
        </p:nvSpPr>
        <p:spPr bwMode="auto">
          <a:xfrm>
            <a:off x="1150678" y="3205019"/>
            <a:ext cx="162605" cy="171500"/>
          </a:xfrm>
          <a:custGeom>
            <a:avLst/>
            <a:gdLst>
              <a:gd name="T0" fmla="*/ 0 w 128"/>
              <a:gd name="T1" fmla="*/ 0 h 135"/>
              <a:gd name="T2" fmla="*/ 0 w 128"/>
              <a:gd name="T3" fmla="*/ 0 h 135"/>
              <a:gd name="T4" fmla="*/ 0 w 128"/>
              <a:gd name="T5" fmla="*/ 135 h 135"/>
              <a:gd name="T6" fmla="*/ 128 w 128"/>
              <a:gd name="T7" fmla="*/ 135 h 135"/>
              <a:gd name="T8" fmla="*/ 0 w 128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28" y="135"/>
                </a:lnTo>
                <a:lnTo>
                  <a:pt x="0" y="0"/>
                </a:lnTo>
                <a:close/>
              </a:path>
            </a:pathLst>
          </a:custGeom>
          <a:solidFill>
            <a:srgbClr val="1783B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6" name="Freeform 137"/>
          <p:cNvSpPr/>
          <p:nvPr/>
        </p:nvSpPr>
        <p:spPr bwMode="auto">
          <a:xfrm>
            <a:off x="1150678" y="3205019"/>
            <a:ext cx="162605" cy="171500"/>
          </a:xfrm>
          <a:custGeom>
            <a:avLst/>
            <a:gdLst>
              <a:gd name="T0" fmla="*/ 0 w 128"/>
              <a:gd name="T1" fmla="*/ 0 h 135"/>
              <a:gd name="T2" fmla="*/ 0 w 128"/>
              <a:gd name="T3" fmla="*/ 0 h 135"/>
              <a:gd name="T4" fmla="*/ 0 w 128"/>
              <a:gd name="T5" fmla="*/ 135 h 135"/>
              <a:gd name="T6" fmla="*/ 128 w 128"/>
              <a:gd name="T7" fmla="*/ 135 h 135"/>
              <a:gd name="T8" fmla="*/ 0 w 128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28" y="13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7" name="Freeform 138"/>
          <p:cNvSpPr/>
          <p:nvPr/>
        </p:nvSpPr>
        <p:spPr bwMode="auto">
          <a:xfrm>
            <a:off x="1313283" y="3542936"/>
            <a:ext cx="3811" cy="2541"/>
          </a:xfrm>
          <a:custGeom>
            <a:avLst/>
            <a:gdLst>
              <a:gd name="T0" fmla="*/ 0 w 3"/>
              <a:gd name="T1" fmla="*/ 0 h 2"/>
              <a:gd name="T2" fmla="*/ 0 w 3"/>
              <a:gd name="T3" fmla="*/ 2 h 2"/>
              <a:gd name="T4" fmla="*/ 3 w 3"/>
              <a:gd name="T5" fmla="*/ 2 h 2"/>
              <a:gd name="T6" fmla="*/ 0 w 3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2">
                <a:moveTo>
                  <a:pt x="0" y="0"/>
                </a:moveTo>
                <a:lnTo>
                  <a:pt x="0" y="2"/>
                </a:lnTo>
                <a:lnTo>
                  <a:pt x="3" y="2"/>
                </a:lnTo>
                <a:lnTo>
                  <a:pt x="0" y="0"/>
                </a:lnTo>
                <a:close/>
              </a:path>
            </a:pathLst>
          </a:custGeom>
          <a:solidFill>
            <a:srgbClr val="FAF2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8" name="Freeform 139"/>
          <p:cNvSpPr/>
          <p:nvPr/>
        </p:nvSpPr>
        <p:spPr bwMode="auto">
          <a:xfrm>
            <a:off x="1313283" y="3542936"/>
            <a:ext cx="3811" cy="2541"/>
          </a:xfrm>
          <a:custGeom>
            <a:avLst/>
            <a:gdLst>
              <a:gd name="T0" fmla="*/ 0 w 3"/>
              <a:gd name="T1" fmla="*/ 0 h 2"/>
              <a:gd name="T2" fmla="*/ 0 w 3"/>
              <a:gd name="T3" fmla="*/ 2 h 2"/>
              <a:gd name="T4" fmla="*/ 3 w 3"/>
              <a:gd name="T5" fmla="*/ 2 h 2"/>
              <a:gd name="T6" fmla="*/ 0 w 3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2">
                <a:moveTo>
                  <a:pt x="0" y="0"/>
                </a:moveTo>
                <a:lnTo>
                  <a:pt x="0" y="2"/>
                </a:lnTo>
                <a:lnTo>
                  <a:pt x="3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69" name="Freeform 140"/>
          <p:cNvSpPr/>
          <p:nvPr/>
        </p:nvSpPr>
        <p:spPr bwMode="auto">
          <a:xfrm>
            <a:off x="1150678" y="3382871"/>
            <a:ext cx="162605" cy="162607"/>
          </a:xfrm>
          <a:custGeom>
            <a:avLst/>
            <a:gdLst>
              <a:gd name="T0" fmla="*/ 0 w 128"/>
              <a:gd name="T1" fmla="*/ 0 h 128"/>
              <a:gd name="T2" fmla="*/ 0 w 128"/>
              <a:gd name="T3" fmla="*/ 128 h 128"/>
              <a:gd name="T4" fmla="*/ 128 w 128"/>
              <a:gd name="T5" fmla="*/ 128 h 128"/>
              <a:gd name="T6" fmla="*/ 128 w 128"/>
              <a:gd name="T7" fmla="*/ 126 h 128"/>
              <a:gd name="T8" fmla="*/ 0 w 128"/>
              <a:gd name="T9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0"/>
                </a:moveTo>
                <a:lnTo>
                  <a:pt x="0" y="128"/>
                </a:lnTo>
                <a:lnTo>
                  <a:pt x="128" y="128"/>
                </a:lnTo>
                <a:lnTo>
                  <a:pt x="128" y="126"/>
                </a:lnTo>
                <a:lnTo>
                  <a:pt x="0" y="0"/>
                </a:lnTo>
                <a:close/>
              </a:path>
            </a:pathLst>
          </a:custGeom>
          <a:solidFill>
            <a:srgbClr val="1783B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0" name="Freeform 141"/>
          <p:cNvSpPr/>
          <p:nvPr/>
        </p:nvSpPr>
        <p:spPr bwMode="auto">
          <a:xfrm>
            <a:off x="1150678" y="3382871"/>
            <a:ext cx="162605" cy="162607"/>
          </a:xfrm>
          <a:custGeom>
            <a:avLst/>
            <a:gdLst>
              <a:gd name="T0" fmla="*/ 0 w 128"/>
              <a:gd name="T1" fmla="*/ 0 h 128"/>
              <a:gd name="T2" fmla="*/ 0 w 128"/>
              <a:gd name="T3" fmla="*/ 128 h 128"/>
              <a:gd name="T4" fmla="*/ 128 w 128"/>
              <a:gd name="T5" fmla="*/ 128 h 128"/>
              <a:gd name="T6" fmla="*/ 128 w 128"/>
              <a:gd name="T7" fmla="*/ 126 h 128"/>
              <a:gd name="T8" fmla="*/ 0 w 128"/>
              <a:gd name="T9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28">
                <a:moveTo>
                  <a:pt x="0" y="0"/>
                </a:moveTo>
                <a:lnTo>
                  <a:pt x="0" y="128"/>
                </a:lnTo>
                <a:lnTo>
                  <a:pt x="128" y="128"/>
                </a:lnTo>
                <a:lnTo>
                  <a:pt x="128" y="12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1" name="Rectangle 142"/>
          <p:cNvSpPr>
            <a:spLocks noChangeArrowheads="1"/>
          </p:cNvSpPr>
          <p:nvPr/>
        </p:nvSpPr>
        <p:spPr bwMode="auto">
          <a:xfrm>
            <a:off x="1146867" y="3545477"/>
            <a:ext cx="1271" cy="1271"/>
          </a:xfrm>
          <a:prstGeom prst="rect">
            <a:avLst/>
          </a:prstGeom>
          <a:solidFill>
            <a:srgbClr val="328F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2" name="Freeform 143"/>
          <p:cNvSpPr/>
          <p:nvPr/>
        </p:nvSpPr>
        <p:spPr bwMode="auto">
          <a:xfrm>
            <a:off x="1146866" y="3545477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3" name="Freeform 144"/>
          <p:cNvSpPr/>
          <p:nvPr/>
        </p:nvSpPr>
        <p:spPr bwMode="auto">
          <a:xfrm>
            <a:off x="1150678" y="3572155"/>
            <a:ext cx="162605" cy="171500"/>
          </a:xfrm>
          <a:custGeom>
            <a:avLst/>
            <a:gdLst>
              <a:gd name="T0" fmla="*/ 0 w 128"/>
              <a:gd name="T1" fmla="*/ 0 h 135"/>
              <a:gd name="T2" fmla="*/ 0 w 128"/>
              <a:gd name="T3" fmla="*/ 0 h 135"/>
              <a:gd name="T4" fmla="*/ 0 w 128"/>
              <a:gd name="T5" fmla="*/ 135 h 135"/>
              <a:gd name="T6" fmla="*/ 128 w 128"/>
              <a:gd name="T7" fmla="*/ 135 h 135"/>
              <a:gd name="T8" fmla="*/ 0 w 128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28" y="135"/>
                </a:lnTo>
                <a:lnTo>
                  <a:pt x="0" y="0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4" name="Freeform 145"/>
          <p:cNvSpPr/>
          <p:nvPr/>
        </p:nvSpPr>
        <p:spPr bwMode="auto">
          <a:xfrm>
            <a:off x="1150678" y="3572155"/>
            <a:ext cx="162605" cy="171500"/>
          </a:xfrm>
          <a:custGeom>
            <a:avLst/>
            <a:gdLst>
              <a:gd name="T0" fmla="*/ 0 w 128"/>
              <a:gd name="T1" fmla="*/ 0 h 135"/>
              <a:gd name="T2" fmla="*/ 0 w 128"/>
              <a:gd name="T3" fmla="*/ 0 h 135"/>
              <a:gd name="T4" fmla="*/ 0 w 128"/>
              <a:gd name="T5" fmla="*/ 135 h 135"/>
              <a:gd name="T6" fmla="*/ 128 w 128"/>
              <a:gd name="T7" fmla="*/ 135 h 135"/>
              <a:gd name="T8" fmla="*/ 0 w 128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28" y="13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5" name="Freeform 146"/>
          <p:cNvSpPr/>
          <p:nvPr/>
        </p:nvSpPr>
        <p:spPr bwMode="auto">
          <a:xfrm>
            <a:off x="1150678" y="3936748"/>
            <a:ext cx="162605" cy="171500"/>
          </a:xfrm>
          <a:custGeom>
            <a:avLst/>
            <a:gdLst>
              <a:gd name="T0" fmla="*/ 0 w 128"/>
              <a:gd name="T1" fmla="*/ 0 h 135"/>
              <a:gd name="T2" fmla="*/ 0 w 128"/>
              <a:gd name="T3" fmla="*/ 0 h 135"/>
              <a:gd name="T4" fmla="*/ 0 w 128"/>
              <a:gd name="T5" fmla="*/ 135 h 135"/>
              <a:gd name="T6" fmla="*/ 128 w 128"/>
              <a:gd name="T7" fmla="*/ 135 h 135"/>
              <a:gd name="T8" fmla="*/ 0 w 128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28" y="135"/>
                </a:lnTo>
                <a:lnTo>
                  <a:pt x="0" y="0"/>
                </a:lnTo>
                <a:close/>
              </a:path>
            </a:pathLst>
          </a:custGeom>
          <a:solidFill>
            <a:srgbClr val="E8707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6" name="Freeform 147"/>
          <p:cNvSpPr/>
          <p:nvPr/>
        </p:nvSpPr>
        <p:spPr bwMode="auto">
          <a:xfrm>
            <a:off x="1150678" y="3936748"/>
            <a:ext cx="162605" cy="171500"/>
          </a:xfrm>
          <a:custGeom>
            <a:avLst/>
            <a:gdLst>
              <a:gd name="T0" fmla="*/ 0 w 128"/>
              <a:gd name="T1" fmla="*/ 0 h 135"/>
              <a:gd name="T2" fmla="*/ 0 w 128"/>
              <a:gd name="T3" fmla="*/ 0 h 135"/>
              <a:gd name="T4" fmla="*/ 0 w 128"/>
              <a:gd name="T5" fmla="*/ 135 h 135"/>
              <a:gd name="T6" fmla="*/ 128 w 128"/>
              <a:gd name="T7" fmla="*/ 135 h 135"/>
              <a:gd name="T8" fmla="*/ 0 w 128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28" y="13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7" name="Freeform 148"/>
          <p:cNvSpPr/>
          <p:nvPr/>
        </p:nvSpPr>
        <p:spPr bwMode="auto">
          <a:xfrm>
            <a:off x="1144326" y="2085829"/>
            <a:ext cx="162605" cy="171500"/>
          </a:xfrm>
          <a:custGeom>
            <a:avLst/>
            <a:gdLst>
              <a:gd name="T0" fmla="*/ 128 w 128"/>
              <a:gd name="T1" fmla="*/ 0 h 135"/>
              <a:gd name="T2" fmla="*/ 128 w 128"/>
              <a:gd name="T3" fmla="*/ 0 h 135"/>
              <a:gd name="T4" fmla="*/ 0 w 128"/>
              <a:gd name="T5" fmla="*/ 135 h 135"/>
              <a:gd name="T6" fmla="*/ 128 w 128"/>
              <a:gd name="T7" fmla="*/ 135 h 135"/>
              <a:gd name="T8" fmla="*/ 128 w 128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5">
                <a:moveTo>
                  <a:pt x="128" y="0"/>
                </a:moveTo>
                <a:lnTo>
                  <a:pt x="128" y="0"/>
                </a:lnTo>
                <a:lnTo>
                  <a:pt x="0" y="135"/>
                </a:lnTo>
                <a:lnTo>
                  <a:pt x="128" y="135"/>
                </a:lnTo>
                <a:lnTo>
                  <a:pt x="128" y="0"/>
                </a:lnTo>
                <a:close/>
              </a:path>
            </a:pathLst>
          </a:custGeom>
          <a:solidFill>
            <a:srgbClr val="7B25A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8" name="Freeform 149"/>
          <p:cNvSpPr/>
          <p:nvPr/>
        </p:nvSpPr>
        <p:spPr bwMode="auto">
          <a:xfrm>
            <a:off x="1144326" y="2085829"/>
            <a:ext cx="162605" cy="171500"/>
          </a:xfrm>
          <a:custGeom>
            <a:avLst/>
            <a:gdLst>
              <a:gd name="T0" fmla="*/ 128 w 128"/>
              <a:gd name="T1" fmla="*/ 0 h 135"/>
              <a:gd name="T2" fmla="*/ 128 w 128"/>
              <a:gd name="T3" fmla="*/ 0 h 135"/>
              <a:gd name="T4" fmla="*/ 0 w 128"/>
              <a:gd name="T5" fmla="*/ 135 h 135"/>
              <a:gd name="T6" fmla="*/ 128 w 128"/>
              <a:gd name="T7" fmla="*/ 135 h 135"/>
              <a:gd name="T8" fmla="*/ 128 w 128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5">
                <a:moveTo>
                  <a:pt x="128" y="0"/>
                </a:moveTo>
                <a:lnTo>
                  <a:pt x="128" y="0"/>
                </a:lnTo>
                <a:lnTo>
                  <a:pt x="0" y="135"/>
                </a:lnTo>
                <a:lnTo>
                  <a:pt x="128" y="135"/>
                </a:lnTo>
                <a:lnTo>
                  <a:pt x="12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79" name="Rectangle 150"/>
          <p:cNvSpPr>
            <a:spLocks noChangeArrowheads="1"/>
          </p:cNvSpPr>
          <p:nvPr/>
        </p:nvSpPr>
        <p:spPr bwMode="auto">
          <a:xfrm>
            <a:off x="1306931" y="2085829"/>
            <a:ext cx="1271" cy="171500"/>
          </a:xfrm>
          <a:prstGeom prst="rect">
            <a:avLst/>
          </a:prstGeom>
          <a:solidFill>
            <a:srgbClr val="AFBB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0" name="Rectangle 151"/>
          <p:cNvSpPr>
            <a:spLocks noChangeArrowheads="1"/>
          </p:cNvSpPr>
          <p:nvPr/>
        </p:nvSpPr>
        <p:spPr bwMode="auto">
          <a:xfrm>
            <a:off x="1306931" y="2085829"/>
            <a:ext cx="1271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1" name="Freeform 152"/>
          <p:cNvSpPr/>
          <p:nvPr/>
        </p:nvSpPr>
        <p:spPr bwMode="auto">
          <a:xfrm>
            <a:off x="1144326" y="2257329"/>
            <a:ext cx="162605" cy="171500"/>
          </a:xfrm>
          <a:custGeom>
            <a:avLst/>
            <a:gdLst>
              <a:gd name="T0" fmla="*/ 128 w 128"/>
              <a:gd name="T1" fmla="*/ 0 h 135"/>
              <a:gd name="T2" fmla="*/ 0 w 128"/>
              <a:gd name="T3" fmla="*/ 0 h 135"/>
              <a:gd name="T4" fmla="*/ 128 w 128"/>
              <a:gd name="T5" fmla="*/ 135 h 135"/>
              <a:gd name="T6" fmla="*/ 128 w 128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35">
                <a:moveTo>
                  <a:pt x="128" y="0"/>
                </a:moveTo>
                <a:lnTo>
                  <a:pt x="0" y="0"/>
                </a:lnTo>
                <a:lnTo>
                  <a:pt x="128" y="135"/>
                </a:lnTo>
                <a:lnTo>
                  <a:pt x="128" y="0"/>
                </a:lnTo>
                <a:close/>
              </a:path>
            </a:pathLst>
          </a:custGeom>
          <a:solidFill>
            <a:srgbClr val="7B25A1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2" name="Freeform 153"/>
          <p:cNvSpPr/>
          <p:nvPr/>
        </p:nvSpPr>
        <p:spPr bwMode="auto">
          <a:xfrm>
            <a:off x="1144326" y="2257329"/>
            <a:ext cx="162605" cy="171500"/>
          </a:xfrm>
          <a:custGeom>
            <a:avLst/>
            <a:gdLst>
              <a:gd name="T0" fmla="*/ 128 w 128"/>
              <a:gd name="T1" fmla="*/ 0 h 135"/>
              <a:gd name="T2" fmla="*/ 0 w 128"/>
              <a:gd name="T3" fmla="*/ 0 h 135"/>
              <a:gd name="T4" fmla="*/ 128 w 128"/>
              <a:gd name="T5" fmla="*/ 135 h 135"/>
              <a:gd name="T6" fmla="*/ 128 w 128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35">
                <a:moveTo>
                  <a:pt x="128" y="0"/>
                </a:moveTo>
                <a:lnTo>
                  <a:pt x="0" y="0"/>
                </a:lnTo>
                <a:lnTo>
                  <a:pt x="128" y="135"/>
                </a:lnTo>
                <a:lnTo>
                  <a:pt x="12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3" name="Freeform 154"/>
          <p:cNvSpPr/>
          <p:nvPr/>
        </p:nvSpPr>
        <p:spPr bwMode="auto">
          <a:xfrm>
            <a:off x="984260" y="2452964"/>
            <a:ext cx="166418" cy="167688"/>
          </a:xfrm>
          <a:custGeom>
            <a:avLst/>
            <a:gdLst>
              <a:gd name="T0" fmla="*/ 131 w 131"/>
              <a:gd name="T1" fmla="*/ 0 h 132"/>
              <a:gd name="T2" fmla="*/ 131 w 131"/>
              <a:gd name="T3" fmla="*/ 0 h 132"/>
              <a:gd name="T4" fmla="*/ 0 w 131"/>
              <a:gd name="T5" fmla="*/ 132 h 132"/>
              <a:gd name="T6" fmla="*/ 131 w 131"/>
              <a:gd name="T7" fmla="*/ 132 h 132"/>
              <a:gd name="T8" fmla="*/ 128 w 131"/>
              <a:gd name="T9" fmla="*/ 132 h 132"/>
              <a:gd name="T10" fmla="*/ 131 w 131"/>
              <a:gd name="T11" fmla="*/ 132 h 132"/>
              <a:gd name="T12" fmla="*/ 131 w 131"/>
              <a:gd name="T13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1" h="132">
                <a:moveTo>
                  <a:pt x="131" y="0"/>
                </a:moveTo>
                <a:lnTo>
                  <a:pt x="131" y="0"/>
                </a:lnTo>
                <a:lnTo>
                  <a:pt x="0" y="132"/>
                </a:lnTo>
                <a:lnTo>
                  <a:pt x="131" y="132"/>
                </a:lnTo>
                <a:lnTo>
                  <a:pt x="128" y="132"/>
                </a:lnTo>
                <a:lnTo>
                  <a:pt x="131" y="132"/>
                </a:lnTo>
                <a:lnTo>
                  <a:pt x="131" y="0"/>
                </a:lnTo>
                <a:close/>
              </a:path>
            </a:pathLst>
          </a:custGeom>
          <a:solidFill>
            <a:srgbClr val="7B25A1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4" name="Freeform 155"/>
          <p:cNvSpPr/>
          <p:nvPr/>
        </p:nvSpPr>
        <p:spPr bwMode="auto">
          <a:xfrm>
            <a:off x="984260" y="2452964"/>
            <a:ext cx="166418" cy="167688"/>
          </a:xfrm>
          <a:custGeom>
            <a:avLst/>
            <a:gdLst>
              <a:gd name="T0" fmla="*/ 131 w 131"/>
              <a:gd name="T1" fmla="*/ 0 h 132"/>
              <a:gd name="T2" fmla="*/ 131 w 131"/>
              <a:gd name="T3" fmla="*/ 0 h 132"/>
              <a:gd name="T4" fmla="*/ 0 w 131"/>
              <a:gd name="T5" fmla="*/ 132 h 132"/>
              <a:gd name="T6" fmla="*/ 131 w 131"/>
              <a:gd name="T7" fmla="*/ 132 h 132"/>
              <a:gd name="T8" fmla="*/ 128 w 131"/>
              <a:gd name="T9" fmla="*/ 132 h 132"/>
              <a:gd name="T10" fmla="*/ 131 w 131"/>
              <a:gd name="T11" fmla="*/ 132 h 132"/>
              <a:gd name="T12" fmla="*/ 131 w 131"/>
              <a:gd name="T13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1" h="132">
                <a:moveTo>
                  <a:pt x="131" y="0"/>
                </a:moveTo>
                <a:lnTo>
                  <a:pt x="131" y="0"/>
                </a:lnTo>
                <a:lnTo>
                  <a:pt x="0" y="132"/>
                </a:lnTo>
                <a:lnTo>
                  <a:pt x="131" y="132"/>
                </a:lnTo>
                <a:lnTo>
                  <a:pt x="128" y="132"/>
                </a:lnTo>
                <a:lnTo>
                  <a:pt x="131" y="132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5" name="Freeform 156"/>
          <p:cNvSpPr/>
          <p:nvPr/>
        </p:nvSpPr>
        <p:spPr bwMode="auto">
          <a:xfrm>
            <a:off x="1150678" y="2452964"/>
            <a:ext cx="162605" cy="167688"/>
          </a:xfrm>
          <a:custGeom>
            <a:avLst/>
            <a:gdLst>
              <a:gd name="T0" fmla="*/ 128 w 128"/>
              <a:gd name="T1" fmla="*/ 0 h 132"/>
              <a:gd name="T2" fmla="*/ 128 w 128"/>
              <a:gd name="T3" fmla="*/ 0 h 132"/>
              <a:gd name="T4" fmla="*/ 0 w 128"/>
              <a:gd name="T5" fmla="*/ 132 h 132"/>
              <a:gd name="T6" fmla="*/ 0 w 128"/>
              <a:gd name="T7" fmla="*/ 132 h 132"/>
              <a:gd name="T8" fmla="*/ 128 w 128"/>
              <a:gd name="T9" fmla="*/ 132 h 132"/>
              <a:gd name="T10" fmla="*/ 128 w 128"/>
              <a:gd name="T11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" h="132">
                <a:moveTo>
                  <a:pt x="128" y="0"/>
                </a:moveTo>
                <a:lnTo>
                  <a:pt x="128" y="0"/>
                </a:lnTo>
                <a:lnTo>
                  <a:pt x="0" y="132"/>
                </a:lnTo>
                <a:lnTo>
                  <a:pt x="0" y="132"/>
                </a:lnTo>
                <a:lnTo>
                  <a:pt x="128" y="132"/>
                </a:lnTo>
                <a:lnTo>
                  <a:pt x="128" y="0"/>
                </a:lnTo>
                <a:close/>
              </a:path>
            </a:pathLst>
          </a:custGeom>
          <a:solidFill>
            <a:srgbClr val="7B25A1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6" name="Freeform 157"/>
          <p:cNvSpPr/>
          <p:nvPr/>
        </p:nvSpPr>
        <p:spPr bwMode="auto">
          <a:xfrm>
            <a:off x="1150678" y="2452964"/>
            <a:ext cx="162605" cy="167688"/>
          </a:xfrm>
          <a:custGeom>
            <a:avLst/>
            <a:gdLst>
              <a:gd name="T0" fmla="*/ 128 w 128"/>
              <a:gd name="T1" fmla="*/ 0 h 132"/>
              <a:gd name="T2" fmla="*/ 128 w 128"/>
              <a:gd name="T3" fmla="*/ 0 h 132"/>
              <a:gd name="T4" fmla="*/ 0 w 128"/>
              <a:gd name="T5" fmla="*/ 132 h 132"/>
              <a:gd name="T6" fmla="*/ 0 w 128"/>
              <a:gd name="T7" fmla="*/ 132 h 132"/>
              <a:gd name="T8" fmla="*/ 128 w 128"/>
              <a:gd name="T9" fmla="*/ 132 h 132"/>
              <a:gd name="T10" fmla="*/ 128 w 128"/>
              <a:gd name="T11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" h="132">
                <a:moveTo>
                  <a:pt x="128" y="0"/>
                </a:moveTo>
                <a:lnTo>
                  <a:pt x="128" y="0"/>
                </a:lnTo>
                <a:lnTo>
                  <a:pt x="0" y="132"/>
                </a:lnTo>
                <a:lnTo>
                  <a:pt x="0" y="132"/>
                </a:lnTo>
                <a:lnTo>
                  <a:pt x="128" y="132"/>
                </a:lnTo>
                <a:lnTo>
                  <a:pt x="12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7" name="Freeform 158"/>
          <p:cNvSpPr/>
          <p:nvPr/>
        </p:nvSpPr>
        <p:spPr bwMode="auto">
          <a:xfrm>
            <a:off x="1146867" y="2620653"/>
            <a:ext cx="3811" cy="0"/>
          </a:xfrm>
          <a:custGeom>
            <a:avLst/>
            <a:gdLst>
              <a:gd name="T0" fmla="*/ 3 w 3"/>
              <a:gd name="T1" fmla="*/ 0 w 3"/>
              <a:gd name="T2" fmla="*/ 3 w 3"/>
              <a:gd name="T3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close/>
              </a:path>
            </a:pathLst>
          </a:custGeom>
          <a:solidFill>
            <a:srgbClr val="815B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8" name="Freeform 159"/>
          <p:cNvSpPr/>
          <p:nvPr/>
        </p:nvSpPr>
        <p:spPr bwMode="auto">
          <a:xfrm>
            <a:off x="1146867" y="2620653"/>
            <a:ext cx="3811" cy="0"/>
          </a:xfrm>
          <a:custGeom>
            <a:avLst/>
            <a:gdLst>
              <a:gd name="T0" fmla="*/ 3 w 3"/>
              <a:gd name="T1" fmla="*/ 0 w 3"/>
              <a:gd name="T2" fmla="*/ 3 w 3"/>
              <a:gd name="T3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89" name="Freeform 160"/>
          <p:cNvSpPr/>
          <p:nvPr/>
        </p:nvSpPr>
        <p:spPr bwMode="auto">
          <a:xfrm>
            <a:off x="1146867" y="3180883"/>
            <a:ext cx="3811" cy="0"/>
          </a:xfrm>
          <a:custGeom>
            <a:avLst/>
            <a:gdLst>
              <a:gd name="T0" fmla="*/ 3 w 3"/>
              <a:gd name="T1" fmla="*/ 0 w 3"/>
              <a:gd name="T2" fmla="*/ 3 w 3"/>
              <a:gd name="T3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  <a:close/>
              </a:path>
            </a:pathLst>
          </a:custGeom>
          <a:solidFill>
            <a:srgbClr val="9B75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0" name="Freeform 161"/>
          <p:cNvSpPr/>
          <p:nvPr/>
        </p:nvSpPr>
        <p:spPr bwMode="auto">
          <a:xfrm>
            <a:off x="1146867" y="3180883"/>
            <a:ext cx="3811" cy="0"/>
          </a:xfrm>
          <a:custGeom>
            <a:avLst/>
            <a:gdLst>
              <a:gd name="T0" fmla="*/ 3 w 3"/>
              <a:gd name="T1" fmla="*/ 0 w 3"/>
              <a:gd name="T2" fmla="*/ 3 w 3"/>
              <a:gd name="T3" fmla="*/ 3 w 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3">
                <a:moveTo>
                  <a:pt x="3" y="0"/>
                </a:moveTo>
                <a:lnTo>
                  <a:pt x="0" y="0"/>
                </a:lnTo>
                <a:lnTo>
                  <a:pt x="3" y="0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1" name="Freeform 162"/>
          <p:cNvSpPr/>
          <p:nvPr/>
        </p:nvSpPr>
        <p:spPr bwMode="auto">
          <a:xfrm>
            <a:off x="1150678" y="3013194"/>
            <a:ext cx="162605" cy="167688"/>
          </a:xfrm>
          <a:custGeom>
            <a:avLst/>
            <a:gdLst>
              <a:gd name="T0" fmla="*/ 128 w 128"/>
              <a:gd name="T1" fmla="*/ 0 h 132"/>
              <a:gd name="T2" fmla="*/ 0 w 128"/>
              <a:gd name="T3" fmla="*/ 132 h 132"/>
              <a:gd name="T4" fmla="*/ 0 w 128"/>
              <a:gd name="T5" fmla="*/ 132 h 132"/>
              <a:gd name="T6" fmla="*/ 128 w 128"/>
              <a:gd name="T7" fmla="*/ 132 h 132"/>
              <a:gd name="T8" fmla="*/ 128 w 128"/>
              <a:gd name="T9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2">
                <a:moveTo>
                  <a:pt x="128" y="0"/>
                </a:moveTo>
                <a:lnTo>
                  <a:pt x="0" y="132"/>
                </a:lnTo>
                <a:lnTo>
                  <a:pt x="0" y="132"/>
                </a:lnTo>
                <a:lnTo>
                  <a:pt x="128" y="132"/>
                </a:lnTo>
                <a:lnTo>
                  <a:pt x="128" y="0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2" name="Freeform 163"/>
          <p:cNvSpPr/>
          <p:nvPr/>
        </p:nvSpPr>
        <p:spPr bwMode="auto">
          <a:xfrm>
            <a:off x="1150678" y="3013194"/>
            <a:ext cx="162605" cy="167688"/>
          </a:xfrm>
          <a:custGeom>
            <a:avLst/>
            <a:gdLst>
              <a:gd name="T0" fmla="*/ 128 w 128"/>
              <a:gd name="T1" fmla="*/ 0 h 132"/>
              <a:gd name="T2" fmla="*/ 0 w 128"/>
              <a:gd name="T3" fmla="*/ 132 h 132"/>
              <a:gd name="T4" fmla="*/ 0 w 128"/>
              <a:gd name="T5" fmla="*/ 132 h 132"/>
              <a:gd name="T6" fmla="*/ 128 w 128"/>
              <a:gd name="T7" fmla="*/ 132 h 132"/>
              <a:gd name="T8" fmla="*/ 128 w 128"/>
              <a:gd name="T9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8" h="132">
                <a:moveTo>
                  <a:pt x="128" y="0"/>
                </a:moveTo>
                <a:lnTo>
                  <a:pt x="0" y="132"/>
                </a:lnTo>
                <a:lnTo>
                  <a:pt x="0" y="132"/>
                </a:lnTo>
                <a:lnTo>
                  <a:pt x="128" y="132"/>
                </a:lnTo>
                <a:lnTo>
                  <a:pt x="12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3" name="Freeform 164"/>
          <p:cNvSpPr/>
          <p:nvPr/>
        </p:nvSpPr>
        <p:spPr bwMode="auto">
          <a:xfrm>
            <a:off x="815303" y="2644789"/>
            <a:ext cx="165147" cy="171500"/>
          </a:xfrm>
          <a:custGeom>
            <a:avLst/>
            <a:gdLst>
              <a:gd name="T0" fmla="*/ 130 w 130"/>
              <a:gd name="T1" fmla="*/ 0 h 135"/>
              <a:gd name="T2" fmla="*/ 0 w 130"/>
              <a:gd name="T3" fmla="*/ 0 h 135"/>
              <a:gd name="T4" fmla="*/ 130 w 130"/>
              <a:gd name="T5" fmla="*/ 135 h 135"/>
              <a:gd name="T6" fmla="*/ 130 w 130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0" h="135">
                <a:moveTo>
                  <a:pt x="130" y="0"/>
                </a:moveTo>
                <a:lnTo>
                  <a:pt x="0" y="0"/>
                </a:lnTo>
                <a:lnTo>
                  <a:pt x="130" y="135"/>
                </a:lnTo>
                <a:lnTo>
                  <a:pt x="130" y="0"/>
                </a:ln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>
              <a:defRPr/>
            </a:pPr>
            <a:endParaRPr lang="zh-CN" altLang="en-US" sz="800" kern="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4" name="Freeform 165"/>
          <p:cNvSpPr/>
          <p:nvPr/>
        </p:nvSpPr>
        <p:spPr bwMode="auto">
          <a:xfrm>
            <a:off x="815303" y="2644789"/>
            <a:ext cx="165147" cy="171500"/>
          </a:xfrm>
          <a:custGeom>
            <a:avLst/>
            <a:gdLst>
              <a:gd name="T0" fmla="*/ 130 w 130"/>
              <a:gd name="T1" fmla="*/ 0 h 135"/>
              <a:gd name="T2" fmla="*/ 0 w 130"/>
              <a:gd name="T3" fmla="*/ 0 h 135"/>
              <a:gd name="T4" fmla="*/ 130 w 130"/>
              <a:gd name="T5" fmla="*/ 135 h 135"/>
              <a:gd name="T6" fmla="*/ 130 w 130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0" h="135">
                <a:moveTo>
                  <a:pt x="130" y="0"/>
                </a:moveTo>
                <a:lnTo>
                  <a:pt x="0" y="0"/>
                </a:lnTo>
                <a:lnTo>
                  <a:pt x="130" y="135"/>
                </a:lnTo>
                <a:lnTo>
                  <a:pt x="13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5" name="Rectangle 166"/>
          <p:cNvSpPr>
            <a:spLocks noChangeArrowheads="1"/>
          </p:cNvSpPr>
          <p:nvPr/>
        </p:nvSpPr>
        <p:spPr bwMode="auto">
          <a:xfrm>
            <a:off x="980449" y="2644789"/>
            <a:ext cx="1271" cy="171500"/>
          </a:xfrm>
          <a:prstGeom prst="rect">
            <a:avLst/>
          </a:prstGeom>
          <a:solidFill>
            <a:srgbClr val="AC8B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6" name="Rectangle 167"/>
          <p:cNvSpPr>
            <a:spLocks noChangeArrowheads="1"/>
          </p:cNvSpPr>
          <p:nvPr/>
        </p:nvSpPr>
        <p:spPr bwMode="auto">
          <a:xfrm>
            <a:off x="980449" y="2644789"/>
            <a:ext cx="1271" cy="1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7" name="Freeform 168"/>
          <p:cNvSpPr/>
          <p:nvPr/>
        </p:nvSpPr>
        <p:spPr bwMode="auto">
          <a:xfrm>
            <a:off x="815303" y="2816288"/>
            <a:ext cx="165147" cy="172770"/>
          </a:xfrm>
          <a:custGeom>
            <a:avLst/>
            <a:gdLst>
              <a:gd name="T0" fmla="*/ 130 w 130"/>
              <a:gd name="T1" fmla="*/ 0 h 136"/>
              <a:gd name="T2" fmla="*/ 130 w 130"/>
              <a:gd name="T3" fmla="*/ 0 h 136"/>
              <a:gd name="T4" fmla="*/ 0 w 130"/>
              <a:gd name="T5" fmla="*/ 136 h 136"/>
              <a:gd name="T6" fmla="*/ 130 w 130"/>
              <a:gd name="T7" fmla="*/ 136 h 136"/>
              <a:gd name="T8" fmla="*/ 130 w 130"/>
              <a:gd name="T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36">
                <a:moveTo>
                  <a:pt x="130" y="0"/>
                </a:moveTo>
                <a:lnTo>
                  <a:pt x="130" y="0"/>
                </a:lnTo>
                <a:lnTo>
                  <a:pt x="0" y="136"/>
                </a:lnTo>
                <a:lnTo>
                  <a:pt x="130" y="136"/>
                </a:lnTo>
                <a:lnTo>
                  <a:pt x="13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>
              <a:defRPr/>
            </a:pPr>
            <a:endParaRPr lang="zh-CN" altLang="en-US" sz="800" kern="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8" name="Freeform 169"/>
          <p:cNvSpPr/>
          <p:nvPr/>
        </p:nvSpPr>
        <p:spPr bwMode="auto">
          <a:xfrm>
            <a:off x="815303" y="2816288"/>
            <a:ext cx="165147" cy="172770"/>
          </a:xfrm>
          <a:custGeom>
            <a:avLst/>
            <a:gdLst>
              <a:gd name="T0" fmla="*/ 130 w 130"/>
              <a:gd name="T1" fmla="*/ 0 h 136"/>
              <a:gd name="T2" fmla="*/ 130 w 130"/>
              <a:gd name="T3" fmla="*/ 0 h 136"/>
              <a:gd name="T4" fmla="*/ 0 w 130"/>
              <a:gd name="T5" fmla="*/ 136 h 136"/>
              <a:gd name="T6" fmla="*/ 130 w 130"/>
              <a:gd name="T7" fmla="*/ 136 h 136"/>
              <a:gd name="T8" fmla="*/ 130 w 130"/>
              <a:gd name="T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36">
                <a:moveTo>
                  <a:pt x="130" y="0"/>
                </a:moveTo>
                <a:lnTo>
                  <a:pt x="130" y="0"/>
                </a:lnTo>
                <a:lnTo>
                  <a:pt x="0" y="136"/>
                </a:lnTo>
                <a:lnTo>
                  <a:pt x="130" y="136"/>
                </a:lnTo>
                <a:lnTo>
                  <a:pt x="13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199" name="Freeform 170"/>
          <p:cNvSpPr/>
          <p:nvPr/>
        </p:nvSpPr>
        <p:spPr bwMode="auto">
          <a:xfrm>
            <a:off x="984260" y="3013194"/>
            <a:ext cx="166418" cy="167688"/>
          </a:xfrm>
          <a:custGeom>
            <a:avLst/>
            <a:gdLst>
              <a:gd name="T0" fmla="*/ 131 w 131"/>
              <a:gd name="T1" fmla="*/ 0 h 132"/>
              <a:gd name="T2" fmla="*/ 0 w 131"/>
              <a:gd name="T3" fmla="*/ 0 h 132"/>
              <a:gd name="T4" fmla="*/ 131 w 131"/>
              <a:gd name="T5" fmla="*/ 132 h 132"/>
              <a:gd name="T6" fmla="*/ 131 w 131"/>
              <a:gd name="T7" fmla="*/ 132 h 132"/>
              <a:gd name="T8" fmla="*/ 131 w 131"/>
              <a:gd name="T9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2">
                <a:moveTo>
                  <a:pt x="131" y="0"/>
                </a:moveTo>
                <a:lnTo>
                  <a:pt x="0" y="0"/>
                </a:lnTo>
                <a:lnTo>
                  <a:pt x="131" y="132"/>
                </a:lnTo>
                <a:lnTo>
                  <a:pt x="131" y="132"/>
                </a:lnTo>
                <a:lnTo>
                  <a:pt x="131" y="0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0" name="Freeform 171"/>
          <p:cNvSpPr/>
          <p:nvPr/>
        </p:nvSpPr>
        <p:spPr bwMode="auto">
          <a:xfrm>
            <a:off x="984260" y="3013194"/>
            <a:ext cx="166418" cy="167688"/>
          </a:xfrm>
          <a:custGeom>
            <a:avLst/>
            <a:gdLst>
              <a:gd name="T0" fmla="*/ 131 w 131"/>
              <a:gd name="T1" fmla="*/ 0 h 132"/>
              <a:gd name="T2" fmla="*/ 0 w 131"/>
              <a:gd name="T3" fmla="*/ 0 h 132"/>
              <a:gd name="T4" fmla="*/ 131 w 131"/>
              <a:gd name="T5" fmla="*/ 132 h 132"/>
              <a:gd name="T6" fmla="*/ 131 w 131"/>
              <a:gd name="T7" fmla="*/ 132 h 132"/>
              <a:gd name="T8" fmla="*/ 131 w 131"/>
              <a:gd name="T9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2">
                <a:moveTo>
                  <a:pt x="131" y="0"/>
                </a:moveTo>
                <a:lnTo>
                  <a:pt x="0" y="0"/>
                </a:lnTo>
                <a:lnTo>
                  <a:pt x="131" y="132"/>
                </a:lnTo>
                <a:lnTo>
                  <a:pt x="131" y="132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1" name="Rectangle 172"/>
          <p:cNvSpPr>
            <a:spLocks noChangeArrowheads="1"/>
          </p:cNvSpPr>
          <p:nvPr/>
        </p:nvSpPr>
        <p:spPr bwMode="auto">
          <a:xfrm>
            <a:off x="1150677" y="3180883"/>
            <a:ext cx="1271" cy="1271"/>
          </a:xfrm>
          <a:prstGeom prst="rect">
            <a:avLst/>
          </a:prstGeom>
          <a:solidFill>
            <a:srgbClr val="916A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2" name="Freeform 173"/>
          <p:cNvSpPr/>
          <p:nvPr/>
        </p:nvSpPr>
        <p:spPr bwMode="auto">
          <a:xfrm>
            <a:off x="1150677" y="318088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3" name="Freeform 174"/>
          <p:cNvSpPr/>
          <p:nvPr/>
        </p:nvSpPr>
        <p:spPr bwMode="auto">
          <a:xfrm>
            <a:off x="984260" y="3205019"/>
            <a:ext cx="166418" cy="171500"/>
          </a:xfrm>
          <a:custGeom>
            <a:avLst/>
            <a:gdLst>
              <a:gd name="T0" fmla="*/ 131 w 131"/>
              <a:gd name="T1" fmla="*/ 0 h 135"/>
              <a:gd name="T2" fmla="*/ 131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131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131" y="0"/>
                </a:lnTo>
                <a:lnTo>
                  <a:pt x="0" y="135"/>
                </a:lnTo>
                <a:lnTo>
                  <a:pt x="131" y="135"/>
                </a:lnTo>
                <a:lnTo>
                  <a:pt x="131" y="0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4" name="Freeform 175"/>
          <p:cNvSpPr/>
          <p:nvPr/>
        </p:nvSpPr>
        <p:spPr bwMode="auto">
          <a:xfrm>
            <a:off x="984260" y="3205019"/>
            <a:ext cx="166418" cy="171500"/>
          </a:xfrm>
          <a:custGeom>
            <a:avLst/>
            <a:gdLst>
              <a:gd name="T0" fmla="*/ 131 w 131"/>
              <a:gd name="T1" fmla="*/ 0 h 135"/>
              <a:gd name="T2" fmla="*/ 131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131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131" y="0"/>
                </a:lnTo>
                <a:lnTo>
                  <a:pt x="0" y="135"/>
                </a:lnTo>
                <a:lnTo>
                  <a:pt x="131" y="135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5" name="Freeform 176"/>
          <p:cNvSpPr/>
          <p:nvPr/>
        </p:nvSpPr>
        <p:spPr bwMode="auto">
          <a:xfrm>
            <a:off x="984260" y="3376518"/>
            <a:ext cx="166418" cy="168959"/>
          </a:xfrm>
          <a:custGeom>
            <a:avLst/>
            <a:gdLst>
              <a:gd name="T0" fmla="*/ 131 w 131"/>
              <a:gd name="T1" fmla="*/ 0 h 133"/>
              <a:gd name="T2" fmla="*/ 0 w 131"/>
              <a:gd name="T3" fmla="*/ 0 h 133"/>
              <a:gd name="T4" fmla="*/ 128 w 131"/>
              <a:gd name="T5" fmla="*/ 133 h 133"/>
              <a:gd name="T6" fmla="*/ 128 w 131"/>
              <a:gd name="T7" fmla="*/ 3 h 133"/>
              <a:gd name="T8" fmla="*/ 131 w 131"/>
              <a:gd name="T9" fmla="*/ 5 h 133"/>
              <a:gd name="T10" fmla="*/ 131 w 131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" h="133">
                <a:moveTo>
                  <a:pt x="131" y="0"/>
                </a:moveTo>
                <a:lnTo>
                  <a:pt x="0" y="0"/>
                </a:lnTo>
                <a:lnTo>
                  <a:pt x="128" y="133"/>
                </a:lnTo>
                <a:lnTo>
                  <a:pt x="128" y="3"/>
                </a:lnTo>
                <a:lnTo>
                  <a:pt x="131" y="5"/>
                </a:lnTo>
                <a:lnTo>
                  <a:pt x="131" y="0"/>
                </a:lnTo>
                <a:close/>
              </a:path>
            </a:pathLst>
          </a:custGeom>
          <a:solidFill>
            <a:srgbClr val="1783B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6" name="Freeform 177"/>
          <p:cNvSpPr/>
          <p:nvPr/>
        </p:nvSpPr>
        <p:spPr bwMode="auto">
          <a:xfrm>
            <a:off x="984260" y="3376518"/>
            <a:ext cx="166418" cy="168959"/>
          </a:xfrm>
          <a:custGeom>
            <a:avLst/>
            <a:gdLst>
              <a:gd name="T0" fmla="*/ 131 w 131"/>
              <a:gd name="T1" fmla="*/ 0 h 133"/>
              <a:gd name="T2" fmla="*/ 0 w 131"/>
              <a:gd name="T3" fmla="*/ 0 h 133"/>
              <a:gd name="T4" fmla="*/ 128 w 131"/>
              <a:gd name="T5" fmla="*/ 133 h 133"/>
              <a:gd name="T6" fmla="*/ 128 w 131"/>
              <a:gd name="T7" fmla="*/ 3 h 133"/>
              <a:gd name="T8" fmla="*/ 131 w 131"/>
              <a:gd name="T9" fmla="*/ 5 h 133"/>
              <a:gd name="T10" fmla="*/ 131 w 131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" h="133">
                <a:moveTo>
                  <a:pt x="131" y="0"/>
                </a:moveTo>
                <a:lnTo>
                  <a:pt x="0" y="0"/>
                </a:lnTo>
                <a:lnTo>
                  <a:pt x="128" y="133"/>
                </a:lnTo>
                <a:lnTo>
                  <a:pt x="128" y="3"/>
                </a:lnTo>
                <a:lnTo>
                  <a:pt x="131" y="5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7" name="Freeform 178"/>
          <p:cNvSpPr/>
          <p:nvPr/>
        </p:nvSpPr>
        <p:spPr bwMode="auto">
          <a:xfrm>
            <a:off x="1146867" y="3545477"/>
            <a:ext cx="3811" cy="2541"/>
          </a:xfrm>
          <a:custGeom>
            <a:avLst/>
            <a:gdLst>
              <a:gd name="T0" fmla="*/ 3 w 3"/>
              <a:gd name="T1" fmla="*/ 0 h 2"/>
              <a:gd name="T2" fmla="*/ 0 w 3"/>
              <a:gd name="T3" fmla="*/ 0 h 2"/>
              <a:gd name="T4" fmla="*/ 3 w 3"/>
              <a:gd name="T5" fmla="*/ 2 h 2"/>
              <a:gd name="T6" fmla="*/ 3 w 3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2">
                <a:moveTo>
                  <a:pt x="3" y="0"/>
                </a:moveTo>
                <a:lnTo>
                  <a:pt x="0" y="0"/>
                </a:lnTo>
                <a:lnTo>
                  <a:pt x="3" y="2"/>
                </a:lnTo>
                <a:lnTo>
                  <a:pt x="3" y="0"/>
                </a:lnTo>
                <a:close/>
              </a:path>
            </a:pathLst>
          </a:custGeom>
          <a:solidFill>
            <a:srgbClr val="3089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8" name="Freeform 179"/>
          <p:cNvSpPr/>
          <p:nvPr/>
        </p:nvSpPr>
        <p:spPr bwMode="auto">
          <a:xfrm>
            <a:off x="1146867" y="3545477"/>
            <a:ext cx="3811" cy="2541"/>
          </a:xfrm>
          <a:custGeom>
            <a:avLst/>
            <a:gdLst>
              <a:gd name="T0" fmla="*/ 3 w 3"/>
              <a:gd name="T1" fmla="*/ 0 h 2"/>
              <a:gd name="T2" fmla="*/ 0 w 3"/>
              <a:gd name="T3" fmla="*/ 0 h 2"/>
              <a:gd name="T4" fmla="*/ 3 w 3"/>
              <a:gd name="T5" fmla="*/ 2 h 2"/>
              <a:gd name="T6" fmla="*/ 3 w 3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2">
                <a:moveTo>
                  <a:pt x="3" y="0"/>
                </a:moveTo>
                <a:lnTo>
                  <a:pt x="0" y="0"/>
                </a:lnTo>
                <a:lnTo>
                  <a:pt x="3" y="2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09" name="Freeform 180"/>
          <p:cNvSpPr/>
          <p:nvPr/>
        </p:nvSpPr>
        <p:spPr bwMode="auto">
          <a:xfrm>
            <a:off x="1146867" y="3380330"/>
            <a:ext cx="3811" cy="165147"/>
          </a:xfrm>
          <a:custGeom>
            <a:avLst/>
            <a:gdLst>
              <a:gd name="T0" fmla="*/ 0 w 3"/>
              <a:gd name="T1" fmla="*/ 0 h 130"/>
              <a:gd name="T2" fmla="*/ 0 w 3"/>
              <a:gd name="T3" fmla="*/ 130 h 130"/>
              <a:gd name="T4" fmla="*/ 0 w 3"/>
              <a:gd name="T5" fmla="*/ 130 h 130"/>
              <a:gd name="T6" fmla="*/ 3 w 3"/>
              <a:gd name="T7" fmla="*/ 130 h 130"/>
              <a:gd name="T8" fmla="*/ 3 w 3"/>
              <a:gd name="T9" fmla="*/ 2 h 130"/>
              <a:gd name="T10" fmla="*/ 0 w 3"/>
              <a:gd name="T11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130">
                <a:moveTo>
                  <a:pt x="0" y="0"/>
                </a:moveTo>
                <a:lnTo>
                  <a:pt x="0" y="130"/>
                </a:lnTo>
                <a:lnTo>
                  <a:pt x="0" y="130"/>
                </a:lnTo>
                <a:lnTo>
                  <a:pt x="3" y="130"/>
                </a:lnTo>
                <a:lnTo>
                  <a:pt x="3" y="2"/>
                </a:lnTo>
                <a:lnTo>
                  <a:pt x="0" y="0"/>
                </a:lnTo>
                <a:close/>
              </a:path>
            </a:pathLst>
          </a:custGeom>
          <a:solidFill>
            <a:srgbClr val="2F82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0" name="Freeform 181"/>
          <p:cNvSpPr/>
          <p:nvPr/>
        </p:nvSpPr>
        <p:spPr bwMode="auto">
          <a:xfrm>
            <a:off x="1146867" y="3380330"/>
            <a:ext cx="3811" cy="165147"/>
          </a:xfrm>
          <a:custGeom>
            <a:avLst/>
            <a:gdLst>
              <a:gd name="T0" fmla="*/ 0 w 3"/>
              <a:gd name="T1" fmla="*/ 0 h 130"/>
              <a:gd name="T2" fmla="*/ 0 w 3"/>
              <a:gd name="T3" fmla="*/ 130 h 130"/>
              <a:gd name="T4" fmla="*/ 0 w 3"/>
              <a:gd name="T5" fmla="*/ 130 h 130"/>
              <a:gd name="T6" fmla="*/ 3 w 3"/>
              <a:gd name="T7" fmla="*/ 130 h 130"/>
              <a:gd name="T8" fmla="*/ 3 w 3"/>
              <a:gd name="T9" fmla="*/ 2 h 130"/>
              <a:gd name="T10" fmla="*/ 0 w 3"/>
              <a:gd name="T11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130">
                <a:moveTo>
                  <a:pt x="0" y="0"/>
                </a:moveTo>
                <a:lnTo>
                  <a:pt x="0" y="130"/>
                </a:lnTo>
                <a:lnTo>
                  <a:pt x="0" y="130"/>
                </a:lnTo>
                <a:lnTo>
                  <a:pt x="3" y="130"/>
                </a:lnTo>
                <a:lnTo>
                  <a:pt x="3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1" name="Freeform 182"/>
          <p:cNvSpPr/>
          <p:nvPr/>
        </p:nvSpPr>
        <p:spPr bwMode="auto">
          <a:xfrm>
            <a:off x="984260" y="3572155"/>
            <a:ext cx="166418" cy="171500"/>
          </a:xfrm>
          <a:custGeom>
            <a:avLst/>
            <a:gdLst>
              <a:gd name="T0" fmla="*/ 131 w 131"/>
              <a:gd name="T1" fmla="*/ 0 h 135"/>
              <a:gd name="T2" fmla="*/ 131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131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131" y="0"/>
                </a:lnTo>
                <a:lnTo>
                  <a:pt x="0" y="135"/>
                </a:lnTo>
                <a:lnTo>
                  <a:pt x="131" y="135"/>
                </a:lnTo>
                <a:lnTo>
                  <a:pt x="131" y="0"/>
                </a:lnTo>
                <a:close/>
              </a:path>
            </a:pathLst>
          </a:custGeom>
          <a:solidFill>
            <a:srgbClr val="1783B0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2" name="Freeform 183"/>
          <p:cNvSpPr/>
          <p:nvPr/>
        </p:nvSpPr>
        <p:spPr bwMode="auto">
          <a:xfrm>
            <a:off x="984260" y="3572155"/>
            <a:ext cx="166418" cy="171500"/>
          </a:xfrm>
          <a:custGeom>
            <a:avLst/>
            <a:gdLst>
              <a:gd name="T0" fmla="*/ 131 w 131"/>
              <a:gd name="T1" fmla="*/ 0 h 135"/>
              <a:gd name="T2" fmla="*/ 131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131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131" y="0"/>
                </a:lnTo>
                <a:lnTo>
                  <a:pt x="0" y="135"/>
                </a:lnTo>
                <a:lnTo>
                  <a:pt x="131" y="135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3" name="Freeform 184"/>
          <p:cNvSpPr/>
          <p:nvPr/>
        </p:nvSpPr>
        <p:spPr bwMode="auto">
          <a:xfrm>
            <a:off x="984260" y="3936748"/>
            <a:ext cx="166418" cy="171500"/>
          </a:xfrm>
          <a:custGeom>
            <a:avLst/>
            <a:gdLst>
              <a:gd name="T0" fmla="*/ 131 w 131"/>
              <a:gd name="T1" fmla="*/ 0 h 135"/>
              <a:gd name="T2" fmla="*/ 131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131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131" y="0"/>
                </a:lnTo>
                <a:lnTo>
                  <a:pt x="0" y="135"/>
                </a:lnTo>
                <a:lnTo>
                  <a:pt x="131" y="135"/>
                </a:lnTo>
                <a:lnTo>
                  <a:pt x="13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4" name="Freeform 185"/>
          <p:cNvSpPr/>
          <p:nvPr/>
        </p:nvSpPr>
        <p:spPr bwMode="auto">
          <a:xfrm>
            <a:off x="984260" y="3936748"/>
            <a:ext cx="166418" cy="171500"/>
          </a:xfrm>
          <a:custGeom>
            <a:avLst/>
            <a:gdLst>
              <a:gd name="T0" fmla="*/ 131 w 131"/>
              <a:gd name="T1" fmla="*/ 0 h 135"/>
              <a:gd name="T2" fmla="*/ 131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131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131" y="0"/>
                </a:lnTo>
                <a:lnTo>
                  <a:pt x="0" y="135"/>
                </a:lnTo>
                <a:lnTo>
                  <a:pt x="131" y="135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5" name="Freeform 186"/>
          <p:cNvSpPr/>
          <p:nvPr/>
        </p:nvSpPr>
        <p:spPr bwMode="auto">
          <a:xfrm>
            <a:off x="977908" y="2085829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0 w 131"/>
              <a:gd name="T7" fmla="*/ 135 h 135"/>
              <a:gd name="T8" fmla="*/ 0 w 131"/>
              <a:gd name="T9" fmla="*/ 135 h 135"/>
              <a:gd name="T10" fmla="*/ 131 w 131"/>
              <a:gd name="T11" fmla="*/ 135 h 135"/>
              <a:gd name="T12" fmla="*/ 0 w 131"/>
              <a:gd name="T13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0" y="135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  <a:close/>
              </a:path>
            </a:pathLst>
          </a:custGeom>
          <a:solidFill>
            <a:srgbClr val="BE309C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6" name="Freeform 187"/>
          <p:cNvSpPr/>
          <p:nvPr/>
        </p:nvSpPr>
        <p:spPr bwMode="auto">
          <a:xfrm>
            <a:off x="977908" y="2085829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0 w 131"/>
              <a:gd name="T7" fmla="*/ 135 h 135"/>
              <a:gd name="T8" fmla="*/ 0 w 131"/>
              <a:gd name="T9" fmla="*/ 135 h 135"/>
              <a:gd name="T10" fmla="*/ 131 w 131"/>
              <a:gd name="T11" fmla="*/ 135 h 135"/>
              <a:gd name="T12" fmla="*/ 0 w 131"/>
              <a:gd name="T13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0" y="135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7" name="Freeform 188"/>
          <p:cNvSpPr/>
          <p:nvPr/>
        </p:nvSpPr>
        <p:spPr bwMode="auto">
          <a:xfrm>
            <a:off x="820384" y="2085831"/>
            <a:ext cx="124495" cy="129577"/>
          </a:xfrm>
          <a:custGeom>
            <a:avLst/>
            <a:gdLst>
              <a:gd name="T0" fmla="*/ 0 w 98"/>
              <a:gd name="T1" fmla="*/ 0 h 102"/>
              <a:gd name="T2" fmla="*/ 0 w 98"/>
              <a:gd name="T3" fmla="*/ 0 h 102"/>
              <a:gd name="T4" fmla="*/ 0 w 98"/>
              <a:gd name="T5" fmla="*/ 102 h 102"/>
              <a:gd name="T6" fmla="*/ 98 w 98"/>
              <a:gd name="T7" fmla="*/ 102 h 102"/>
              <a:gd name="T8" fmla="*/ 0 w 98"/>
              <a:gd name="T9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102">
                <a:moveTo>
                  <a:pt x="0" y="0"/>
                </a:moveTo>
                <a:lnTo>
                  <a:pt x="0" y="0"/>
                </a:lnTo>
                <a:lnTo>
                  <a:pt x="0" y="102"/>
                </a:lnTo>
                <a:lnTo>
                  <a:pt x="98" y="102"/>
                </a:lnTo>
                <a:lnTo>
                  <a:pt x="0" y="0"/>
                </a:lnTo>
                <a:close/>
              </a:path>
            </a:pathLst>
          </a:custGeom>
          <a:solidFill>
            <a:srgbClr val="BE309C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8" name="Freeform 189"/>
          <p:cNvSpPr/>
          <p:nvPr/>
        </p:nvSpPr>
        <p:spPr bwMode="auto">
          <a:xfrm>
            <a:off x="820384" y="2085831"/>
            <a:ext cx="124495" cy="129577"/>
          </a:xfrm>
          <a:custGeom>
            <a:avLst/>
            <a:gdLst>
              <a:gd name="T0" fmla="*/ 0 w 98"/>
              <a:gd name="T1" fmla="*/ 0 h 102"/>
              <a:gd name="T2" fmla="*/ 0 w 98"/>
              <a:gd name="T3" fmla="*/ 0 h 102"/>
              <a:gd name="T4" fmla="*/ 0 w 98"/>
              <a:gd name="T5" fmla="*/ 102 h 102"/>
              <a:gd name="T6" fmla="*/ 98 w 98"/>
              <a:gd name="T7" fmla="*/ 102 h 102"/>
              <a:gd name="T8" fmla="*/ 0 w 98"/>
              <a:gd name="T9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102">
                <a:moveTo>
                  <a:pt x="0" y="0"/>
                </a:moveTo>
                <a:lnTo>
                  <a:pt x="0" y="0"/>
                </a:lnTo>
                <a:lnTo>
                  <a:pt x="0" y="102"/>
                </a:lnTo>
                <a:lnTo>
                  <a:pt x="98" y="10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19" name="Freeform 190"/>
          <p:cNvSpPr/>
          <p:nvPr/>
        </p:nvSpPr>
        <p:spPr bwMode="auto">
          <a:xfrm>
            <a:off x="977908" y="2257329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0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  <a:close/>
              </a:path>
            </a:pathLst>
          </a:custGeom>
          <a:solidFill>
            <a:srgbClr val="BE309C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0" name="Freeform 191"/>
          <p:cNvSpPr/>
          <p:nvPr/>
        </p:nvSpPr>
        <p:spPr bwMode="auto">
          <a:xfrm>
            <a:off x="977908" y="2257329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0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1" name="Freeform 194"/>
          <p:cNvSpPr/>
          <p:nvPr/>
        </p:nvSpPr>
        <p:spPr bwMode="auto">
          <a:xfrm>
            <a:off x="817843" y="2452964"/>
            <a:ext cx="166418" cy="167688"/>
          </a:xfrm>
          <a:custGeom>
            <a:avLst/>
            <a:gdLst>
              <a:gd name="T0" fmla="*/ 131 w 131"/>
              <a:gd name="T1" fmla="*/ 0 h 132"/>
              <a:gd name="T2" fmla="*/ 0 w 131"/>
              <a:gd name="T3" fmla="*/ 0 h 132"/>
              <a:gd name="T4" fmla="*/ 131 w 131"/>
              <a:gd name="T5" fmla="*/ 132 h 132"/>
              <a:gd name="T6" fmla="*/ 131 w 131"/>
              <a:gd name="T7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32">
                <a:moveTo>
                  <a:pt x="131" y="0"/>
                </a:moveTo>
                <a:lnTo>
                  <a:pt x="0" y="0"/>
                </a:lnTo>
                <a:lnTo>
                  <a:pt x="131" y="132"/>
                </a:lnTo>
                <a:lnTo>
                  <a:pt x="131" y="0"/>
                </a:lnTo>
                <a:close/>
              </a:path>
            </a:pathLst>
          </a:custGeom>
          <a:solidFill>
            <a:srgbClr val="7B25A1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2" name="Freeform 195"/>
          <p:cNvSpPr/>
          <p:nvPr/>
        </p:nvSpPr>
        <p:spPr bwMode="auto">
          <a:xfrm>
            <a:off x="817843" y="2452964"/>
            <a:ext cx="166418" cy="167688"/>
          </a:xfrm>
          <a:custGeom>
            <a:avLst/>
            <a:gdLst>
              <a:gd name="T0" fmla="*/ 131 w 131"/>
              <a:gd name="T1" fmla="*/ 0 h 132"/>
              <a:gd name="T2" fmla="*/ 0 w 131"/>
              <a:gd name="T3" fmla="*/ 0 h 132"/>
              <a:gd name="T4" fmla="*/ 131 w 131"/>
              <a:gd name="T5" fmla="*/ 132 h 132"/>
              <a:gd name="T6" fmla="*/ 131 w 131"/>
              <a:gd name="T7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32">
                <a:moveTo>
                  <a:pt x="131" y="0"/>
                </a:moveTo>
                <a:lnTo>
                  <a:pt x="0" y="0"/>
                </a:lnTo>
                <a:lnTo>
                  <a:pt x="131" y="132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3" name="Freeform 196"/>
          <p:cNvSpPr/>
          <p:nvPr/>
        </p:nvSpPr>
        <p:spPr bwMode="auto">
          <a:xfrm>
            <a:off x="651427" y="2644789"/>
            <a:ext cx="163877" cy="171500"/>
          </a:xfrm>
          <a:custGeom>
            <a:avLst/>
            <a:gdLst>
              <a:gd name="T0" fmla="*/ 129 w 129"/>
              <a:gd name="T1" fmla="*/ 0 h 135"/>
              <a:gd name="T2" fmla="*/ 0 w 129"/>
              <a:gd name="T3" fmla="*/ 0 h 135"/>
              <a:gd name="T4" fmla="*/ 0 w 129"/>
              <a:gd name="T5" fmla="*/ 135 h 135"/>
              <a:gd name="T6" fmla="*/ 129 w 129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35">
                <a:moveTo>
                  <a:pt x="129" y="0"/>
                </a:moveTo>
                <a:lnTo>
                  <a:pt x="0" y="0"/>
                </a:lnTo>
                <a:lnTo>
                  <a:pt x="0" y="135"/>
                </a:lnTo>
                <a:lnTo>
                  <a:pt x="129" y="0"/>
                </a:lnTo>
                <a:close/>
              </a:path>
            </a:pathLst>
          </a:custGeom>
          <a:solidFill>
            <a:srgbClr val="FFB85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4" name="Freeform 197"/>
          <p:cNvSpPr/>
          <p:nvPr/>
        </p:nvSpPr>
        <p:spPr bwMode="auto">
          <a:xfrm>
            <a:off x="651427" y="2644789"/>
            <a:ext cx="163877" cy="171500"/>
          </a:xfrm>
          <a:custGeom>
            <a:avLst/>
            <a:gdLst>
              <a:gd name="T0" fmla="*/ 129 w 129"/>
              <a:gd name="T1" fmla="*/ 0 h 135"/>
              <a:gd name="T2" fmla="*/ 0 w 129"/>
              <a:gd name="T3" fmla="*/ 0 h 135"/>
              <a:gd name="T4" fmla="*/ 0 w 129"/>
              <a:gd name="T5" fmla="*/ 135 h 135"/>
              <a:gd name="T6" fmla="*/ 129 w 129"/>
              <a:gd name="T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35">
                <a:moveTo>
                  <a:pt x="129" y="0"/>
                </a:moveTo>
                <a:lnTo>
                  <a:pt x="0" y="0"/>
                </a:lnTo>
                <a:lnTo>
                  <a:pt x="0" y="135"/>
                </a:lnTo>
                <a:lnTo>
                  <a:pt x="12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5" name="Freeform 198"/>
          <p:cNvSpPr/>
          <p:nvPr/>
        </p:nvSpPr>
        <p:spPr bwMode="auto">
          <a:xfrm>
            <a:off x="817843" y="3376519"/>
            <a:ext cx="166418" cy="171500"/>
          </a:xfrm>
          <a:custGeom>
            <a:avLst/>
            <a:gdLst>
              <a:gd name="T0" fmla="*/ 131 w 131"/>
              <a:gd name="T1" fmla="*/ 0 h 135"/>
              <a:gd name="T2" fmla="*/ 131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131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131" y="0"/>
                </a:lnTo>
                <a:lnTo>
                  <a:pt x="0" y="135"/>
                </a:lnTo>
                <a:lnTo>
                  <a:pt x="131" y="135"/>
                </a:lnTo>
                <a:lnTo>
                  <a:pt x="131" y="0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6" name="Freeform 199"/>
          <p:cNvSpPr/>
          <p:nvPr/>
        </p:nvSpPr>
        <p:spPr bwMode="auto">
          <a:xfrm>
            <a:off x="817843" y="3376519"/>
            <a:ext cx="166418" cy="171500"/>
          </a:xfrm>
          <a:custGeom>
            <a:avLst/>
            <a:gdLst>
              <a:gd name="T0" fmla="*/ 131 w 131"/>
              <a:gd name="T1" fmla="*/ 0 h 135"/>
              <a:gd name="T2" fmla="*/ 131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131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131" y="0"/>
                </a:moveTo>
                <a:lnTo>
                  <a:pt x="131" y="0"/>
                </a:lnTo>
                <a:lnTo>
                  <a:pt x="0" y="135"/>
                </a:lnTo>
                <a:lnTo>
                  <a:pt x="131" y="135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7" name="Freeform 200"/>
          <p:cNvSpPr/>
          <p:nvPr/>
        </p:nvSpPr>
        <p:spPr bwMode="auto">
          <a:xfrm>
            <a:off x="817843" y="3572155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0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  <a:close/>
              </a:path>
            </a:pathLst>
          </a:custGeom>
          <a:solidFill>
            <a:srgbClr val="01ACBE"/>
          </a:solidFill>
          <a:ln>
            <a:noFill/>
          </a:ln>
          <a:extLst/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8" name="Freeform 201"/>
          <p:cNvSpPr/>
          <p:nvPr/>
        </p:nvSpPr>
        <p:spPr bwMode="auto">
          <a:xfrm>
            <a:off x="817843" y="3572155"/>
            <a:ext cx="166418" cy="171500"/>
          </a:xfrm>
          <a:custGeom>
            <a:avLst/>
            <a:gdLst>
              <a:gd name="T0" fmla="*/ 0 w 131"/>
              <a:gd name="T1" fmla="*/ 0 h 135"/>
              <a:gd name="T2" fmla="*/ 0 w 131"/>
              <a:gd name="T3" fmla="*/ 0 h 135"/>
              <a:gd name="T4" fmla="*/ 0 w 131"/>
              <a:gd name="T5" fmla="*/ 135 h 135"/>
              <a:gd name="T6" fmla="*/ 131 w 131"/>
              <a:gd name="T7" fmla="*/ 135 h 135"/>
              <a:gd name="T8" fmla="*/ 0 w 131"/>
              <a:gd name="T9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" h="135">
                <a:moveTo>
                  <a:pt x="0" y="0"/>
                </a:moveTo>
                <a:lnTo>
                  <a:pt x="0" y="0"/>
                </a:lnTo>
                <a:lnTo>
                  <a:pt x="0" y="135"/>
                </a:lnTo>
                <a:lnTo>
                  <a:pt x="131" y="13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29" name="Freeform 202"/>
          <p:cNvSpPr/>
          <p:nvPr/>
        </p:nvSpPr>
        <p:spPr bwMode="auto">
          <a:xfrm>
            <a:off x="817843" y="3780494"/>
            <a:ext cx="166418" cy="156255"/>
          </a:xfrm>
          <a:custGeom>
            <a:avLst/>
            <a:gdLst>
              <a:gd name="T0" fmla="*/ 0 w 131"/>
              <a:gd name="T1" fmla="*/ 0 h 123"/>
              <a:gd name="T2" fmla="*/ 0 w 131"/>
              <a:gd name="T3" fmla="*/ 123 h 123"/>
              <a:gd name="T4" fmla="*/ 131 w 131"/>
              <a:gd name="T5" fmla="*/ 123 h 123"/>
              <a:gd name="T6" fmla="*/ 0 w 131"/>
              <a:gd name="T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23">
                <a:moveTo>
                  <a:pt x="0" y="0"/>
                </a:moveTo>
                <a:lnTo>
                  <a:pt x="0" y="123"/>
                </a:lnTo>
                <a:lnTo>
                  <a:pt x="131" y="123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30" name="Freeform 203"/>
          <p:cNvSpPr/>
          <p:nvPr/>
        </p:nvSpPr>
        <p:spPr bwMode="auto">
          <a:xfrm>
            <a:off x="817843" y="3780494"/>
            <a:ext cx="166418" cy="156255"/>
          </a:xfrm>
          <a:custGeom>
            <a:avLst/>
            <a:gdLst>
              <a:gd name="T0" fmla="*/ 0 w 131"/>
              <a:gd name="T1" fmla="*/ 0 h 123"/>
              <a:gd name="T2" fmla="*/ 0 w 131"/>
              <a:gd name="T3" fmla="*/ 123 h 123"/>
              <a:gd name="T4" fmla="*/ 131 w 131"/>
              <a:gd name="T5" fmla="*/ 123 h 123"/>
              <a:gd name="T6" fmla="*/ 0 w 131"/>
              <a:gd name="T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23">
                <a:moveTo>
                  <a:pt x="0" y="0"/>
                </a:moveTo>
                <a:lnTo>
                  <a:pt x="0" y="123"/>
                </a:lnTo>
                <a:lnTo>
                  <a:pt x="131" y="12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31" name="Freeform 204"/>
          <p:cNvSpPr/>
          <p:nvPr/>
        </p:nvSpPr>
        <p:spPr bwMode="auto">
          <a:xfrm>
            <a:off x="817843" y="3948182"/>
            <a:ext cx="166418" cy="160067"/>
          </a:xfrm>
          <a:custGeom>
            <a:avLst/>
            <a:gdLst>
              <a:gd name="T0" fmla="*/ 131 w 131"/>
              <a:gd name="T1" fmla="*/ 0 h 126"/>
              <a:gd name="T2" fmla="*/ 0 w 131"/>
              <a:gd name="T3" fmla="*/ 126 h 126"/>
              <a:gd name="T4" fmla="*/ 131 w 131"/>
              <a:gd name="T5" fmla="*/ 126 h 126"/>
              <a:gd name="T6" fmla="*/ 131 w 131"/>
              <a:gd name="T7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26">
                <a:moveTo>
                  <a:pt x="131" y="0"/>
                </a:moveTo>
                <a:lnTo>
                  <a:pt x="0" y="126"/>
                </a:lnTo>
                <a:lnTo>
                  <a:pt x="131" y="126"/>
                </a:lnTo>
                <a:lnTo>
                  <a:pt x="131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sp>
        <p:nvSpPr>
          <p:cNvPr id="232" name="Freeform 205"/>
          <p:cNvSpPr/>
          <p:nvPr/>
        </p:nvSpPr>
        <p:spPr bwMode="auto">
          <a:xfrm>
            <a:off x="817843" y="3948182"/>
            <a:ext cx="166418" cy="160067"/>
          </a:xfrm>
          <a:custGeom>
            <a:avLst/>
            <a:gdLst>
              <a:gd name="T0" fmla="*/ 131 w 131"/>
              <a:gd name="T1" fmla="*/ 0 h 126"/>
              <a:gd name="T2" fmla="*/ 0 w 131"/>
              <a:gd name="T3" fmla="*/ 126 h 126"/>
              <a:gd name="T4" fmla="*/ 131 w 131"/>
              <a:gd name="T5" fmla="*/ 126 h 126"/>
              <a:gd name="T6" fmla="*/ 131 w 131"/>
              <a:gd name="T7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26">
                <a:moveTo>
                  <a:pt x="131" y="0"/>
                </a:moveTo>
                <a:lnTo>
                  <a:pt x="0" y="126"/>
                </a:lnTo>
                <a:lnTo>
                  <a:pt x="131" y="126"/>
                </a:lnTo>
                <a:lnTo>
                  <a:pt x="13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grpSp>
        <p:nvGrpSpPr>
          <p:cNvPr id="233" name="组合 465"/>
          <p:cNvGrpSpPr>
            <a:grpSpLocks noChangeAspect="1"/>
          </p:cNvGrpSpPr>
          <p:nvPr/>
        </p:nvGrpSpPr>
        <p:grpSpPr>
          <a:xfrm>
            <a:off x="1354023" y="2699891"/>
            <a:ext cx="158255" cy="263759"/>
            <a:chOff x="6414995" y="3384645"/>
            <a:chExt cx="160211" cy="267020"/>
          </a:xfrm>
          <a:solidFill>
            <a:srgbClr val="FFB850"/>
          </a:solidFill>
        </p:grpSpPr>
        <p:sp>
          <p:nvSpPr>
            <p:cNvPr id="234" name="Freeform 699"/>
            <p:cNvSpPr>
              <a:spLocks noEditPoints="1"/>
            </p:cNvSpPr>
            <p:nvPr/>
          </p:nvSpPr>
          <p:spPr bwMode="auto">
            <a:xfrm>
              <a:off x="6414995" y="3384645"/>
              <a:ext cx="160211" cy="244133"/>
            </a:xfrm>
            <a:custGeom>
              <a:avLst/>
              <a:gdLst>
                <a:gd name="T0" fmla="*/ 29 w 33"/>
                <a:gd name="T1" fmla="*/ 28 h 51"/>
                <a:gd name="T2" fmla="*/ 33 w 33"/>
                <a:gd name="T3" fmla="*/ 17 h 51"/>
                <a:gd name="T4" fmla="*/ 16 w 33"/>
                <a:gd name="T5" fmla="*/ 0 h 51"/>
                <a:gd name="T6" fmla="*/ 0 w 33"/>
                <a:gd name="T7" fmla="*/ 17 h 51"/>
                <a:gd name="T8" fmla="*/ 4 w 33"/>
                <a:gd name="T9" fmla="*/ 28 h 51"/>
                <a:gd name="T10" fmla="*/ 4 w 33"/>
                <a:gd name="T11" fmla="*/ 28 h 51"/>
                <a:gd name="T12" fmla="*/ 9 w 33"/>
                <a:gd name="T13" fmla="*/ 40 h 51"/>
                <a:gd name="T14" fmla="*/ 8 w 33"/>
                <a:gd name="T15" fmla="*/ 42 h 51"/>
                <a:gd name="T16" fmla="*/ 9 w 33"/>
                <a:gd name="T17" fmla="*/ 43 h 51"/>
                <a:gd name="T18" fmla="*/ 8 w 33"/>
                <a:gd name="T19" fmla="*/ 45 h 51"/>
                <a:gd name="T20" fmla="*/ 9 w 33"/>
                <a:gd name="T21" fmla="*/ 47 h 51"/>
                <a:gd name="T22" fmla="*/ 8 w 33"/>
                <a:gd name="T23" fmla="*/ 49 h 51"/>
                <a:gd name="T24" fmla="*/ 11 w 33"/>
                <a:gd name="T25" fmla="*/ 51 h 51"/>
                <a:gd name="T26" fmla="*/ 22 w 33"/>
                <a:gd name="T27" fmla="*/ 51 h 51"/>
                <a:gd name="T28" fmla="*/ 25 w 33"/>
                <a:gd name="T29" fmla="*/ 49 h 51"/>
                <a:gd name="T30" fmla="*/ 24 w 33"/>
                <a:gd name="T31" fmla="*/ 47 h 51"/>
                <a:gd name="T32" fmla="*/ 25 w 33"/>
                <a:gd name="T33" fmla="*/ 45 h 51"/>
                <a:gd name="T34" fmla="*/ 24 w 33"/>
                <a:gd name="T35" fmla="*/ 43 h 51"/>
                <a:gd name="T36" fmla="*/ 25 w 33"/>
                <a:gd name="T37" fmla="*/ 42 h 51"/>
                <a:gd name="T38" fmla="*/ 24 w 33"/>
                <a:gd name="T39" fmla="*/ 40 h 51"/>
                <a:gd name="T40" fmla="*/ 29 w 33"/>
                <a:gd name="T41" fmla="*/ 28 h 51"/>
                <a:gd name="T42" fmla="*/ 17 w 33"/>
                <a:gd name="T43" fmla="*/ 39 h 51"/>
                <a:gd name="T44" fmla="*/ 16 w 33"/>
                <a:gd name="T45" fmla="*/ 39 h 51"/>
                <a:gd name="T46" fmla="*/ 16 w 33"/>
                <a:gd name="T47" fmla="*/ 31 h 51"/>
                <a:gd name="T48" fmla="*/ 16 w 33"/>
                <a:gd name="T49" fmla="*/ 31 h 51"/>
                <a:gd name="T50" fmla="*/ 17 w 33"/>
                <a:gd name="T51" fmla="*/ 31 h 51"/>
                <a:gd name="T52" fmla="*/ 17 w 33"/>
                <a:gd name="T53" fmla="*/ 31 h 51"/>
                <a:gd name="T54" fmla="*/ 17 w 33"/>
                <a:gd name="T55" fmla="*/ 39 h 51"/>
                <a:gd name="T56" fmla="*/ 27 w 33"/>
                <a:gd name="T57" fmla="*/ 27 h 51"/>
                <a:gd name="T58" fmla="*/ 27 w 33"/>
                <a:gd name="T59" fmla="*/ 27 h 51"/>
                <a:gd name="T60" fmla="*/ 21 w 33"/>
                <a:gd name="T61" fmla="*/ 39 h 51"/>
                <a:gd name="T62" fmla="*/ 19 w 33"/>
                <a:gd name="T63" fmla="*/ 39 h 51"/>
                <a:gd name="T64" fmla="*/ 19 w 33"/>
                <a:gd name="T65" fmla="*/ 31 h 51"/>
                <a:gd name="T66" fmla="*/ 19 w 33"/>
                <a:gd name="T67" fmla="*/ 31 h 51"/>
                <a:gd name="T68" fmla="*/ 23 w 33"/>
                <a:gd name="T69" fmla="*/ 18 h 51"/>
                <a:gd name="T70" fmla="*/ 23 w 33"/>
                <a:gd name="T71" fmla="*/ 18 h 51"/>
                <a:gd name="T72" fmla="*/ 22 w 33"/>
                <a:gd name="T73" fmla="*/ 18 h 51"/>
                <a:gd name="T74" fmla="*/ 19 w 33"/>
                <a:gd name="T75" fmla="*/ 27 h 51"/>
                <a:gd name="T76" fmla="*/ 19 w 33"/>
                <a:gd name="T77" fmla="*/ 22 h 51"/>
                <a:gd name="T78" fmla="*/ 19 w 33"/>
                <a:gd name="T79" fmla="*/ 21 h 51"/>
                <a:gd name="T80" fmla="*/ 18 w 33"/>
                <a:gd name="T81" fmla="*/ 22 h 51"/>
                <a:gd name="T82" fmla="*/ 18 w 33"/>
                <a:gd name="T83" fmla="*/ 29 h 51"/>
                <a:gd name="T84" fmla="*/ 16 w 33"/>
                <a:gd name="T85" fmla="*/ 28 h 51"/>
                <a:gd name="T86" fmla="*/ 14 w 33"/>
                <a:gd name="T87" fmla="*/ 29 h 51"/>
                <a:gd name="T88" fmla="*/ 14 w 33"/>
                <a:gd name="T89" fmla="*/ 22 h 51"/>
                <a:gd name="T90" fmla="*/ 14 w 33"/>
                <a:gd name="T91" fmla="*/ 21 h 51"/>
                <a:gd name="T92" fmla="*/ 13 w 33"/>
                <a:gd name="T93" fmla="*/ 22 h 51"/>
                <a:gd name="T94" fmla="*/ 13 w 33"/>
                <a:gd name="T95" fmla="*/ 27 h 51"/>
                <a:gd name="T96" fmla="*/ 10 w 33"/>
                <a:gd name="T97" fmla="*/ 18 h 51"/>
                <a:gd name="T98" fmla="*/ 10 w 33"/>
                <a:gd name="T99" fmla="*/ 18 h 51"/>
                <a:gd name="T100" fmla="*/ 9 w 33"/>
                <a:gd name="T101" fmla="*/ 18 h 51"/>
                <a:gd name="T102" fmla="*/ 13 w 33"/>
                <a:gd name="T103" fmla="*/ 31 h 51"/>
                <a:gd name="T104" fmla="*/ 13 w 33"/>
                <a:gd name="T105" fmla="*/ 31 h 51"/>
                <a:gd name="T106" fmla="*/ 13 w 33"/>
                <a:gd name="T107" fmla="*/ 39 h 51"/>
                <a:gd name="T108" fmla="*/ 11 w 33"/>
                <a:gd name="T109" fmla="*/ 39 h 51"/>
                <a:gd name="T110" fmla="*/ 6 w 33"/>
                <a:gd name="T111" fmla="*/ 27 h 51"/>
                <a:gd name="T112" fmla="*/ 6 w 33"/>
                <a:gd name="T113" fmla="*/ 27 h 51"/>
                <a:gd name="T114" fmla="*/ 6 w 33"/>
                <a:gd name="T115" fmla="*/ 26 h 51"/>
                <a:gd name="T116" fmla="*/ 2 w 33"/>
                <a:gd name="T117" fmla="*/ 17 h 51"/>
                <a:gd name="T118" fmla="*/ 16 w 33"/>
                <a:gd name="T119" fmla="*/ 3 h 51"/>
                <a:gd name="T120" fmla="*/ 31 w 33"/>
                <a:gd name="T121" fmla="*/ 17 h 51"/>
                <a:gd name="T122" fmla="*/ 27 w 33"/>
                <a:gd name="T123" fmla="*/ 26 h 51"/>
                <a:gd name="T124" fmla="*/ 27 w 33"/>
                <a:gd name="T125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" h="51">
                  <a:moveTo>
                    <a:pt x="29" y="28"/>
                  </a:moveTo>
                  <a:cubicBezTo>
                    <a:pt x="31" y="25"/>
                    <a:pt x="33" y="21"/>
                    <a:pt x="33" y="17"/>
                  </a:cubicBezTo>
                  <a:cubicBezTo>
                    <a:pt x="33" y="8"/>
                    <a:pt x="2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1"/>
                    <a:pt x="1" y="25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9" y="34"/>
                    <a:pt x="9" y="40"/>
                  </a:cubicBezTo>
                  <a:cubicBezTo>
                    <a:pt x="8" y="40"/>
                    <a:pt x="8" y="41"/>
                    <a:pt x="8" y="42"/>
                  </a:cubicBezTo>
                  <a:cubicBezTo>
                    <a:pt x="8" y="42"/>
                    <a:pt x="8" y="43"/>
                    <a:pt x="9" y="43"/>
                  </a:cubicBezTo>
                  <a:cubicBezTo>
                    <a:pt x="8" y="44"/>
                    <a:pt x="8" y="45"/>
                    <a:pt x="8" y="45"/>
                  </a:cubicBezTo>
                  <a:cubicBezTo>
                    <a:pt x="8" y="46"/>
                    <a:pt x="8" y="47"/>
                    <a:pt x="9" y="47"/>
                  </a:cubicBezTo>
                  <a:cubicBezTo>
                    <a:pt x="8" y="48"/>
                    <a:pt x="8" y="48"/>
                    <a:pt x="8" y="49"/>
                  </a:cubicBezTo>
                  <a:cubicBezTo>
                    <a:pt x="8" y="50"/>
                    <a:pt x="9" y="51"/>
                    <a:pt x="11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1"/>
                    <a:pt x="25" y="50"/>
                    <a:pt x="25" y="49"/>
                  </a:cubicBezTo>
                  <a:cubicBezTo>
                    <a:pt x="25" y="48"/>
                    <a:pt x="24" y="48"/>
                    <a:pt x="24" y="47"/>
                  </a:cubicBezTo>
                  <a:cubicBezTo>
                    <a:pt x="24" y="47"/>
                    <a:pt x="25" y="46"/>
                    <a:pt x="25" y="45"/>
                  </a:cubicBezTo>
                  <a:cubicBezTo>
                    <a:pt x="25" y="45"/>
                    <a:pt x="24" y="44"/>
                    <a:pt x="24" y="43"/>
                  </a:cubicBezTo>
                  <a:cubicBezTo>
                    <a:pt x="24" y="43"/>
                    <a:pt x="25" y="42"/>
                    <a:pt x="25" y="42"/>
                  </a:cubicBezTo>
                  <a:cubicBezTo>
                    <a:pt x="25" y="41"/>
                    <a:pt x="24" y="40"/>
                    <a:pt x="24" y="40"/>
                  </a:cubicBezTo>
                  <a:cubicBezTo>
                    <a:pt x="24" y="34"/>
                    <a:pt x="29" y="28"/>
                    <a:pt x="29" y="28"/>
                  </a:cubicBezTo>
                  <a:close/>
                  <a:moveTo>
                    <a:pt x="17" y="39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lnTo>
                    <a:pt x="17" y="39"/>
                  </a:lnTo>
                  <a:close/>
                  <a:moveTo>
                    <a:pt x="27" y="27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7" y="27"/>
                    <a:pt x="22" y="33"/>
                    <a:pt x="21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8"/>
                    <a:pt x="23" y="18"/>
                    <a:pt x="23" y="18"/>
                  </a:cubicBezTo>
                  <a:cubicBezTo>
                    <a:pt x="23" y="17"/>
                    <a:pt x="22" y="18"/>
                    <a:pt x="22" y="1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8" y="21"/>
                    <a:pt x="18" y="22"/>
                    <a:pt x="18" y="2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8"/>
                    <a:pt x="17" y="28"/>
                    <a:pt x="16" y="28"/>
                  </a:cubicBezTo>
                  <a:cubicBezTo>
                    <a:pt x="16" y="28"/>
                    <a:pt x="15" y="28"/>
                    <a:pt x="14" y="29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1"/>
                    <a:pt x="14" y="21"/>
                  </a:cubicBezTo>
                  <a:cubicBezTo>
                    <a:pt x="14" y="21"/>
                    <a:pt x="13" y="22"/>
                    <a:pt x="13" y="22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7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3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" y="24"/>
                    <a:pt x="2" y="20"/>
                    <a:pt x="2" y="17"/>
                  </a:cubicBezTo>
                  <a:cubicBezTo>
                    <a:pt x="2" y="9"/>
                    <a:pt x="8" y="3"/>
                    <a:pt x="16" y="3"/>
                  </a:cubicBezTo>
                  <a:cubicBezTo>
                    <a:pt x="24" y="3"/>
                    <a:pt x="31" y="9"/>
                    <a:pt x="31" y="17"/>
                  </a:cubicBezTo>
                  <a:cubicBezTo>
                    <a:pt x="31" y="20"/>
                    <a:pt x="29" y="24"/>
                    <a:pt x="27" y="26"/>
                  </a:cubicBez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235" name="Freeform 700"/>
            <p:cNvSpPr/>
            <p:nvPr/>
          </p:nvSpPr>
          <p:spPr bwMode="auto">
            <a:xfrm>
              <a:off x="6472213" y="3632592"/>
              <a:ext cx="45775" cy="19073"/>
            </a:xfrm>
            <a:custGeom>
              <a:avLst/>
              <a:gdLst>
                <a:gd name="T0" fmla="*/ 4 w 9"/>
                <a:gd name="T1" fmla="*/ 4 h 4"/>
                <a:gd name="T2" fmla="*/ 5 w 9"/>
                <a:gd name="T3" fmla="*/ 4 h 4"/>
                <a:gd name="T4" fmla="*/ 9 w 9"/>
                <a:gd name="T5" fmla="*/ 0 h 4"/>
                <a:gd name="T6" fmla="*/ 0 w 9"/>
                <a:gd name="T7" fmla="*/ 0 h 4"/>
                <a:gd name="T8" fmla="*/ 4 w 9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4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7" y="4"/>
                    <a:pt x="9" y="2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236" name="Freeform 701"/>
            <p:cNvSpPr/>
            <p:nvPr/>
          </p:nvSpPr>
          <p:spPr bwMode="auto">
            <a:xfrm>
              <a:off x="6487471" y="3485732"/>
              <a:ext cx="15258" cy="9537"/>
            </a:xfrm>
            <a:custGeom>
              <a:avLst/>
              <a:gdLst>
                <a:gd name="T0" fmla="*/ 2 w 3"/>
                <a:gd name="T1" fmla="*/ 0 h 2"/>
                <a:gd name="T2" fmla="*/ 0 w 3"/>
                <a:gd name="T3" fmla="*/ 0 h 2"/>
                <a:gd name="T4" fmla="*/ 0 w 3"/>
                <a:gd name="T5" fmla="*/ 1 h 2"/>
                <a:gd name="T6" fmla="*/ 0 w 3"/>
                <a:gd name="T7" fmla="*/ 2 h 2"/>
                <a:gd name="T8" fmla="*/ 2 w 3"/>
                <a:gd name="T9" fmla="*/ 2 h 2"/>
                <a:gd name="T10" fmla="*/ 3 w 3"/>
                <a:gd name="T11" fmla="*/ 1 h 2"/>
                <a:gd name="T12" fmla="*/ 2 w 3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  <p:sp>
          <p:nvSpPr>
            <p:cNvPr id="237" name="Freeform 702"/>
            <p:cNvSpPr/>
            <p:nvPr/>
          </p:nvSpPr>
          <p:spPr bwMode="auto">
            <a:xfrm>
              <a:off x="6468399" y="3470473"/>
              <a:ext cx="53404" cy="0"/>
            </a:xfrm>
            <a:custGeom>
              <a:avLst/>
              <a:gdLst>
                <a:gd name="T0" fmla="*/ 10 w 11"/>
                <a:gd name="T1" fmla="*/ 0 w 11"/>
                <a:gd name="T2" fmla="*/ 0 w 11"/>
                <a:gd name="T3" fmla="*/ 0 w 11"/>
                <a:gd name="T4" fmla="*/ 10 w 11"/>
                <a:gd name="T5" fmla="*/ 11 w 11"/>
                <a:gd name="T6" fmla="*/ 10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1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514350"/>
              <a:endParaRPr lang="zh-CN" altLang="en-US" sz="800">
                <a:solidFill>
                  <a:prstClr val="black"/>
                </a:solidFill>
                <a:latin typeface="Calibri" panose="020F0502020204030204"/>
                <a:ea typeface="宋体"/>
              </a:endParaRPr>
            </a:p>
          </p:txBody>
        </p:sp>
      </p:grpSp>
      <p:sp>
        <p:nvSpPr>
          <p:cNvPr id="238" name="Freeform 13"/>
          <p:cNvSpPr>
            <a:spLocks noChangeAspect="1" noEditPoints="1"/>
          </p:cNvSpPr>
          <p:nvPr/>
        </p:nvSpPr>
        <p:spPr bwMode="auto">
          <a:xfrm>
            <a:off x="1328231" y="3801347"/>
            <a:ext cx="292182" cy="263759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rgbClr val="E87071">
              <a:alpha val="89000"/>
            </a:srgbClr>
          </a:solidFill>
          <a:ln>
            <a:noFill/>
          </a:ln>
        </p:spPr>
        <p:txBody>
          <a:bodyPr vert="horz" wrap="square" lIns="51435" tIns="25718" rIns="51435" bIns="25718" numCol="1" anchor="t" anchorCtr="0" compatLnSpc="1"/>
          <a:lstStyle/>
          <a:p>
            <a:pPr defTabSz="514350"/>
            <a:endParaRPr lang="zh-CN" altLang="en-US" sz="800">
              <a:solidFill>
                <a:prstClr val="black"/>
              </a:solidFill>
              <a:latin typeface="Calibri" panose="020F0502020204030204"/>
              <a:ea typeface="宋体"/>
            </a:endParaRPr>
          </a:p>
        </p:txBody>
      </p:sp>
      <p:pic>
        <p:nvPicPr>
          <p:cNvPr id="1028" name="Picture 4" descr="Оцінювання учнів НУШ - Макарівський ліцей №1 Макарівської селищної ради  Бучанського району Київської області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r="10297"/>
          <a:stretch/>
        </p:blipFill>
        <p:spPr bwMode="auto">
          <a:xfrm>
            <a:off x="6897999" y="738062"/>
            <a:ext cx="1772581" cy="1605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14" descr="книга книги образование библиотека фон, стек, бумага, Информация фон  картинки и Фото для бесплатной загруз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67" y="3373611"/>
            <a:ext cx="957210" cy="1435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6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3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4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7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8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2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5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6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9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4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7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8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5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9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3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7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1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2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5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6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9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0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8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83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87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8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8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91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92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95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96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99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00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03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04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07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08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1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12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5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16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9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3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4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27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31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2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35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36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39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40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43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44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47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48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1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52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5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56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9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0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63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4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67" dur="2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8" dur="2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71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72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75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7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79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80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8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83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84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87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88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8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1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9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5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96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9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99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0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03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4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0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07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08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11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12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15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16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19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20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23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24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27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28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31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32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35" dur="2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36" dur="2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3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39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4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43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44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4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47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48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1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52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5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56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9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0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6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63" dur="2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4" dur="2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67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8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6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71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72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75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76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7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79" dur="2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80" dur="2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83" dur="2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84" dur="2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8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87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88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1" dur="2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92" dur="2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9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9" dur="2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0" dur="2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03" dur="2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4" dur="2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07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8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9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11" dur="2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12" dur="2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9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1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16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19" dur="2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20" dur="2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1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23" dur="2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24" dur="2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5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27" dur="2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28" dur="2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9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31" dur="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32" dur="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3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35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36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39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40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1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3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44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5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47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48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9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51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2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55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56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7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59" dur="2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60" dur="2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1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63" dur="2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64" dur="2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5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67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6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9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71" dur="2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72" dur="2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3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7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75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76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79" dur="2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80" dur="2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1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83" dur="2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84" dur="2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5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87" dur="2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88" dur="2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9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91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92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3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95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96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7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399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00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1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03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04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5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0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07" dur="2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08" dur="2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9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11" dur="2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12" dur="2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3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15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16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7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19" dur="2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20" dur="2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1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23" dur="2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24" dur="2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5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27" dur="2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28" dur="2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9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31" dur="2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32" dur="2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3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35" dur="2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36" dur="2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7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39" dur="2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40" dur="2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1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43" dur="2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44" dur="2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5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47" dur="2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48" dur="2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9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51" dur="2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52" dur="2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3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55" dur="2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56" dur="2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7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59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60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1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63" dur="2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64" dur="2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5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67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68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9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6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71" dur="2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72" dur="2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3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75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76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7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7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79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8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1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83" dur="2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84" dur="2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5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8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87" dur="2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88" dur="2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9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91" dur="2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92" dur="2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3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9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95" dur="2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496" dur="2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7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499" dur="2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00" dur="2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1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0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03" dur="2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04" dur="2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5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07" dur="2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08" dur="2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9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0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11" dur="2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12" dur="2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3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15" dur="2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16" dur="2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7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19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20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1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23" dur="2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24" dur="2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5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27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28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9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31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32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3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35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36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7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39" dur="2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40" dur="2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1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43" dur="2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44" dur="2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5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47" dur="20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48" dur="20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9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51" dur="2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52" dur="2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3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55" dur="2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56" dur="2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7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59" dur="2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60" dur="2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1" presetID="2" presetClass="entr" presetSubtype="6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63" dur="2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64" dur="2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5" presetID="2" presetClass="entr" presetSubtype="6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67" dur="2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68" dur="2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9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71" dur="2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72" dur="2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3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7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75" dur="2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76" dur="2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79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80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1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8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83" dur="2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84" dur="2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5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87" dur="2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88" dur="2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9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8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91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92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95" dur="2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596" dur="2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7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9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599" dur="2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00" dur="2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1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03" dur="2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04" dur="2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5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0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07" dur="2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08" dur="2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9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11" dur="2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12" dur="2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3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15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16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19" dur="2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20" dur="2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1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23" dur="20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24" dur="20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5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27" dur="2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28" dur="2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9" presetID="2" presetClass="entr" presetSubtype="1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31" dur="2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32" dur="2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35" dur="2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36" dur="2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7" presetID="2" presetClass="entr" presetSubtype="2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3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39" dur="2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40" dur="2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1" presetID="2" presetClass="entr" presetSubtype="2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43" dur="2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44" dur="2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5" presetID="2" presetClass="entr" presetSubtype="2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4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47" dur="2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48" dur="2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9" presetID="2" presetClass="entr" presetSubtype="2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51" dur="20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52" dur="20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3" presetID="2" presetClass="entr" presetSubtype="2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5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55" dur="2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56" dur="2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7" presetID="2" presetClass="entr" presetSubtype="2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59" dur="2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60" dur="2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1" presetID="2" presetClass="entr" presetSubtype="2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6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63" dur="2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64" dur="2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5" presetID="2" presetClass="entr" presetSubtype="2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67" dur="2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68" dur="2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9" presetID="2" presetClass="entr" presetSubtype="2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6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71" dur="20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72" dur="20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3" presetID="2" presetClass="entr" presetSubtype="2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75" dur="2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76" dur="2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7" presetID="2" presetClass="entr" presetSubtype="2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7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79" dur="2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80" dur="2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1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83" dur="20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84" dur="20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5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8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87" dur="2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88" dur="2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9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91" dur="2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92" dur="2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3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9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95" dur="2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96" dur="2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7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99" dur="2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00" dur="2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1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0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03" dur="2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04" dur="2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5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07" dur="2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08" dur="2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9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0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11" dur="2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12" dur="2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3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15" dur="2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16" dur="2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7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19" dur="200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20" dur="200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1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23" dur="20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24" dur="20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5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27" dur="20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28" dur="20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9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31" dur="2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32" dur="2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3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35" dur="2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36" dur="2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7" presetID="2" presetClass="entr" presetSubtype="8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39" dur="2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40" dur="2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1" presetID="2" presetClass="entr" presetSubtype="8" fill="hold" grpId="0" nodeType="withEffect" nodePh="1" p14:presetBounceEnd="78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43" dur="2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744" dur="2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2" dur="500"/>
                                            <p:tgtEl>
                                              <p:spTgt spid="2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5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0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7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8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9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9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0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0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1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1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8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8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8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3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4" fill="hold">
                                <p:stCondLst>
                                  <p:cond delay="12800"/>
                                </p:stCondLst>
                                <p:childTnLst>
                                  <p:par>
                                    <p:cTn id="83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1" dur="500" tmFilter="0,0; .5, 1; 1, 1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2" fill="hold">
                                <p:stCondLst>
                                  <p:cond delay="14250"/>
                                </p:stCondLst>
                                <p:childTnLst>
                                  <p:par>
                                    <p:cTn id="8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9" dur="500" tmFilter="0,0; .5, 1; 1, 1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0" fill="hold">
                                <p:stCondLst>
                                  <p:cond delay="15700"/>
                                </p:stCondLst>
                                <p:childTnLst>
                                  <p:par>
                                    <p:cTn id="8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7" dur="5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8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8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5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8" grpId="0" animBg="1"/>
          <p:bldP spid="12" grpId="0" animBg="1"/>
          <p:bldP spid="16" grpId="0" animBg="1"/>
          <p:bldP spid="20" grpId="0"/>
          <p:bldP spid="21" grpId="0"/>
          <p:bldP spid="22" grpId="0"/>
          <p:bldP spid="23" grpId="0"/>
          <p:bldP spid="28" grpId="0"/>
          <p:bldP spid="29" grpId="0"/>
          <p:bldP spid="30" grpId="0"/>
          <p:bldP spid="31" grpId="0"/>
          <p:bldP spid="32" grpId="0" animBg="1"/>
          <p:bldP spid="36" grpId="0"/>
          <p:bldP spid="38" grpId="0"/>
          <p:bldP spid="45" grpId="0" animBg="1"/>
          <p:bldP spid="46" grpId="0"/>
          <p:bldP spid="47" grpId="0" animBg="1"/>
          <p:bldP spid="48" grpId="0"/>
          <p:bldP spid="49" grpId="0" animBg="1"/>
          <p:bldP spid="50" grpId="0"/>
          <p:bldP spid="51" grpId="0" animBg="1"/>
          <p:bldP spid="52" grpId="0"/>
          <p:bldP spid="53" grpId="0" animBg="1"/>
          <p:bldP spid="54" grpId="0"/>
          <p:bldP spid="55" grpId="0" animBg="1"/>
          <p:bldP spid="56" grpId="0"/>
          <p:bldP spid="57" grpId="0" animBg="1"/>
          <p:bldP spid="58" grpId="0"/>
          <p:bldP spid="59" grpId="0" animBg="1"/>
          <p:bldP spid="60" grpId="0"/>
          <p:bldP spid="61" grpId="0" animBg="1"/>
          <p:bldP spid="62" grpId="0"/>
          <p:bldP spid="63" grpId="0" animBg="1"/>
          <p:bldP spid="64" grpId="0"/>
          <p:bldP spid="65" grpId="0" animBg="1"/>
          <p:bldP spid="66" grpId="0"/>
          <p:bldP spid="67" grpId="0" animBg="1"/>
          <p:bldP spid="68" grpId="0"/>
          <p:bldP spid="72" grpId="0" animBg="1"/>
          <p:bldP spid="73" grpId="0" animBg="1"/>
          <p:bldP spid="74" grpId="0" animBg="1"/>
          <p:bldP spid="75" grpId="0" animBg="1"/>
          <p:bldP spid="76" grpId="0"/>
          <p:bldP spid="77" grpId="0" animBg="1"/>
          <p:bldP spid="78" grpId="0"/>
          <p:bldP spid="79" grpId="0" animBg="1"/>
          <p:bldP spid="80" grpId="0"/>
          <p:bldP spid="81" grpId="0" animBg="1"/>
          <p:bldP spid="82" grpId="0"/>
          <p:bldP spid="83" grpId="0" animBg="1"/>
          <p:bldP spid="84" grpId="0"/>
          <p:bldP spid="85" grpId="0" animBg="1"/>
          <p:bldP spid="86" grpId="0"/>
          <p:bldP spid="87" grpId="0" animBg="1"/>
          <p:bldP spid="88" grpId="0"/>
          <p:bldP spid="89" grpId="0" animBg="1"/>
          <p:bldP spid="90" grpId="0"/>
          <p:bldP spid="91" grpId="0" animBg="1"/>
          <p:bldP spid="92" grpId="0"/>
          <p:bldP spid="93" grpId="0" animBg="1"/>
          <p:bldP spid="94" grpId="0"/>
          <p:bldP spid="95" grpId="0" animBg="1"/>
          <p:bldP spid="96" grpId="0"/>
          <p:bldP spid="97" grpId="0" animBg="1"/>
          <p:bldP spid="98" grpId="0"/>
          <p:bldP spid="99" grpId="0" animBg="1"/>
          <p:bldP spid="100" grpId="0"/>
          <p:bldP spid="101" grpId="0" animBg="1"/>
          <p:bldP spid="102" grpId="0"/>
          <p:bldP spid="103" grpId="0" animBg="1"/>
          <p:bldP spid="104" grpId="0"/>
          <p:bldP spid="105" grpId="0" animBg="1"/>
          <p:bldP spid="106" grpId="0"/>
          <p:bldP spid="107" grpId="0" animBg="1"/>
          <p:bldP spid="108" grpId="0"/>
          <p:bldP spid="109" grpId="0" animBg="1"/>
          <p:bldP spid="110" grpId="0"/>
          <p:bldP spid="111" grpId="0" animBg="1"/>
          <p:bldP spid="112" grpId="0"/>
          <p:bldP spid="113" grpId="0" animBg="1"/>
          <p:bldP spid="114" grpId="0"/>
          <p:bldP spid="115" grpId="0" animBg="1"/>
          <p:bldP spid="116" grpId="0"/>
          <p:bldP spid="117" grpId="0" animBg="1"/>
          <p:bldP spid="118" grpId="0"/>
          <p:bldP spid="119" grpId="0" animBg="1"/>
          <p:bldP spid="120" grpId="0"/>
          <p:bldP spid="121" grpId="0" animBg="1"/>
          <p:bldP spid="122" grpId="0"/>
          <p:bldP spid="123" grpId="0" animBg="1"/>
          <p:bldP spid="124" grpId="0"/>
          <p:bldP spid="125" grpId="0" animBg="1"/>
          <p:bldP spid="126" grpId="0"/>
          <p:bldP spid="127" grpId="0" animBg="1"/>
          <p:bldP spid="128" grpId="0"/>
          <p:bldP spid="129" grpId="0" animBg="1"/>
          <p:bldP spid="130" grpId="0"/>
          <p:bldP spid="131" grpId="0" animBg="1"/>
          <p:bldP spid="132" grpId="0"/>
          <p:bldP spid="133" grpId="0" animBg="1"/>
          <p:bldP spid="134" grpId="0"/>
          <p:bldP spid="135" grpId="0" animBg="1"/>
          <p:bldP spid="136" grpId="0"/>
          <p:bldP spid="137" grpId="0" animBg="1"/>
          <p:bldP spid="138" grpId="0"/>
          <p:bldP spid="139" grpId="0" animBg="1"/>
          <p:bldP spid="140" grpId="0"/>
          <p:bldP spid="141" grpId="0" animBg="1"/>
          <p:bldP spid="142" grpId="0"/>
          <p:bldP spid="143" grpId="0" animBg="1"/>
          <p:bldP spid="144" grpId="0"/>
          <p:bldP spid="145" grpId="0" animBg="1"/>
          <p:bldP spid="146" grpId="0"/>
          <p:bldP spid="147" grpId="0" animBg="1"/>
          <p:bldP spid="148" grpId="0"/>
          <p:bldP spid="149" grpId="0" animBg="1"/>
          <p:bldP spid="150" grpId="0" animBg="1"/>
          <p:bldP spid="151" grpId="0"/>
          <p:bldP spid="152" grpId="0" animBg="1"/>
          <p:bldP spid="153" grpId="0"/>
          <p:bldP spid="154" grpId="0" animBg="1"/>
          <p:bldP spid="155" grpId="0"/>
          <p:bldP spid="156" grpId="0" animBg="1"/>
          <p:bldP spid="157" grpId="0"/>
          <p:bldP spid="158" grpId="0" animBg="1"/>
          <p:bldP spid="159" grpId="0"/>
          <p:bldP spid="160" grpId="0" animBg="1"/>
          <p:bldP spid="161" grpId="0"/>
          <p:bldP spid="162" grpId="0" animBg="1"/>
          <p:bldP spid="163" grpId="0"/>
          <p:bldP spid="164" grpId="0"/>
          <p:bldP spid="165" grpId="0" animBg="1"/>
          <p:bldP spid="166" grpId="0"/>
          <p:bldP spid="167" grpId="0" animBg="1"/>
          <p:bldP spid="168" grpId="0"/>
          <p:bldP spid="169" grpId="0" animBg="1"/>
          <p:bldP spid="170" grpId="0"/>
          <p:bldP spid="171" grpId="0" animBg="1"/>
          <p:bldP spid="172" grpId="0"/>
          <p:bldP spid="173" grpId="0" animBg="1"/>
          <p:bldP spid="174" grpId="0"/>
          <p:bldP spid="175" grpId="0" animBg="1"/>
          <p:bldP spid="176" grpId="0"/>
          <p:bldP spid="177" grpId="0" animBg="1"/>
          <p:bldP spid="178" grpId="0"/>
          <p:bldP spid="179" grpId="0" animBg="1"/>
          <p:bldP spid="180" grpId="0"/>
          <p:bldP spid="181" grpId="0" animBg="1"/>
          <p:bldP spid="182" grpId="0"/>
          <p:bldP spid="183" grpId="0" animBg="1"/>
          <p:bldP spid="184" grpId="0"/>
          <p:bldP spid="185" grpId="0" animBg="1"/>
          <p:bldP spid="186" grpId="0"/>
          <p:bldP spid="187" grpId="0" animBg="1"/>
          <p:bldP spid="188" grpId="0"/>
          <p:bldP spid="189" grpId="0" animBg="1"/>
          <p:bldP spid="190" grpId="0"/>
          <p:bldP spid="191" grpId="0" animBg="1"/>
          <p:bldP spid="192" grpId="0"/>
          <p:bldP spid="193" grpId="0" animBg="1"/>
          <p:bldP spid="194" grpId="0"/>
          <p:bldP spid="195" grpId="0" animBg="1"/>
          <p:bldP spid="196" grpId="0"/>
          <p:bldP spid="197" grpId="0" animBg="1"/>
          <p:bldP spid="198" grpId="0"/>
          <p:bldP spid="199" grpId="0" animBg="1"/>
          <p:bldP spid="200" grpId="0"/>
          <p:bldP spid="201" grpId="0" animBg="1"/>
          <p:bldP spid="202" grpId="0"/>
          <p:bldP spid="203" grpId="0" animBg="1"/>
          <p:bldP spid="204" grpId="0"/>
          <p:bldP spid="205" grpId="0" animBg="1"/>
          <p:bldP spid="206" grpId="0"/>
          <p:bldP spid="207" grpId="0" animBg="1"/>
          <p:bldP spid="208" grpId="0"/>
          <p:bldP spid="209" grpId="0" animBg="1"/>
          <p:bldP spid="210" grpId="0"/>
          <p:bldP spid="211" grpId="0" animBg="1"/>
          <p:bldP spid="212" grpId="0"/>
          <p:bldP spid="213" grpId="0" animBg="1"/>
          <p:bldP spid="214" grpId="0"/>
          <p:bldP spid="215" grpId="0" animBg="1"/>
          <p:bldP spid="216" grpId="0"/>
          <p:bldP spid="217" grpId="0" animBg="1"/>
          <p:bldP spid="218" grpId="0"/>
          <p:bldP spid="219" grpId="0" animBg="1"/>
          <p:bldP spid="220" grpId="0"/>
          <p:bldP spid="221" grpId="0" animBg="1"/>
          <p:bldP spid="222" grpId="0"/>
          <p:bldP spid="223" grpId="0" animBg="1"/>
          <p:bldP spid="224" grpId="0"/>
          <p:bldP spid="225" grpId="0" animBg="1"/>
          <p:bldP spid="226" grpId="0"/>
          <p:bldP spid="227" grpId="0" animBg="1"/>
          <p:bldP spid="228" grpId="0"/>
          <p:bldP spid="229" grpId="0" animBg="1"/>
          <p:bldP spid="230" grpId="0"/>
          <p:bldP spid="231" grpId="0" animBg="1"/>
          <p:bldP spid="232" grpId="0"/>
          <p:bldP spid="2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8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8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2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2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2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2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2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2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2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2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2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2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2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2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2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8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2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8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2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9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2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0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2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2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2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2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2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2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2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3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3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4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4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7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8" dur="2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1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2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5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6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2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6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2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2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7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8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6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1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2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5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6" dur="2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7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9" dur="2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0" dur="2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3" dur="2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4" dur="2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8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7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8" dur="2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1" dur="2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2" dur="2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6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9" dur="2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0" dur="2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3" dur="2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4" dur="2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7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8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9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0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1" dur="2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2" dur="2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5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6" dur="2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9" dur="2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0" dur="2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3" dur="2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4" dur="2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7" dur="2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8" dur="2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1" dur="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2" dur="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5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6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9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0" dur="2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3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4" dur="2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7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8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1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2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5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6" dur="2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9" dur="2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0" dur="2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3" dur="2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4" dur="2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7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1" dur="2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2" dur="2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7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5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6" dur="2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9" dur="2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0" dur="2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3" dur="2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4" dur="2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7" dur="2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8" dur="2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9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8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1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2" dur="2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3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5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6" dur="2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7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9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0" dur="2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1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3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4" dur="2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5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0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7" dur="2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8" dur="2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1" dur="2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2" dur="2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3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5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6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7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9" dur="2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0" dur="2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1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3" dur="2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4" dur="2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5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7" dur="2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8" dur="20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1" dur="2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2" dur="20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3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5" dur="2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6" dur="2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7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9" dur="2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0" dur="20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1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3" dur="2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4" dur="20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7" dur="2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8" dur="20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9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1" dur="2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2" dur="20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3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5" dur="2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6" dur="20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7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9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0" dur="2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1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3" dur="2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4" dur="2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5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7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8" dur="20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9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6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1" dur="2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2" dur="20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3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5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6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7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7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9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0" dur="20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1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3" dur="2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4" dur="2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5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8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7" dur="2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8" dur="2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1" dur="2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2" dur="2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3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49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5" dur="2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6" dur="2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7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9" dur="2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0" dur="2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1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0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3" dur="2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4" dur="2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7" dur="2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8" dur="2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9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0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1" dur="2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2" dur="2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3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5" dur="2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6" dur="2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7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9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0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1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3" dur="2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4" dur="2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5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7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8" dur="2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1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2" dur="2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3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5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6" dur="2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7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9" dur="2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0" dur="2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1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3" dur="2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4" dur="2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7" dur="20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8" dur="20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9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4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1" dur="2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2" dur="20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3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5" dur="2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6" dur="2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7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5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9" dur="2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0" dur="2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1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3" dur="2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4" dur="2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5" presetID="2" presetClass="entr" presetSubtype="6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6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7" dur="2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8" dur="2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1" dur="2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2" dur="2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7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5" dur="2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6" dur="2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9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0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8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3" dur="2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4" dur="2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7" dur="2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8" dur="2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8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1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2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5" dur="2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6" dur="2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7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9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5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9" dur="2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0" dur="2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3" dur="2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4" dur="2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5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0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7" dur="2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8" dur="2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1" dur="2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2" dur="2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3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5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6" dur="2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9" dur="2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0" dur="20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1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3" dur="20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4" dur="20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7" dur="2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8" dur="2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9" presetID="2" presetClass="entr" presetSubtype="1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1" dur="2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2" dur="2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5" dur="2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6" dur="2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7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3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9" dur="2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0" dur="20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3" dur="2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4" dur="2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5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4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7" dur="2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8" dur="20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1" dur="20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2" dur="20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3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5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5" dur="2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6" dur="2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9" dur="2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0" dur="20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1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6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3" dur="2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4" dur="20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7" dur="2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8" dur="2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9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6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1" dur="20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2" dur="20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5" dur="2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6" dur="20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7" presetID="2" presetClass="entr" presetSubtype="2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7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9" dur="2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0" dur="2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3" dur="20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4" dur="20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8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7" dur="2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8" dur="20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1" dur="2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2" dur="2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69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5" dur="2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6" dur="20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9" dur="2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0" dur="20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1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0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3" dur="2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4" dur="2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7" dur="2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8" dur="20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9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0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1" dur="2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2" dur="20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5" dur="2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6" dur="2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7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9" dur="200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0" dur="2000" fill="hold"/>
                                            <p:tgtEl>
                                              <p:spTgt spid="2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3" dur="20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4" dur="2000" fill="hold"/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5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7" dur="20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8" dur="20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1" dur="2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2" dur="2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3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3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5" dur="2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6" dur="2000" fill="hold"/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9" dur="2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0" dur="20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1" presetID="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74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7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3" dur="2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4" dur="2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4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4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5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2" dur="500"/>
                                            <p:tgtEl>
                                              <p:spTgt spid="2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5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5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0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7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1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8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6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8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9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6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79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0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80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0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11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1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81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82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2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82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3" dur="500" tmFilter="0,0; .5, 1; 1, 1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4" fill="hold">
                                <p:stCondLst>
                                  <p:cond delay="12800"/>
                                </p:stCondLst>
                                <p:childTnLst>
                                  <p:par>
                                    <p:cTn id="83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1" dur="500" tmFilter="0,0; .5, 1; 1, 1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2" fill="hold">
                                <p:stCondLst>
                                  <p:cond delay="14250"/>
                                </p:stCondLst>
                                <p:childTnLst>
                                  <p:par>
                                    <p:cTn id="84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9" dur="500" tmFilter="0,0; .5, 1; 1, 1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0" fill="hold">
                                <p:stCondLst>
                                  <p:cond delay="15700"/>
                                </p:stCondLst>
                                <p:childTnLst>
                                  <p:par>
                                    <p:cTn id="85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7" dur="500" tmFilter="0,0; .5, 1; 1, 1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8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8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5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8" grpId="0" animBg="1"/>
          <p:bldP spid="12" grpId="0" animBg="1"/>
          <p:bldP spid="16" grpId="0" animBg="1"/>
          <p:bldP spid="20" grpId="0"/>
          <p:bldP spid="21" grpId="0"/>
          <p:bldP spid="22" grpId="0"/>
          <p:bldP spid="23" grpId="0"/>
          <p:bldP spid="28" grpId="0"/>
          <p:bldP spid="29" grpId="0"/>
          <p:bldP spid="30" grpId="0"/>
          <p:bldP spid="31" grpId="0"/>
          <p:bldP spid="32" grpId="0" animBg="1"/>
          <p:bldP spid="36" grpId="0"/>
          <p:bldP spid="38" grpId="0"/>
          <p:bldP spid="45" grpId="0" animBg="1"/>
          <p:bldP spid="46" grpId="0"/>
          <p:bldP spid="47" grpId="0" animBg="1"/>
          <p:bldP spid="48" grpId="0"/>
          <p:bldP spid="49" grpId="0" animBg="1"/>
          <p:bldP spid="50" grpId="0"/>
          <p:bldP spid="51" grpId="0" animBg="1"/>
          <p:bldP spid="52" grpId="0"/>
          <p:bldP spid="53" grpId="0" animBg="1"/>
          <p:bldP spid="54" grpId="0"/>
          <p:bldP spid="55" grpId="0" animBg="1"/>
          <p:bldP spid="56" grpId="0"/>
          <p:bldP spid="57" grpId="0" animBg="1"/>
          <p:bldP spid="58" grpId="0"/>
          <p:bldP spid="59" grpId="0" animBg="1"/>
          <p:bldP spid="60" grpId="0"/>
          <p:bldP spid="61" grpId="0" animBg="1"/>
          <p:bldP spid="62" grpId="0"/>
          <p:bldP spid="63" grpId="0" animBg="1"/>
          <p:bldP spid="64" grpId="0"/>
          <p:bldP spid="65" grpId="0" animBg="1"/>
          <p:bldP spid="66" grpId="0"/>
          <p:bldP spid="67" grpId="0" animBg="1"/>
          <p:bldP spid="68" grpId="0"/>
          <p:bldP spid="72" grpId="0" animBg="1"/>
          <p:bldP spid="73" grpId="0" animBg="1"/>
          <p:bldP spid="74" grpId="0" animBg="1"/>
          <p:bldP spid="75" grpId="0" animBg="1"/>
          <p:bldP spid="76" grpId="0"/>
          <p:bldP spid="77" grpId="0" animBg="1"/>
          <p:bldP spid="78" grpId="0"/>
          <p:bldP spid="79" grpId="0" animBg="1"/>
          <p:bldP spid="80" grpId="0"/>
          <p:bldP spid="81" grpId="0" animBg="1"/>
          <p:bldP spid="82" grpId="0"/>
          <p:bldP spid="83" grpId="0" animBg="1"/>
          <p:bldP spid="84" grpId="0"/>
          <p:bldP spid="85" grpId="0" animBg="1"/>
          <p:bldP spid="86" grpId="0"/>
          <p:bldP spid="87" grpId="0" animBg="1"/>
          <p:bldP spid="88" grpId="0"/>
          <p:bldP spid="89" grpId="0" animBg="1"/>
          <p:bldP spid="90" grpId="0"/>
          <p:bldP spid="91" grpId="0" animBg="1"/>
          <p:bldP spid="92" grpId="0"/>
          <p:bldP spid="93" grpId="0" animBg="1"/>
          <p:bldP spid="94" grpId="0"/>
          <p:bldP spid="95" grpId="0" animBg="1"/>
          <p:bldP spid="96" grpId="0"/>
          <p:bldP spid="97" grpId="0" animBg="1"/>
          <p:bldP spid="98" grpId="0"/>
          <p:bldP spid="99" grpId="0" animBg="1"/>
          <p:bldP spid="100" grpId="0"/>
          <p:bldP spid="101" grpId="0" animBg="1"/>
          <p:bldP spid="102" grpId="0"/>
          <p:bldP spid="103" grpId="0" animBg="1"/>
          <p:bldP spid="104" grpId="0"/>
          <p:bldP spid="105" grpId="0" animBg="1"/>
          <p:bldP spid="106" grpId="0"/>
          <p:bldP spid="107" grpId="0" animBg="1"/>
          <p:bldP spid="108" grpId="0"/>
          <p:bldP spid="109" grpId="0" animBg="1"/>
          <p:bldP spid="110" grpId="0"/>
          <p:bldP spid="111" grpId="0" animBg="1"/>
          <p:bldP spid="112" grpId="0"/>
          <p:bldP spid="113" grpId="0" animBg="1"/>
          <p:bldP spid="114" grpId="0"/>
          <p:bldP spid="115" grpId="0" animBg="1"/>
          <p:bldP spid="116" grpId="0"/>
          <p:bldP spid="117" grpId="0" animBg="1"/>
          <p:bldP spid="118" grpId="0"/>
          <p:bldP spid="119" grpId="0" animBg="1"/>
          <p:bldP spid="120" grpId="0"/>
          <p:bldP spid="121" grpId="0" animBg="1"/>
          <p:bldP spid="122" grpId="0"/>
          <p:bldP spid="123" grpId="0" animBg="1"/>
          <p:bldP spid="124" grpId="0"/>
          <p:bldP spid="125" grpId="0" animBg="1"/>
          <p:bldP spid="126" grpId="0"/>
          <p:bldP spid="127" grpId="0" animBg="1"/>
          <p:bldP spid="128" grpId="0"/>
          <p:bldP spid="129" grpId="0" animBg="1"/>
          <p:bldP spid="130" grpId="0"/>
          <p:bldP spid="131" grpId="0" animBg="1"/>
          <p:bldP spid="132" grpId="0"/>
          <p:bldP spid="133" grpId="0" animBg="1"/>
          <p:bldP spid="134" grpId="0"/>
          <p:bldP spid="135" grpId="0" animBg="1"/>
          <p:bldP spid="136" grpId="0"/>
          <p:bldP spid="137" grpId="0" animBg="1"/>
          <p:bldP spid="138" grpId="0"/>
          <p:bldP spid="139" grpId="0" animBg="1"/>
          <p:bldP spid="140" grpId="0"/>
          <p:bldP spid="141" grpId="0" animBg="1"/>
          <p:bldP spid="142" grpId="0"/>
          <p:bldP spid="143" grpId="0" animBg="1"/>
          <p:bldP spid="144" grpId="0"/>
          <p:bldP spid="145" grpId="0" animBg="1"/>
          <p:bldP spid="146" grpId="0"/>
          <p:bldP spid="147" grpId="0" animBg="1"/>
          <p:bldP spid="148" grpId="0"/>
          <p:bldP spid="149" grpId="0" animBg="1"/>
          <p:bldP spid="150" grpId="0" animBg="1"/>
          <p:bldP spid="151" grpId="0"/>
          <p:bldP spid="152" grpId="0" animBg="1"/>
          <p:bldP spid="153" grpId="0"/>
          <p:bldP spid="154" grpId="0" animBg="1"/>
          <p:bldP spid="155" grpId="0"/>
          <p:bldP spid="156" grpId="0" animBg="1"/>
          <p:bldP spid="157" grpId="0"/>
          <p:bldP spid="158" grpId="0" animBg="1"/>
          <p:bldP spid="159" grpId="0"/>
          <p:bldP spid="160" grpId="0" animBg="1"/>
          <p:bldP spid="161" grpId="0"/>
          <p:bldP spid="162" grpId="0" animBg="1"/>
          <p:bldP spid="163" grpId="0"/>
          <p:bldP spid="164" grpId="0"/>
          <p:bldP spid="165" grpId="0" animBg="1"/>
          <p:bldP spid="166" grpId="0"/>
          <p:bldP spid="167" grpId="0" animBg="1"/>
          <p:bldP spid="168" grpId="0"/>
          <p:bldP spid="169" grpId="0" animBg="1"/>
          <p:bldP spid="170" grpId="0"/>
          <p:bldP spid="171" grpId="0" animBg="1"/>
          <p:bldP spid="172" grpId="0"/>
          <p:bldP spid="173" grpId="0" animBg="1"/>
          <p:bldP spid="174" grpId="0"/>
          <p:bldP spid="175" grpId="0" animBg="1"/>
          <p:bldP spid="176" grpId="0"/>
          <p:bldP spid="177" grpId="0" animBg="1"/>
          <p:bldP spid="178" grpId="0"/>
          <p:bldP spid="179" grpId="0" animBg="1"/>
          <p:bldP spid="180" grpId="0"/>
          <p:bldP spid="181" grpId="0" animBg="1"/>
          <p:bldP spid="182" grpId="0"/>
          <p:bldP spid="183" grpId="0" animBg="1"/>
          <p:bldP spid="184" grpId="0"/>
          <p:bldP spid="185" grpId="0" animBg="1"/>
          <p:bldP spid="186" grpId="0"/>
          <p:bldP spid="187" grpId="0" animBg="1"/>
          <p:bldP spid="188" grpId="0"/>
          <p:bldP spid="189" grpId="0" animBg="1"/>
          <p:bldP spid="190" grpId="0"/>
          <p:bldP spid="191" grpId="0" animBg="1"/>
          <p:bldP spid="192" grpId="0"/>
          <p:bldP spid="193" grpId="0" animBg="1"/>
          <p:bldP spid="194" grpId="0"/>
          <p:bldP spid="195" grpId="0" animBg="1"/>
          <p:bldP spid="196" grpId="0"/>
          <p:bldP spid="197" grpId="0" animBg="1"/>
          <p:bldP spid="198" grpId="0"/>
          <p:bldP spid="199" grpId="0" animBg="1"/>
          <p:bldP spid="200" grpId="0"/>
          <p:bldP spid="201" grpId="0" animBg="1"/>
          <p:bldP spid="202" grpId="0"/>
          <p:bldP spid="203" grpId="0" animBg="1"/>
          <p:bldP spid="204" grpId="0"/>
          <p:bldP spid="205" grpId="0" animBg="1"/>
          <p:bldP spid="206" grpId="0"/>
          <p:bldP spid="207" grpId="0" animBg="1"/>
          <p:bldP spid="208" grpId="0"/>
          <p:bldP spid="209" grpId="0" animBg="1"/>
          <p:bldP spid="210" grpId="0"/>
          <p:bldP spid="211" grpId="0" animBg="1"/>
          <p:bldP spid="212" grpId="0"/>
          <p:bldP spid="213" grpId="0" animBg="1"/>
          <p:bldP spid="214" grpId="0"/>
          <p:bldP spid="215" grpId="0" animBg="1"/>
          <p:bldP spid="216" grpId="0"/>
          <p:bldP spid="217" grpId="0" animBg="1"/>
          <p:bldP spid="218" grpId="0"/>
          <p:bldP spid="219" grpId="0" animBg="1"/>
          <p:bldP spid="220" grpId="0"/>
          <p:bldP spid="221" grpId="0" animBg="1"/>
          <p:bldP spid="222" grpId="0"/>
          <p:bldP spid="223" grpId="0" animBg="1"/>
          <p:bldP spid="224" grpId="0"/>
          <p:bldP spid="225" grpId="0" animBg="1"/>
          <p:bldP spid="226" grpId="0"/>
          <p:bldP spid="227" grpId="0" animBg="1"/>
          <p:bldP spid="228" grpId="0"/>
          <p:bldP spid="229" grpId="0" animBg="1"/>
          <p:bldP spid="230" grpId="0"/>
          <p:bldP spid="231" grpId="0" animBg="1"/>
          <p:bldP spid="232" grpId="0"/>
          <p:bldP spid="23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Презентация111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6612" y="207621"/>
            <a:ext cx="6433043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uk-UA" sz="2800" b="1" i="1" dirty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Технологія проблемного навчання</a:t>
            </a:r>
            <a:endParaRPr lang="ru-RU" sz="2800" b="1" i="1" dirty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6180" y="730841"/>
            <a:ext cx="3566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Послідовність роботи</a:t>
            </a:r>
            <a:endParaRPr lang="ru-RU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1940470"/>
              </p:ext>
            </p:extLst>
          </p:nvPr>
        </p:nvGraphicFramePr>
        <p:xfrm>
          <a:off x="1058780" y="1258835"/>
          <a:ext cx="5710990" cy="3406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56" y="227226"/>
            <a:ext cx="919624" cy="105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dmin\Desktop\КАРТИНКИ\pngwing.com (28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95" y="1258860"/>
            <a:ext cx="1340073" cy="24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КАРТИНКИ\pngwing.com (25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3" y="2270278"/>
            <a:ext cx="1456947" cy="24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68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cuments\Презентация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577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7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резентация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237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Презентация111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ocuments\2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эндвич с курице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9275" r="8750" b="14565"/>
          <a:stretch/>
        </p:blipFill>
        <p:spPr bwMode="auto">
          <a:xfrm>
            <a:off x="3646679" y="1925053"/>
            <a:ext cx="2164574" cy="1925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низ 1"/>
          <p:cNvSpPr/>
          <p:nvPr/>
        </p:nvSpPr>
        <p:spPr>
          <a:xfrm rot="3372663">
            <a:off x="5717127" y="1940087"/>
            <a:ext cx="188253" cy="646697"/>
          </a:xfrm>
          <a:prstGeom prst="downArrow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5400000">
            <a:off x="5930729" y="3008816"/>
            <a:ext cx="198904" cy="646697"/>
          </a:xfrm>
          <a:prstGeom prst="downArrow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6745292">
            <a:off x="5540142" y="3612048"/>
            <a:ext cx="206200" cy="646697"/>
          </a:xfrm>
          <a:prstGeom prst="downArrow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97095" y="1724998"/>
            <a:ext cx="942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8292" y="3032657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«Начинка»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5863" y="3850105"/>
            <a:ext cx="1421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Висновок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6968" y="962526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/>
              <a:t>(зворотній зв</a:t>
            </a:r>
            <a:r>
              <a:rPr lang="en-US" dirty="0"/>
              <a:t>’</a:t>
            </a:r>
            <a:r>
              <a:rPr lang="uk-UA" dirty="0"/>
              <a:t>язок, </a:t>
            </a:r>
          </a:p>
          <a:p>
            <a:pPr algn="ctr"/>
            <a:r>
              <a:rPr lang="uk-UA" dirty="0"/>
              <a:t>критичний коментар)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86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221" y="99813"/>
            <a:ext cx="7288129" cy="78541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 методичного порадника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1775800" y="910885"/>
            <a:ext cx="5694196" cy="900357"/>
            <a:chOff x="1362" y="1698"/>
            <a:chExt cx="3024" cy="330"/>
          </a:xfrm>
        </p:grpSpPr>
        <p:grpSp>
          <p:nvGrpSpPr>
            <p:cNvPr id="5" name="Group 54"/>
            <p:cNvGrpSpPr>
              <a:grpSpLocks/>
            </p:cNvGrpSpPr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7" name="Group 55"/>
              <p:cNvGrpSpPr>
                <a:grpSpLocks/>
              </p:cNvGrpSpPr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10" name="AutoShape 56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2E5C">
                        <a:gamma/>
                        <a:tint val="90980"/>
                        <a:invGamma/>
                      </a:srgbClr>
                    </a:gs>
                    <a:gs pos="50000">
                      <a:srgbClr val="002E5C"/>
                    </a:gs>
                    <a:gs pos="100000">
                      <a:srgbClr val="002E5C">
                        <a:gamma/>
                        <a:tint val="90980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1" name="AutoShape 57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4890">
                        <a:gamma/>
                        <a:tint val="72549"/>
                        <a:invGamma/>
                      </a:srgbClr>
                    </a:gs>
                    <a:gs pos="50000">
                      <a:srgbClr val="004890"/>
                    </a:gs>
                    <a:gs pos="100000">
                      <a:srgbClr val="004890">
                        <a:gamma/>
                        <a:tint val="72549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" name="AutoShape 58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99FF"/>
                    </a:gs>
                    <a:gs pos="50000">
                      <a:srgbClr val="0099FF">
                        <a:gamma/>
                        <a:tint val="62353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uk-UA" dirty="0">
                    <a:latin typeface="Arial" pitchFamily="34" charset="0"/>
                    <a:cs typeface="Arial" pitchFamily="34" charset="0"/>
                  </a:endParaRPr>
                </a:p>
                <a:p>
                  <a:pPr algn="ctr"/>
                  <a:r>
                    <a:rPr lang="uk-UA" dirty="0">
                      <a:latin typeface="Arial" pitchFamily="34" charset="0"/>
                      <a:cs typeface="Arial" pitchFamily="34" charset="0"/>
                    </a:rPr>
                    <a:t>Організація освітнього процесу на уроках </a:t>
                  </a:r>
                </a:p>
                <a:p>
                  <a:pPr algn="ctr"/>
                  <a:r>
                    <a:rPr lang="uk-UA" dirty="0">
                      <a:latin typeface="Arial" pitchFamily="34" charset="0"/>
                      <a:cs typeface="Arial" pitchFamily="34" charset="0"/>
                    </a:rPr>
                    <a:t>зарубіжної літератури в умовах воєнного стану</a:t>
                  </a:r>
                  <a:endParaRPr lang="ru-RU" dirty="0">
                    <a:latin typeface="Arial" pitchFamily="34" charset="0"/>
                    <a:cs typeface="Arial" pitchFamily="34" charset="0"/>
                  </a:endParaRPr>
                </a:p>
                <a:p>
                  <a:pPr algn="ctr"/>
                  <a:endParaRPr lang="en-US" dirty="0"/>
                </a:p>
              </p:txBody>
            </p:sp>
          </p:grpSp>
          <p:sp>
            <p:nvSpPr>
              <p:cNvPr id="8" name="Line 59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" name="Line 60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" name="Rectangle 61"/>
            <p:cNvSpPr>
              <a:spLocks noChangeArrowheads="1"/>
            </p:cNvSpPr>
            <p:nvPr/>
          </p:nvSpPr>
          <p:spPr bwMode="gray">
            <a:xfrm>
              <a:off x="1612" y="1706"/>
              <a:ext cx="2525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1807835" y="1911243"/>
            <a:ext cx="5662160" cy="942786"/>
            <a:chOff x="1362" y="1698"/>
            <a:chExt cx="3024" cy="330"/>
          </a:xfrm>
        </p:grpSpPr>
        <p:grpSp>
          <p:nvGrpSpPr>
            <p:cNvPr id="14" name="Group 80"/>
            <p:cNvGrpSpPr>
              <a:grpSpLocks/>
            </p:cNvGrpSpPr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16" name="Group 81"/>
              <p:cNvGrpSpPr>
                <a:grpSpLocks/>
              </p:cNvGrpSpPr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19" name="AutoShape 82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2E5C">
                        <a:gamma/>
                        <a:tint val="90980"/>
                        <a:invGamma/>
                      </a:srgbClr>
                    </a:gs>
                    <a:gs pos="50000">
                      <a:srgbClr val="002E5C"/>
                    </a:gs>
                    <a:gs pos="100000">
                      <a:srgbClr val="002E5C">
                        <a:gamma/>
                        <a:tint val="90980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" name="AutoShape 83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4890">
                        <a:gamma/>
                        <a:tint val="72549"/>
                        <a:invGamma/>
                      </a:srgbClr>
                    </a:gs>
                    <a:gs pos="50000">
                      <a:srgbClr val="004890"/>
                    </a:gs>
                    <a:gs pos="100000">
                      <a:srgbClr val="004890">
                        <a:gamma/>
                        <a:tint val="72549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1" name="AutoShape 84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99FF"/>
                    </a:gs>
                    <a:gs pos="50000">
                      <a:srgbClr val="0099FF">
                        <a:gamma/>
                        <a:tint val="62353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7" name="Line 85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Line 86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5" name="Rectangle 87"/>
            <p:cNvSpPr>
              <a:spLocks noChangeArrowheads="1"/>
            </p:cNvSpPr>
            <p:nvPr/>
          </p:nvSpPr>
          <p:spPr bwMode="gray">
            <a:xfrm>
              <a:off x="1670" y="1706"/>
              <a:ext cx="253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22" name="Group 88"/>
          <p:cNvGrpSpPr>
            <a:grpSpLocks/>
          </p:cNvGrpSpPr>
          <p:nvPr/>
        </p:nvGrpSpPr>
        <p:grpSpPr bwMode="auto">
          <a:xfrm>
            <a:off x="1781481" y="2930424"/>
            <a:ext cx="5688514" cy="938089"/>
            <a:chOff x="1362" y="1698"/>
            <a:chExt cx="3024" cy="330"/>
          </a:xfrm>
        </p:grpSpPr>
        <p:grpSp>
          <p:nvGrpSpPr>
            <p:cNvPr id="23" name="Group 89"/>
            <p:cNvGrpSpPr>
              <a:grpSpLocks/>
            </p:cNvGrpSpPr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25" name="Group 90"/>
              <p:cNvGrpSpPr>
                <a:grpSpLocks/>
              </p:cNvGrpSpPr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28" name="AutoShape 91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2E5C">
                        <a:gamma/>
                        <a:tint val="90980"/>
                        <a:invGamma/>
                      </a:srgbClr>
                    </a:gs>
                    <a:gs pos="50000">
                      <a:srgbClr val="002E5C"/>
                    </a:gs>
                    <a:gs pos="100000">
                      <a:srgbClr val="002E5C">
                        <a:gamma/>
                        <a:tint val="90980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9" name="AutoShape 92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4890">
                        <a:gamma/>
                        <a:tint val="72549"/>
                        <a:invGamma/>
                      </a:srgbClr>
                    </a:gs>
                    <a:gs pos="50000">
                      <a:srgbClr val="004890"/>
                    </a:gs>
                    <a:gs pos="100000">
                      <a:srgbClr val="004890">
                        <a:gamma/>
                        <a:tint val="72549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0" name="AutoShape 93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99FF"/>
                    </a:gs>
                    <a:gs pos="50000">
                      <a:srgbClr val="0099FF">
                        <a:gamma/>
                        <a:tint val="62353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6" name="Line 94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Line 95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4" name="Rectangle 96"/>
            <p:cNvSpPr>
              <a:spLocks noChangeArrowheads="1"/>
            </p:cNvSpPr>
            <p:nvPr/>
          </p:nvSpPr>
          <p:spPr bwMode="gray">
            <a:xfrm>
              <a:off x="1667" y="1706"/>
              <a:ext cx="244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31" name="Group 97"/>
          <p:cNvGrpSpPr>
            <a:grpSpLocks/>
          </p:cNvGrpSpPr>
          <p:nvPr/>
        </p:nvGrpSpPr>
        <p:grpSpPr bwMode="auto">
          <a:xfrm>
            <a:off x="1810228" y="3959053"/>
            <a:ext cx="5688514" cy="946443"/>
            <a:chOff x="1362" y="1698"/>
            <a:chExt cx="3024" cy="330"/>
          </a:xfrm>
        </p:grpSpPr>
        <p:grpSp>
          <p:nvGrpSpPr>
            <p:cNvPr id="32" name="Group 98"/>
            <p:cNvGrpSpPr>
              <a:grpSpLocks/>
            </p:cNvGrpSpPr>
            <p:nvPr/>
          </p:nvGrpSpPr>
          <p:grpSpPr bwMode="auto">
            <a:xfrm>
              <a:off x="1362" y="1698"/>
              <a:ext cx="3024" cy="330"/>
              <a:chOff x="576" y="1680"/>
              <a:chExt cx="4752" cy="432"/>
            </a:xfrm>
          </p:grpSpPr>
          <p:grpSp>
            <p:nvGrpSpPr>
              <p:cNvPr id="34" name="Group 99"/>
              <p:cNvGrpSpPr>
                <a:grpSpLocks/>
              </p:cNvGrpSpPr>
              <p:nvPr/>
            </p:nvGrpSpPr>
            <p:grpSpPr bwMode="auto">
              <a:xfrm>
                <a:off x="576" y="1680"/>
                <a:ext cx="4752" cy="432"/>
                <a:chOff x="576" y="1296"/>
                <a:chExt cx="4848" cy="432"/>
              </a:xfrm>
            </p:grpSpPr>
            <p:sp>
              <p:nvSpPr>
                <p:cNvPr id="37" name="AutoShape 100"/>
                <p:cNvSpPr>
                  <a:spLocks noChangeArrowheads="1"/>
                </p:cNvSpPr>
                <p:nvPr/>
              </p:nvSpPr>
              <p:spPr bwMode="gray">
                <a:xfrm>
                  <a:off x="576" y="1296"/>
                  <a:ext cx="4848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2E5C">
                        <a:gamma/>
                        <a:tint val="90980"/>
                        <a:invGamma/>
                      </a:srgbClr>
                    </a:gs>
                    <a:gs pos="50000">
                      <a:srgbClr val="002E5C"/>
                    </a:gs>
                    <a:gs pos="100000">
                      <a:srgbClr val="002E5C">
                        <a:gamma/>
                        <a:tint val="90980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8" name="AutoShape 101"/>
                <p:cNvSpPr>
                  <a:spLocks noChangeArrowheads="1"/>
                </p:cNvSpPr>
                <p:nvPr/>
              </p:nvSpPr>
              <p:spPr bwMode="gray">
                <a:xfrm>
                  <a:off x="703" y="1296"/>
                  <a:ext cx="4620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4890">
                        <a:gamma/>
                        <a:tint val="72549"/>
                        <a:invGamma/>
                      </a:srgbClr>
                    </a:gs>
                    <a:gs pos="50000">
                      <a:srgbClr val="004890"/>
                    </a:gs>
                    <a:gs pos="100000">
                      <a:srgbClr val="004890">
                        <a:gamma/>
                        <a:tint val="72549"/>
                        <a:invGamma/>
                      </a:srgbClr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9" name="AutoShape 102"/>
                <p:cNvSpPr>
                  <a:spLocks noChangeArrowheads="1"/>
                </p:cNvSpPr>
                <p:nvPr/>
              </p:nvSpPr>
              <p:spPr bwMode="gray">
                <a:xfrm>
                  <a:off x="829" y="1296"/>
                  <a:ext cx="4391" cy="432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0099FF"/>
                    </a:gs>
                    <a:gs pos="50000">
                      <a:srgbClr val="0099FF">
                        <a:gamma/>
                        <a:tint val="62353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35" name="Line 103"/>
              <p:cNvSpPr>
                <a:spLocks noChangeShapeType="1"/>
              </p:cNvSpPr>
              <p:nvPr/>
            </p:nvSpPr>
            <p:spPr bwMode="gray">
              <a:xfrm>
                <a:off x="672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Line 104"/>
              <p:cNvSpPr>
                <a:spLocks noChangeShapeType="1"/>
              </p:cNvSpPr>
              <p:nvPr/>
            </p:nvSpPr>
            <p:spPr bwMode="gray">
              <a:xfrm>
                <a:off x="4896" y="1920"/>
                <a:ext cx="384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3" name="Rectangle 105"/>
            <p:cNvSpPr>
              <a:spLocks noChangeArrowheads="1"/>
            </p:cNvSpPr>
            <p:nvPr/>
          </p:nvSpPr>
          <p:spPr bwMode="gray">
            <a:xfrm>
              <a:off x="1665" y="1706"/>
              <a:ext cx="2475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24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2109609" y="2021305"/>
            <a:ext cx="4955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Методологічні засади аналізу 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літературного твору в умовах воєнного стану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384536" y="2987247"/>
            <a:ext cx="4473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Сучасні технології роботи з текстом під час аналізу художнього твору в шкільній практиці в умовах воєнного стану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246550" y="3868514"/>
            <a:ext cx="4875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Підбиття підсумків методичного порадника</a:t>
            </a:r>
          </a:p>
        </p:txBody>
      </p:sp>
    </p:spTree>
    <p:extLst>
      <p:ext uri="{BB962C8B-B14F-4D97-AF65-F5344CB8AC3E}">
        <p14:creationId xmlns:p14="http://schemas.microsoft.com/office/powerpoint/2010/main" val="3195175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Презентация111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7214" y="421105"/>
            <a:ext cx="4289572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uk-UA" sz="2800" b="1" i="1" dirty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Технологія візуалізації</a:t>
            </a:r>
            <a:endParaRPr lang="ru-RU" sz="2800" b="1" i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2443036"/>
            <a:ext cx="3838325" cy="2054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074" y="2443036"/>
            <a:ext cx="3615866" cy="2151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2346" y="1118936"/>
            <a:ext cx="56346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Найкращий в світі кінозал – це мозок,</a:t>
            </a:r>
          </a:p>
          <a:p>
            <a:pPr algn="ctr"/>
            <a:r>
              <a:rPr lang="uk-UA" sz="20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ти це розумієш, коли читаєш гарну книгу.</a:t>
            </a:r>
          </a:p>
          <a:p>
            <a:pPr algn="r"/>
            <a:r>
              <a:rPr lang="uk-UA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Рідлі Скотт</a:t>
            </a:r>
            <a:endParaRPr lang="ru-RU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68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Pictures\Презентация111\Слайд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Презентация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4561" r="26491"/>
          <a:stretch/>
        </p:blipFill>
        <p:spPr bwMode="auto">
          <a:xfrm>
            <a:off x="4295273" y="1010652"/>
            <a:ext cx="3051937" cy="2869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Презентация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t="14269" r="18071" b="14153"/>
          <a:stretch/>
        </p:blipFill>
        <p:spPr bwMode="auto">
          <a:xfrm>
            <a:off x="938464" y="1716907"/>
            <a:ext cx="3092115" cy="2782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8464" y="502820"/>
            <a:ext cx="36763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Мем (інтернет-мем) –</a:t>
            </a:r>
          </a:p>
          <a:p>
            <a:r>
              <a:rPr lang="ru-RU" dirty="0"/>
              <a:t>це дотепна коротка інформація, </a:t>
            </a:r>
          </a:p>
          <a:p>
            <a:r>
              <a:rPr lang="ru-RU" dirty="0"/>
              <a:t>яка  поширюється в інтернеті.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4868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4085" y="324853"/>
            <a:ext cx="70023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 maps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(карта пам’яті, ментальна карта, карта думок, інтелект-карта) </a:t>
            </a:r>
            <a:r>
              <a:rPr lang="ru-RU" dirty="0"/>
              <a:t>– спосіб організації інформації</a:t>
            </a:r>
          </a:p>
        </p:txBody>
      </p:sp>
      <p:pic>
        <p:nvPicPr>
          <p:cNvPr id="4100" name="Picture 4" descr="Інтелект-карта - опорний конспект &quot;Гомер. Одіссея&quot; до теми &quot;Золоті сторінки  далеких епох&quot; курсу &quot;Зарубіжна література&quot; 10 клас | Інші методичні  матеріали. Зарубіжна літерату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5" y="1063517"/>
            <a:ext cx="6906606" cy="36997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29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6274" y="541420"/>
            <a:ext cx="790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Facebook</a:t>
            </a:r>
            <a:r>
              <a:rPr lang="uk-UA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-сторінка автора або художнього твору</a:t>
            </a:r>
            <a:endParaRPr lang="ru-RU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9" t="13712" r="45072" b="19737"/>
          <a:stretch/>
        </p:blipFill>
        <p:spPr bwMode="auto">
          <a:xfrm>
            <a:off x="1082843" y="1003085"/>
            <a:ext cx="2634916" cy="37673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9" t="15132" r="45072" b="18585"/>
          <a:stretch/>
        </p:blipFill>
        <p:spPr bwMode="auto">
          <a:xfrm>
            <a:off x="4819760" y="1003086"/>
            <a:ext cx="2645568" cy="37673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C:\Users\Admin\Desktop\КАРТИНКИ\pngwing.com (30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59" y="1623637"/>
            <a:ext cx="1267325" cy="9504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54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Блог вчителя української мови та літератури Сушко Світлани Вікторівни:  Сервіси ВЕБ 2.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4" descr="Блог вчителя української мови та літератури Сушко Світлани Вікторівни:  Сервіси ВЕБ 2.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6" descr="Блог вчителя української мови та літератури Сушко Світлани Вікторівни:  Сервіси ВЕБ 2.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8" descr="Блог вчителя української мови та літератури Сушко Світлани Вікторівни:  Сервіси ВЕБ 2.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10" descr="Блог вчителя української мови та літератури Сушко Світлани Вікторівни:  Сервіси ВЕБ 2.0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08" name="Picture 12" descr="Блог вчителя української мови та літератури Сушко Світлани Вікторівни:  Сервіси ВЕБ 2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37673"/>
            <a:ext cx="2577681" cy="3260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2885656" y="376063"/>
            <a:ext cx="5464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  <a:hlinkClick r:id="rId4"/>
              </a:rPr>
              <a:t>Genial.ly</a:t>
            </a:r>
            <a:r>
              <a:rPr lang="en-US" dirty="0"/>
              <a:t> – </a:t>
            </a:r>
            <a:r>
              <a:rPr lang="ru-RU" dirty="0"/>
              <a:t>це онлайн-сервіс для створення чудового інтерактивного контенту: презентацій, мультимедійних плакатів, ігор, інфографік тощо.</a:t>
            </a:r>
            <a:r>
              <a:rPr lang="ru-RU" i="1" dirty="0"/>
              <a:t> </a:t>
            </a:r>
            <a:endParaRPr lang="ru-RU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10525" r="86592" b="84046"/>
          <a:stretch/>
        </p:blipFill>
        <p:spPr bwMode="auto">
          <a:xfrm>
            <a:off x="7273090" y="1219671"/>
            <a:ext cx="1552073" cy="5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83832" y="1696518"/>
            <a:ext cx="4932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u="sng" dirty="0">
                <a:hlinkClick r:id="rId6"/>
              </a:rPr>
              <a:t>Glogster</a:t>
            </a:r>
            <a:r>
              <a:rPr lang="ru-RU" dirty="0"/>
              <a:t> – це інструмент для створення інтерактивних плакатів із текстам, відео, гіперпосиланнями та зображеннями.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56021" y="2770835"/>
            <a:ext cx="4860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hlinkClick r:id="rId7"/>
              </a:rPr>
              <a:t>ThingLink</a:t>
            </a:r>
            <a:r>
              <a:rPr lang="en-US" dirty="0"/>
              <a:t> – </a:t>
            </a:r>
            <a:r>
              <a:rPr lang="ru-RU" dirty="0"/>
              <a:t>це сервіс для створення мультимедійних плакатів та інших освітніх матеріалів.</a:t>
            </a:r>
          </a:p>
        </p:txBody>
      </p:sp>
      <p:sp>
        <p:nvSpPr>
          <p:cNvPr id="11" name="AutoShape 17" descr="Thinglink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19" descr="Thinglink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16" name="Picture 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8" r="13402"/>
          <a:stretch/>
        </p:blipFill>
        <p:spPr bwMode="auto">
          <a:xfrm>
            <a:off x="4495281" y="3414479"/>
            <a:ext cx="1360732" cy="109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22" descr="Glogster: Multimedia Posters | Online Educational Content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5" y="2267677"/>
            <a:ext cx="1816768" cy="47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477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9097" y="276726"/>
            <a:ext cx="7382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Буктрейлер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ru-RU" dirty="0"/>
              <a:t> </a:t>
            </a:r>
          </a:p>
          <a:p>
            <a:pPr algn="ctr"/>
            <a:r>
              <a:rPr lang="ru-RU" dirty="0"/>
              <a:t>сучасна форма реклами книги, яка представляє собою короткий відеоролик за мотивами книги.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uk-UA" dirty="0"/>
          </a:p>
          <a:p>
            <a:r>
              <a:rPr lang="uk-UA" dirty="0"/>
              <a:t>                              </a:t>
            </a:r>
            <a:endParaRPr lang="ru-RU" dirty="0"/>
          </a:p>
        </p:txBody>
      </p:sp>
      <p:pic>
        <p:nvPicPr>
          <p:cNvPr id="3074" name="Picture 2" descr="Памятка для создания буктрейле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2" y="1187817"/>
            <a:ext cx="2479485" cy="1753073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Above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КАРТИНКИ\pngwing.com (4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37" y="1632017"/>
            <a:ext cx="480096" cy="5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4228" y="1604634"/>
            <a:ext cx="514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короткий (1-3 хвилини) відеоролик, створений</a:t>
            </a:r>
          </a:p>
          <a:p>
            <a:r>
              <a:rPr lang="uk-UA" dirty="0"/>
              <a:t>за мотивами книги;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95549" y="1327921"/>
            <a:ext cx="324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>
                <a:solidFill>
                  <a:srgbClr val="FF0000"/>
                </a:solidFill>
              </a:rPr>
              <a:t>Основні характеристики: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8" name="Picture 3" descr="C:\Users\Admin\Desktop\КАРТИНКИ\pngwing.com (4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63" y="2172401"/>
            <a:ext cx="480096" cy="5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20459" y="2172401"/>
            <a:ext cx="5152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відеореклама книги, в якій працюють методи, </a:t>
            </a:r>
          </a:p>
          <a:p>
            <a:r>
              <a:rPr lang="uk-UA" dirty="0"/>
              <a:t>аналогічні рекламі;</a:t>
            </a:r>
          </a:p>
          <a:p>
            <a:endParaRPr lang="ru-RU" dirty="0"/>
          </a:p>
        </p:txBody>
      </p:sp>
      <p:pic>
        <p:nvPicPr>
          <p:cNvPr id="10" name="Picture 3" descr="C:\Users\Admin\Desktop\КАРТИНКИ\pngwing.com (4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43" y="2670698"/>
            <a:ext cx="480096" cy="54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40775" y="2778389"/>
            <a:ext cx="4434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кортка відеопрезентація/анотація книги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2472" y="3147721"/>
            <a:ext cx="2866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i="1" dirty="0">
                <a:solidFill>
                  <a:srgbClr val="00B050"/>
                </a:solidFill>
              </a:rPr>
              <a:t>Програми для роботи </a:t>
            </a:r>
          </a:p>
          <a:p>
            <a:pPr algn="ctr"/>
            <a:r>
              <a:rPr lang="uk-UA" b="1" i="1" dirty="0">
                <a:solidFill>
                  <a:srgbClr val="00B050"/>
                </a:solidFill>
              </a:rPr>
              <a:t>з відео: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11" name="AutoShape 5" descr="Microsoft PowerPoint – Wikipedia, wolna encyklo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7" descr="Microsoft PowerPoint – Wikipedia, wolna encyklo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 descr="Logo Microsoft PowerPoi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85" y="3663809"/>
            <a:ext cx="748050" cy="6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1501" y="4302786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Microsoft </a:t>
            </a:r>
            <a:endParaRPr lang="uk-UA" b="1" dirty="0"/>
          </a:p>
          <a:p>
            <a:pPr algn="ctr"/>
            <a:r>
              <a:rPr lang="en-US" b="1" dirty="0"/>
              <a:t>PowerPoint</a:t>
            </a:r>
            <a:endParaRPr lang="ru-RU" dirty="0"/>
          </a:p>
        </p:txBody>
      </p:sp>
      <p:pic>
        <p:nvPicPr>
          <p:cNvPr id="3082" name="Picture 10" descr="C:\Users\Admin\Downloads\kisspng-windows-movie-maker-video-editing-software-compute-window-5ad67a030e4358.458518891524005379058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43" y="3438856"/>
            <a:ext cx="920640" cy="9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62708" y="4281100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Windows </a:t>
            </a:r>
          </a:p>
          <a:p>
            <a:pPr algn="ctr"/>
            <a:r>
              <a:rPr lang="en-US" b="1" dirty="0"/>
              <a:t>movie maker</a:t>
            </a:r>
            <a:endParaRPr lang="ru-RU" b="1" dirty="0"/>
          </a:p>
        </p:txBody>
      </p:sp>
      <p:pic>
        <p:nvPicPr>
          <p:cNvPr id="20" name="Picture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15" y="3187509"/>
            <a:ext cx="1800153" cy="1648286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238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Україна понад усе: патріотичні анімації та картин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37" y="449695"/>
            <a:ext cx="5305924" cy="424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33" y="1589245"/>
            <a:ext cx="34325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Немає магії сильнішої, </a:t>
            </a:r>
          </a:p>
          <a:p>
            <a:pPr algn="ctr"/>
            <a:r>
              <a:rPr lang="ru-RU" sz="2000" b="1" i="1" dirty="0">
                <a:solidFill>
                  <a:srgbClr val="FFC000"/>
                </a:solidFill>
              </a:rPr>
              <a:t>ніж магія слів.</a:t>
            </a:r>
          </a:p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Анатоль Франс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10" descr="Фон для презентации библиотека для детей - фото и картинки abrakadabra.fu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0"/>
          <a:stretch/>
        </p:blipFill>
        <p:spPr bwMode="auto">
          <a:xfrm>
            <a:off x="220415" y="2781838"/>
            <a:ext cx="3031975" cy="1552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742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6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8"/>
            <a:ext cx="9144000" cy="526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8" t="21875" r="42113" b="18750"/>
          <a:stretch/>
        </p:blipFill>
        <p:spPr bwMode="auto">
          <a:xfrm>
            <a:off x="565485" y="437435"/>
            <a:ext cx="4149926" cy="38217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001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Çıkartması Pixerstick Beyaz tuğla duvar arka plan - PIXERS.COM.T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3"/>
          <a:stretch/>
        </p:blipFill>
        <p:spPr bwMode="auto">
          <a:xfrm>
            <a:off x="0" y="9951"/>
            <a:ext cx="9144000" cy="51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Презентация22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70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7832" y="606468"/>
            <a:ext cx="7736305" cy="2308324"/>
          </a:xfrm>
          <a:ln>
            <a:noFill/>
          </a:ln>
          <a:effectLst>
            <a:glow rad="203200">
              <a:srgbClr val="FFFF00"/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eaLnBrk="1" hangingPunct="1"/>
            <a:r>
              <a:rPr lang="ru-RU" sz="48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Методологічні засади аналізу літературного твору</a:t>
            </a:r>
          </a:p>
        </p:txBody>
      </p:sp>
    </p:spTree>
    <p:extLst>
      <p:ext uri="{BB962C8B-B14F-4D97-AF65-F5344CB8AC3E}">
        <p14:creationId xmlns:p14="http://schemas.microsoft.com/office/powerpoint/2010/main" val="31578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5">
            <a:extLst>
              <a:ext uri="{FF2B5EF4-FFF2-40B4-BE49-F238E27FC236}">
                <a16:creationId xmlns:a16="http://schemas.microsoft.com/office/drawing/2014/main" id="{D7AE3189-DF20-42BD-A1C0-F42CB154E8B8}"/>
              </a:ext>
            </a:extLst>
          </p:cNvPr>
          <p:cNvSpPr/>
          <p:nvPr/>
        </p:nvSpPr>
        <p:spPr>
          <a:xfrm>
            <a:off x="3784735" y="1036955"/>
            <a:ext cx="1170058" cy="1852590"/>
          </a:xfrm>
          <a:custGeom>
            <a:avLst/>
            <a:gdLst>
              <a:gd name="connsiteX0" fmla="*/ 662731 w 1308684"/>
              <a:gd name="connsiteY0" fmla="*/ 2072081 h 2072081"/>
              <a:gd name="connsiteX1" fmla="*/ 0 w 1308684"/>
              <a:gd name="connsiteY1" fmla="*/ 1442907 h 2072081"/>
              <a:gd name="connsiteX2" fmla="*/ 0 w 1308684"/>
              <a:gd name="connsiteY2" fmla="*/ 0 h 2072081"/>
              <a:gd name="connsiteX3" fmla="*/ 671120 w 1308684"/>
              <a:gd name="connsiteY3" fmla="*/ 662731 h 2072081"/>
              <a:gd name="connsiteX4" fmla="*/ 1308684 w 1308684"/>
              <a:gd name="connsiteY4" fmla="*/ 25167 h 2072081"/>
              <a:gd name="connsiteX5" fmla="*/ 1308684 w 1308684"/>
              <a:gd name="connsiteY5" fmla="*/ 1442907 h 2072081"/>
              <a:gd name="connsiteX6" fmla="*/ 662731 w 1308684"/>
              <a:gd name="connsiteY6" fmla="*/ 2072081 h 207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8684" h="2072081">
                <a:moveTo>
                  <a:pt x="662731" y="2072081"/>
                </a:moveTo>
                <a:lnTo>
                  <a:pt x="0" y="1442907"/>
                </a:lnTo>
                <a:lnTo>
                  <a:pt x="0" y="0"/>
                </a:lnTo>
                <a:lnTo>
                  <a:pt x="671120" y="662731"/>
                </a:lnTo>
                <a:lnTo>
                  <a:pt x="1308684" y="25167"/>
                </a:lnTo>
                <a:lnTo>
                  <a:pt x="1308684" y="1442907"/>
                </a:lnTo>
                <a:lnTo>
                  <a:pt x="662731" y="207208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2225">
            <a:gradFill flip="none" rotWithShape="1">
              <a:gsLst>
                <a:gs pos="0">
                  <a:srgbClr val="CDCDCD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任意多边形 36">
            <a:extLst>
              <a:ext uri="{FF2B5EF4-FFF2-40B4-BE49-F238E27FC236}">
                <a16:creationId xmlns:a16="http://schemas.microsoft.com/office/drawing/2014/main" id="{58646A94-5176-4F3A-86DD-11E9FB48DC77}"/>
              </a:ext>
            </a:extLst>
          </p:cNvPr>
          <p:cNvSpPr/>
          <p:nvPr/>
        </p:nvSpPr>
        <p:spPr>
          <a:xfrm rot="8100000">
            <a:off x="3742192" y="1195840"/>
            <a:ext cx="1291874" cy="1292012"/>
          </a:xfrm>
          <a:custGeom>
            <a:avLst/>
            <a:gdLst>
              <a:gd name="connsiteX0" fmla="*/ 39400 w 1444932"/>
              <a:gd name="connsiteY0" fmla="*/ 39554 h 1445086"/>
              <a:gd name="connsiteX1" fmla="*/ 134519 w 1444932"/>
              <a:gd name="connsiteY1" fmla="*/ 155 h 1445086"/>
              <a:gd name="connsiteX2" fmla="*/ 894281 w 1444932"/>
              <a:gd name="connsiteY2" fmla="*/ 155 h 1445086"/>
              <a:gd name="connsiteX3" fmla="*/ 905823 w 1444932"/>
              <a:gd name="connsiteY3" fmla="*/ 2485 h 1445086"/>
              <a:gd name="connsiteX4" fmla="*/ 905881 w 1444932"/>
              <a:gd name="connsiteY4" fmla="*/ 154 h 1445086"/>
              <a:gd name="connsiteX5" fmla="*/ 1431928 w 1444932"/>
              <a:gd name="connsiteY5" fmla="*/ 427073 h 1445086"/>
              <a:gd name="connsiteX6" fmla="*/ 1439322 w 1444932"/>
              <a:gd name="connsiteY6" fmla="*/ 523015 h 1445086"/>
              <a:gd name="connsiteX7" fmla="*/ 1444932 w 1444932"/>
              <a:gd name="connsiteY7" fmla="*/ 550805 h 1445086"/>
              <a:gd name="connsiteX8" fmla="*/ 1444932 w 1444932"/>
              <a:gd name="connsiteY8" fmla="*/ 1310567 h 1445086"/>
              <a:gd name="connsiteX9" fmla="*/ 1310414 w 1444932"/>
              <a:gd name="connsiteY9" fmla="*/ 1445086 h 1445086"/>
              <a:gd name="connsiteX10" fmla="*/ 1175895 w 1444932"/>
              <a:gd name="connsiteY10" fmla="*/ 1310567 h 1445086"/>
              <a:gd name="connsiteX11" fmla="*/ 1175894 w 1444932"/>
              <a:gd name="connsiteY11" fmla="*/ 550805 h 1445086"/>
              <a:gd name="connsiteX12" fmla="*/ 1176924 w 1444932"/>
              <a:gd name="connsiteY12" fmla="*/ 545705 h 1445086"/>
              <a:gd name="connsiteX13" fmla="*/ 1175290 w 1444932"/>
              <a:gd name="connsiteY13" fmla="*/ 545705 h 1445086"/>
              <a:gd name="connsiteX14" fmla="*/ 899147 w 1444932"/>
              <a:gd name="connsiteY14" fmla="*/ 269562 h 1445086"/>
              <a:gd name="connsiteX15" fmla="*/ 899181 w 1444932"/>
              <a:gd name="connsiteY15" fmla="*/ 268204 h 1445086"/>
              <a:gd name="connsiteX16" fmla="*/ 894281 w 1444932"/>
              <a:gd name="connsiteY16" fmla="*/ 269193 h 1445086"/>
              <a:gd name="connsiteX17" fmla="*/ 134519 w 1444932"/>
              <a:gd name="connsiteY17" fmla="*/ 269193 h 1445086"/>
              <a:gd name="connsiteX18" fmla="*/ 0 w 1444932"/>
              <a:gd name="connsiteY18" fmla="*/ 134674 h 1445086"/>
              <a:gd name="connsiteX19" fmla="*/ 39400 w 1444932"/>
              <a:gd name="connsiteY19" fmla="*/ 39554 h 144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44932" h="1445086">
                <a:moveTo>
                  <a:pt x="39400" y="39554"/>
                </a:moveTo>
                <a:cubicBezTo>
                  <a:pt x="63743" y="15211"/>
                  <a:pt x="97373" y="155"/>
                  <a:pt x="134519" y="155"/>
                </a:cubicBezTo>
                <a:lnTo>
                  <a:pt x="894281" y="155"/>
                </a:lnTo>
                <a:lnTo>
                  <a:pt x="905823" y="2485"/>
                </a:lnTo>
                <a:lnTo>
                  <a:pt x="905881" y="154"/>
                </a:lnTo>
                <a:cubicBezTo>
                  <a:pt x="1206440" y="-5740"/>
                  <a:pt x="1389685" y="157248"/>
                  <a:pt x="1431928" y="427073"/>
                </a:cubicBezTo>
                <a:lnTo>
                  <a:pt x="1439322" y="523015"/>
                </a:lnTo>
                <a:lnTo>
                  <a:pt x="1444932" y="550805"/>
                </a:lnTo>
                <a:lnTo>
                  <a:pt x="1444932" y="1310567"/>
                </a:lnTo>
                <a:cubicBezTo>
                  <a:pt x="1444933" y="1384860"/>
                  <a:pt x="1384707" y="1445086"/>
                  <a:pt x="1310414" y="1445086"/>
                </a:cubicBezTo>
                <a:cubicBezTo>
                  <a:pt x="1236120" y="1445086"/>
                  <a:pt x="1175894" y="1384860"/>
                  <a:pt x="1175895" y="1310567"/>
                </a:cubicBezTo>
                <a:lnTo>
                  <a:pt x="1175894" y="550805"/>
                </a:lnTo>
                <a:lnTo>
                  <a:pt x="1176924" y="545705"/>
                </a:lnTo>
                <a:lnTo>
                  <a:pt x="1175290" y="545705"/>
                </a:lnTo>
                <a:cubicBezTo>
                  <a:pt x="1169114" y="387989"/>
                  <a:pt x="1176413" y="263949"/>
                  <a:pt x="899147" y="269562"/>
                </a:cubicBezTo>
                <a:lnTo>
                  <a:pt x="899181" y="268204"/>
                </a:lnTo>
                <a:lnTo>
                  <a:pt x="894281" y="269193"/>
                </a:lnTo>
                <a:lnTo>
                  <a:pt x="134519" y="269193"/>
                </a:lnTo>
                <a:cubicBezTo>
                  <a:pt x="60226" y="269193"/>
                  <a:pt x="0" y="208967"/>
                  <a:pt x="0" y="134674"/>
                </a:cubicBezTo>
                <a:cubicBezTo>
                  <a:pt x="0" y="97527"/>
                  <a:pt x="15057" y="63898"/>
                  <a:pt x="39400" y="39554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01600" dir="2700000" algn="tl" rotWithShape="0">
              <a:prstClr val="black">
                <a:alpha val="30000"/>
              </a:prstClr>
            </a:outerShdw>
            <a:softEdge rad="0"/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" name="任意多边形 37">
            <a:extLst>
              <a:ext uri="{FF2B5EF4-FFF2-40B4-BE49-F238E27FC236}">
                <a16:creationId xmlns:a16="http://schemas.microsoft.com/office/drawing/2014/main" id="{39521351-D8FD-43B9-87EF-56D93FE0136D}"/>
              </a:ext>
            </a:extLst>
          </p:cNvPr>
          <p:cNvSpPr/>
          <p:nvPr/>
        </p:nvSpPr>
        <p:spPr>
          <a:xfrm rot="5400000">
            <a:off x="4901413" y="2147381"/>
            <a:ext cx="1170058" cy="1852590"/>
          </a:xfrm>
          <a:custGeom>
            <a:avLst/>
            <a:gdLst>
              <a:gd name="connsiteX0" fmla="*/ 662731 w 1308684"/>
              <a:gd name="connsiteY0" fmla="*/ 2072081 h 2072081"/>
              <a:gd name="connsiteX1" fmla="*/ 0 w 1308684"/>
              <a:gd name="connsiteY1" fmla="*/ 1442907 h 2072081"/>
              <a:gd name="connsiteX2" fmla="*/ 0 w 1308684"/>
              <a:gd name="connsiteY2" fmla="*/ 0 h 2072081"/>
              <a:gd name="connsiteX3" fmla="*/ 671120 w 1308684"/>
              <a:gd name="connsiteY3" fmla="*/ 662731 h 2072081"/>
              <a:gd name="connsiteX4" fmla="*/ 1308684 w 1308684"/>
              <a:gd name="connsiteY4" fmla="*/ 25167 h 2072081"/>
              <a:gd name="connsiteX5" fmla="*/ 1308684 w 1308684"/>
              <a:gd name="connsiteY5" fmla="*/ 1442907 h 2072081"/>
              <a:gd name="connsiteX6" fmla="*/ 662731 w 1308684"/>
              <a:gd name="connsiteY6" fmla="*/ 2072081 h 207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8684" h="2072081">
                <a:moveTo>
                  <a:pt x="662731" y="2072081"/>
                </a:moveTo>
                <a:lnTo>
                  <a:pt x="0" y="1442907"/>
                </a:lnTo>
                <a:lnTo>
                  <a:pt x="0" y="0"/>
                </a:lnTo>
                <a:lnTo>
                  <a:pt x="671120" y="662731"/>
                </a:lnTo>
                <a:lnTo>
                  <a:pt x="1308684" y="25167"/>
                </a:lnTo>
                <a:lnTo>
                  <a:pt x="1308684" y="1442907"/>
                </a:lnTo>
                <a:lnTo>
                  <a:pt x="662731" y="2072081"/>
                </a:lnTo>
                <a:close/>
              </a:path>
            </a:pathLst>
          </a:custGeom>
          <a:solidFill>
            <a:srgbClr val="66CCFF"/>
          </a:solidFill>
          <a:ln w="22225">
            <a:gradFill flip="none" rotWithShape="1">
              <a:gsLst>
                <a:gs pos="0">
                  <a:srgbClr val="CDCDCD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任意多边形 38">
            <a:extLst>
              <a:ext uri="{FF2B5EF4-FFF2-40B4-BE49-F238E27FC236}">
                <a16:creationId xmlns:a16="http://schemas.microsoft.com/office/drawing/2014/main" id="{7AD8DA1F-E426-4ACB-BBD9-F09D6E10C79D}"/>
              </a:ext>
            </a:extLst>
          </p:cNvPr>
          <p:cNvSpPr/>
          <p:nvPr/>
        </p:nvSpPr>
        <p:spPr>
          <a:xfrm rot="13500000">
            <a:off x="4961909" y="2446036"/>
            <a:ext cx="1291874" cy="1292012"/>
          </a:xfrm>
          <a:custGeom>
            <a:avLst/>
            <a:gdLst>
              <a:gd name="connsiteX0" fmla="*/ 39400 w 1444932"/>
              <a:gd name="connsiteY0" fmla="*/ 39554 h 1445086"/>
              <a:gd name="connsiteX1" fmla="*/ 134519 w 1444932"/>
              <a:gd name="connsiteY1" fmla="*/ 155 h 1445086"/>
              <a:gd name="connsiteX2" fmla="*/ 894281 w 1444932"/>
              <a:gd name="connsiteY2" fmla="*/ 155 h 1445086"/>
              <a:gd name="connsiteX3" fmla="*/ 905823 w 1444932"/>
              <a:gd name="connsiteY3" fmla="*/ 2485 h 1445086"/>
              <a:gd name="connsiteX4" fmla="*/ 905881 w 1444932"/>
              <a:gd name="connsiteY4" fmla="*/ 154 h 1445086"/>
              <a:gd name="connsiteX5" fmla="*/ 1431928 w 1444932"/>
              <a:gd name="connsiteY5" fmla="*/ 427073 h 1445086"/>
              <a:gd name="connsiteX6" fmla="*/ 1439322 w 1444932"/>
              <a:gd name="connsiteY6" fmla="*/ 523015 h 1445086"/>
              <a:gd name="connsiteX7" fmla="*/ 1444932 w 1444932"/>
              <a:gd name="connsiteY7" fmla="*/ 550805 h 1445086"/>
              <a:gd name="connsiteX8" fmla="*/ 1444932 w 1444932"/>
              <a:gd name="connsiteY8" fmla="*/ 1310567 h 1445086"/>
              <a:gd name="connsiteX9" fmla="*/ 1310414 w 1444932"/>
              <a:gd name="connsiteY9" fmla="*/ 1445086 h 1445086"/>
              <a:gd name="connsiteX10" fmla="*/ 1175895 w 1444932"/>
              <a:gd name="connsiteY10" fmla="*/ 1310567 h 1445086"/>
              <a:gd name="connsiteX11" fmla="*/ 1175894 w 1444932"/>
              <a:gd name="connsiteY11" fmla="*/ 550805 h 1445086"/>
              <a:gd name="connsiteX12" fmla="*/ 1176924 w 1444932"/>
              <a:gd name="connsiteY12" fmla="*/ 545705 h 1445086"/>
              <a:gd name="connsiteX13" fmla="*/ 1175290 w 1444932"/>
              <a:gd name="connsiteY13" fmla="*/ 545705 h 1445086"/>
              <a:gd name="connsiteX14" fmla="*/ 899147 w 1444932"/>
              <a:gd name="connsiteY14" fmla="*/ 269562 h 1445086"/>
              <a:gd name="connsiteX15" fmla="*/ 899181 w 1444932"/>
              <a:gd name="connsiteY15" fmla="*/ 268204 h 1445086"/>
              <a:gd name="connsiteX16" fmla="*/ 894281 w 1444932"/>
              <a:gd name="connsiteY16" fmla="*/ 269193 h 1445086"/>
              <a:gd name="connsiteX17" fmla="*/ 134519 w 1444932"/>
              <a:gd name="connsiteY17" fmla="*/ 269193 h 1445086"/>
              <a:gd name="connsiteX18" fmla="*/ 0 w 1444932"/>
              <a:gd name="connsiteY18" fmla="*/ 134674 h 1445086"/>
              <a:gd name="connsiteX19" fmla="*/ 39400 w 1444932"/>
              <a:gd name="connsiteY19" fmla="*/ 39554 h 144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44932" h="1445086">
                <a:moveTo>
                  <a:pt x="39400" y="39554"/>
                </a:moveTo>
                <a:cubicBezTo>
                  <a:pt x="63743" y="15211"/>
                  <a:pt x="97373" y="155"/>
                  <a:pt x="134519" y="155"/>
                </a:cubicBezTo>
                <a:lnTo>
                  <a:pt x="894281" y="155"/>
                </a:lnTo>
                <a:lnTo>
                  <a:pt x="905823" y="2485"/>
                </a:lnTo>
                <a:lnTo>
                  <a:pt x="905881" y="154"/>
                </a:lnTo>
                <a:cubicBezTo>
                  <a:pt x="1206440" y="-5740"/>
                  <a:pt x="1389685" y="157248"/>
                  <a:pt x="1431928" y="427073"/>
                </a:cubicBezTo>
                <a:lnTo>
                  <a:pt x="1439322" y="523015"/>
                </a:lnTo>
                <a:lnTo>
                  <a:pt x="1444932" y="550805"/>
                </a:lnTo>
                <a:lnTo>
                  <a:pt x="1444932" y="1310567"/>
                </a:lnTo>
                <a:cubicBezTo>
                  <a:pt x="1444933" y="1384860"/>
                  <a:pt x="1384707" y="1445086"/>
                  <a:pt x="1310414" y="1445086"/>
                </a:cubicBezTo>
                <a:cubicBezTo>
                  <a:pt x="1236120" y="1445086"/>
                  <a:pt x="1175894" y="1384860"/>
                  <a:pt x="1175895" y="1310567"/>
                </a:cubicBezTo>
                <a:lnTo>
                  <a:pt x="1175894" y="550805"/>
                </a:lnTo>
                <a:lnTo>
                  <a:pt x="1176924" y="545705"/>
                </a:lnTo>
                <a:lnTo>
                  <a:pt x="1175290" y="545705"/>
                </a:lnTo>
                <a:cubicBezTo>
                  <a:pt x="1169114" y="387989"/>
                  <a:pt x="1176413" y="263949"/>
                  <a:pt x="899147" y="269562"/>
                </a:cubicBezTo>
                <a:lnTo>
                  <a:pt x="899181" y="268204"/>
                </a:lnTo>
                <a:lnTo>
                  <a:pt x="894281" y="269193"/>
                </a:lnTo>
                <a:lnTo>
                  <a:pt x="134519" y="269193"/>
                </a:lnTo>
                <a:cubicBezTo>
                  <a:pt x="60226" y="269193"/>
                  <a:pt x="0" y="208967"/>
                  <a:pt x="0" y="134674"/>
                </a:cubicBezTo>
                <a:cubicBezTo>
                  <a:pt x="0" y="97527"/>
                  <a:pt x="15057" y="63898"/>
                  <a:pt x="39400" y="39554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01600" dir="2700000" algn="tl" rotWithShape="0">
              <a:prstClr val="black">
                <a:alpha val="30000"/>
              </a:prstClr>
            </a:outerShdw>
            <a:softEdge rad="0"/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8" name="任意多边形 39">
            <a:extLst>
              <a:ext uri="{FF2B5EF4-FFF2-40B4-BE49-F238E27FC236}">
                <a16:creationId xmlns:a16="http://schemas.microsoft.com/office/drawing/2014/main" id="{419A79FF-74F5-47C1-8E61-C3A43A5BA057}"/>
              </a:ext>
            </a:extLst>
          </p:cNvPr>
          <p:cNvSpPr/>
          <p:nvPr/>
        </p:nvSpPr>
        <p:spPr>
          <a:xfrm rot="10800000">
            <a:off x="3954202" y="3290910"/>
            <a:ext cx="1170058" cy="1852590"/>
          </a:xfrm>
          <a:custGeom>
            <a:avLst/>
            <a:gdLst>
              <a:gd name="connsiteX0" fmla="*/ 662731 w 1308684"/>
              <a:gd name="connsiteY0" fmla="*/ 2072081 h 2072081"/>
              <a:gd name="connsiteX1" fmla="*/ 0 w 1308684"/>
              <a:gd name="connsiteY1" fmla="*/ 1442907 h 2072081"/>
              <a:gd name="connsiteX2" fmla="*/ 0 w 1308684"/>
              <a:gd name="connsiteY2" fmla="*/ 0 h 2072081"/>
              <a:gd name="connsiteX3" fmla="*/ 671120 w 1308684"/>
              <a:gd name="connsiteY3" fmla="*/ 662731 h 2072081"/>
              <a:gd name="connsiteX4" fmla="*/ 1308684 w 1308684"/>
              <a:gd name="connsiteY4" fmla="*/ 25167 h 2072081"/>
              <a:gd name="connsiteX5" fmla="*/ 1308684 w 1308684"/>
              <a:gd name="connsiteY5" fmla="*/ 1442907 h 2072081"/>
              <a:gd name="connsiteX6" fmla="*/ 662731 w 1308684"/>
              <a:gd name="connsiteY6" fmla="*/ 2072081 h 207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8684" h="2072081">
                <a:moveTo>
                  <a:pt x="662731" y="2072081"/>
                </a:moveTo>
                <a:lnTo>
                  <a:pt x="0" y="1442907"/>
                </a:lnTo>
                <a:lnTo>
                  <a:pt x="0" y="0"/>
                </a:lnTo>
                <a:lnTo>
                  <a:pt x="671120" y="662731"/>
                </a:lnTo>
                <a:lnTo>
                  <a:pt x="1308684" y="25167"/>
                </a:lnTo>
                <a:lnTo>
                  <a:pt x="1308684" y="1442907"/>
                </a:lnTo>
                <a:lnTo>
                  <a:pt x="662731" y="2072081"/>
                </a:lnTo>
                <a:close/>
              </a:path>
            </a:pathLst>
          </a:custGeom>
          <a:solidFill>
            <a:srgbClr val="66FFFF"/>
          </a:solidFill>
          <a:ln w="22225">
            <a:gradFill flip="none" rotWithShape="1">
              <a:gsLst>
                <a:gs pos="0">
                  <a:srgbClr val="CDCDCD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任意多边形 40">
            <a:extLst>
              <a:ext uri="{FF2B5EF4-FFF2-40B4-BE49-F238E27FC236}">
                <a16:creationId xmlns:a16="http://schemas.microsoft.com/office/drawing/2014/main" id="{45B690E3-4591-4493-9E3A-4A2C0BB6F372}"/>
              </a:ext>
            </a:extLst>
          </p:cNvPr>
          <p:cNvSpPr/>
          <p:nvPr/>
        </p:nvSpPr>
        <p:spPr>
          <a:xfrm rot="18900000">
            <a:off x="3863721" y="3207901"/>
            <a:ext cx="1291874" cy="1292012"/>
          </a:xfrm>
          <a:custGeom>
            <a:avLst/>
            <a:gdLst>
              <a:gd name="connsiteX0" fmla="*/ 39400 w 1444932"/>
              <a:gd name="connsiteY0" fmla="*/ 39554 h 1445086"/>
              <a:gd name="connsiteX1" fmla="*/ 134519 w 1444932"/>
              <a:gd name="connsiteY1" fmla="*/ 155 h 1445086"/>
              <a:gd name="connsiteX2" fmla="*/ 894281 w 1444932"/>
              <a:gd name="connsiteY2" fmla="*/ 155 h 1445086"/>
              <a:gd name="connsiteX3" fmla="*/ 905823 w 1444932"/>
              <a:gd name="connsiteY3" fmla="*/ 2485 h 1445086"/>
              <a:gd name="connsiteX4" fmla="*/ 905881 w 1444932"/>
              <a:gd name="connsiteY4" fmla="*/ 154 h 1445086"/>
              <a:gd name="connsiteX5" fmla="*/ 1431928 w 1444932"/>
              <a:gd name="connsiteY5" fmla="*/ 427073 h 1445086"/>
              <a:gd name="connsiteX6" fmla="*/ 1439322 w 1444932"/>
              <a:gd name="connsiteY6" fmla="*/ 523015 h 1445086"/>
              <a:gd name="connsiteX7" fmla="*/ 1444932 w 1444932"/>
              <a:gd name="connsiteY7" fmla="*/ 550805 h 1445086"/>
              <a:gd name="connsiteX8" fmla="*/ 1444932 w 1444932"/>
              <a:gd name="connsiteY8" fmla="*/ 1310567 h 1445086"/>
              <a:gd name="connsiteX9" fmla="*/ 1310414 w 1444932"/>
              <a:gd name="connsiteY9" fmla="*/ 1445086 h 1445086"/>
              <a:gd name="connsiteX10" fmla="*/ 1175895 w 1444932"/>
              <a:gd name="connsiteY10" fmla="*/ 1310567 h 1445086"/>
              <a:gd name="connsiteX11" fmla="*/ 1175894 w 1444932"/>
              <a:gd name="connsiteY11" fmla="*/ 550805 h 1445086"/>
              <a:gd name="connsiteX12" fmla="*/ 1176924 w 1444932"/>
              <a:gd name="connsiteY12" fmla="*/ 545705 h 1445086"/>
              <a:gd name="connsiteX13" fmla="*/ 1175290 w 1444932"/>
              <a:gd name="connsiteY13" fmla="*/ 545705 h 1445086"/>
              <a:gd name="connsiteX14" fmla="*/ 899147 w 1444932"/>
              <a:gd name="connsiteY14" fmla="*/ 269562 h 1445086"/>
              <a:gd name="connsiteX15" fmla="*/ 899181 w 1444932"/>
              <a:gd name="connsiteY15" fmla="*/ 268204 h 1445086"/>
              <a:gd name="connsiteX16" fmla="*/ 894281 w 1444932"/>
              <a:gd name="connsiteY16" fmla="*/ 269193 h 1445086"/>
              <a:gd name="connsiteX17" fmla="*/ 134519 w 1444932"/>
              <a:gd name="connsiteY17" fmla="*/ 269193 h 1445086"/>
              <a:gd name="connsiteX18" fmla="*/ 0 w 1444932"/>
              <a:gd name="connsiteY18" fmla="*/ 134674 h 1445086"/>
              <a:gd name="connsiteX19" fmla="*/ 39400 w 1444932"/>
              <a:gd name="connsiteY19" fmla="*/ 39554 h 144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44932" h="1445086">
                <a:moveTo>
                  <a:pt x="39400" y="39554"/>
                </a:moveTo>
                <a:cubicBezTo>
                  <a:pt x="63743" y="15211"/>
                  <a:pt x="97373" y="155"/>
                  <a:pt x="134519" y="155"/>
                </a:cubicBezTo>
                <a:lnTo>
                  <a:pt x="894281" y="155"/>
                </a:lnTo>
                <a:lnTo>
                  <a:pt x="905823" y="2485"/>
                </a:lnTo>
                <a:lnTo>
                  <a:pt x="905881" y="154"/>
                </a:lnTo>
                <a:cubicBezTo>
                  <a:pt x="1206440" y="-5740"/>
                  <a:pt x="1389685" y="157248"/>
                  <a:pt x="1431928" y="427073"/>
                </a:cubicBezTo>
                <a:lnTo>
                  <a:pt x="1439322" y="523015"/>
                </a:lnTo>
                <a:lnTo>
                  <a:pt x="1444932" y="550805"/>
                </a:lnTo>
                <a:lnTo>
                  <a:pt x="1444932" y="1310567"/>
                </a:lnTo>
                <a:cubicBezTo>
                  <a:pt x="1444933" y="1384860"/>
                  <a:pt x="1384707" y="1445086"/>
                  <a:pt x="1310414" y="1445086"/>
                </a:cubicBezTo>
                <a:cubicBezTo>
                  <a:pt x="1236120" y="1445086"/>
                  <a:pt x="1175894" y="1384860"/>
                  <a:pt x="1175895" y="1310567"/>
                </a:cubicBezTo>
                <a:lnTo>
                  <a:pt x="1175894" y="550805"/>
                </a:lnTo>
                <a:lnTo>
                  <a:pt x="1176924" y="545705"/>
                </a:lnTo>
                <a:lnTo>
                  <a:pt x="1175290" y="545705"/>
                </a:lnTo>
                <a:cubicBezTo>
                  <a:pt x="1169114" y="387989"/>
                  <a:pt x="1176413" y="263949"/>
                  <a:pt x="899147" y="269562"/>
                </a:cubicBezTo>
                <a:lnTo>
                  <a:pt x="899181" y="268204"/>
                </a:lnTo>
                <a:lnTo>
                  <a:pt x="894281" y="269193"/>
                </a:lnTo>
                <a:lnTo>
                  <a:pt x="134519" y="269193"/>
                </a:lnTo>
                <a:cubicBezTo>
                  <a:pt x="60226" y="269193"/>
                  <a:pt x="0" y="208967"/>
                  <a:pt x="0" y="134674"/>
                </a:cubicBezTo>
                <a:cubicBezTo>
                  <a:pt x="0" y="97527"/>
                  <a:pt x="15057" y="63898"/>
                  <a:pt x="39400" y="39554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01600" dir="2700000" algn="tl" rotWithShape="0">
              <a:prstClr val="black">
                <a:alpha val="30000"/>
              </a:prstClr>
            </a:outerShdw>
            <a:softEdge rad="0"/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任意多边形 41">
            <a:extLst>
              <a:ext uri="{FF2B5EF4-FFF2-40B4-BE49-F238E27FC236}">
                <a16:creationId xmlns:a16="http://schemas.microsoft.com/office/drawing/2014/main" id="{87E6A6E8-7FC8-4731-8EED-33861A80D563}"/>
              </a:ext>
            </a:extLst>
          </p:cNvPr>
          <p:cNvSpPr/>
          <p:nvPr/>
        </p:nvSpPr>
        <p:spPr>
          <a:xfrm rot="16200000">
            <a:off x="2685898" y="2145500"/>
            <a:ext cx="1170058" cy="1852590"/>
          </a:xfrm>
          <a:custGeom>
            <a:avLst/>
            <a:gdLst>
              <a:gd name="connsiteX0" fmla="*/ 662731 w 1308684"/>
              <a:gd name="connsiteY0" fmla="*/ 2072081 h 2072081"/>
              <a:gd name="connsiteX1" fmla="*/ 0 w 1308684"/>
              <a:gd name="connsiteY1" fmla="*/ 1442907 h 2072081"/>
              <a:gd name="connsiteX2" fmla="*/ 0 w 1308684"/>
              <a:gd name="connsiteY2" fmla="*/ 0 h 2072081"/>
              <a:gd name="connsiteX3" fmla="*/ 671120 w 1308684"/>
              <a:gd name="connsiteY3" fmla="*/ 662731 h 2072081"/>
              <a:gd name="connsiteX4" fmla="*/ 1308684 w 1308684"/>
              <a:gd name="connsiteY4" fmla="*/ 25167 h 2072081"/>
              <a:gd name="connsiteX5" fmla="*/ 1308684 w 1308684"/>
              <a:gd name="connsiteY5" fmla="*/ 1442907 h 2072081"/>
              <a:gd name="connsiteX6" fmla="*/ 662731 w 1308684"/>
              <a:gd name="connsiteY6" fmla="*/ 2072081 h 207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8684" h="2072081">
                <a:moveTo>
                  <a:pt x="662731" y="2072081"/>
                </a:moveTo>
                <a:lnTo>
                  <a:pt x="0" y="1442907"/>
                </a:lnTo>
                <a:lnTo>
                  <a:pt x="0" y="0"/>
                </a:lnTo>
                <a:lnTo>
                  <a:pt x="671120" y="662731"/>
                </a:lnTo>
                <a:lnTo>
                  <a:pt x="1308684" y="25167"/>
                </a:lnTo>
                <a:lnTo>
                  <a:pt x="1308684" y="1442907"/>
                </a:lnTo>
                <a:lnTo>
                  <a:pt x="662731" y="2072081"/>
                </a:lnTo>
                <a:close/>
              </a:path>
            </a:pathLst>
          </a:custGeom>
          <a:solidFill>
            <a:srgbClr val="33CCCC"/>
          </a:solidFill>
          <a:ln w="22225">
            <a:gradFill flip="none" rotWithShape="1">
              <a:gsLst>
                <a:gs pos="0">
                  <a:srgbClr val="CDCDCD"/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88900" dist="381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任意多边形 42">
            <a:extLst>
              <a:ext uri="{FF2B5EF4-FFF2-40B4-BE49-F238E27FC236}">
                <a16:creationId xmlns:a16="http://schemas.microsoft.com/office/drawing/2014/main" id="{1DF1993E-6AD8-495F-A70C-966B65668B61}"/>
              </a:ext>
            </a:extLst>
          </p:cNvPr>
          <p:cNvSpPr/>
          <p:nvPr/>
        </p:nvSpPr>
        <p:spPr>
          <a:xfrm rot="2700000">
            <a:off x="2503586" y="2407426"/>
            <a:ext cx="1291874" cy="1292012"/>
          </a:xfrm>
          <a:custGeom>
            <a:avLst/>
            <a:gdLst>
              <a:gd name="connsiteX0" fmla="*/ 39400 w 1444932"/>
              <a:gd name="connsiteY0" fmla="*/ 39554 h 1445086"/>
              <a:gd name="connsiteX1" fmla="*/ 134519 w 1444932"/>
              <a:gd name="connsiteY1" fmla="*/ 155 h 1445086"/>
              <a:gd name="connsiteX2" fmla="*/ 894281 w 1444932"/>
              <a:gd name="connsiteY2" fmla="*/ 155 h 1445086"/>
              <a:gd name="connsiteX3" fmla="*/ 905823 w 1444932"/>
              <a:gd name="connsiteY3" fmla="*/ 2485 h 1445086"/>
              <a:gd name="connsiteX4" fmla="*/ 905881 w 1444932"/>
              <a:gd name="connsiteY4" fmla="*/ 154 h 1445086"/>
              <a:gd name="connsiteX5" fmla="*/ 1431928 w 1444932"/>
              <a:gd name="connsiteY5" fmla="*/ 427073 h 1445086"/>
              <a:gd name="connsiteX6" fmla="*/ 1439322 w 1444932"/>
              <a:gd name="connsiteY6" fmla="*/ 523015 h 1445086"/>
              <a:gd name="connsiteX7" fmla="*/ 1444932 w 1444932"/>
              <a:gd name="connsiteY7" fmla="*/ 550805 h 1445086"/>
              <a:gd name="connsiteX8" fmla="*/ 1444932 w 1444932"/>
              <a:gd name="connsiteY8" fmla="*/ 1310567 h 1445086"/>
              <a:gd name="connsiteX9" fmla="*/ 1310414 w 1444932"/>
              <a:gd name="connsiteY9" fmla="*/ 1445086 h 1445086"/>
              <a:gd name="connsiteX10" fmla="*/ 1175895 w 1444932"/>
              <a:gd name="connsiteY10" fmla="*/ 1310567 h 1445086"/>
              <a:gd name="connsiteX11" fmla="*/ 1175894 w 1444932"/>
              <a:gd name="connsiteY11" fmla="*/ 550805 h 1445086"/>
              <a:gd name="connsiteX12" fmla="*/ 1176924 w 1444932"/>
              <a:gd name="connsiteY12" fmla="*/ 545705 h 1445086"/>
              <a:gd name="connsiteX13" fmla="*/ 1175290 w 1444932"/>
              <a:gd name="connsiteY13" fmla="*/ 545705 h 1445086"/>
              <a:gd name="connsiteX14" fmla="*/ 899147 w 1444932"/>
              <a:gd name="connsiteY14" fmla="*/ 269562 h 1445086"/>
              <a:gd name="connsiteX15" fmla="*/ 899181 w 1444932"/>
              <a:gd name="connsiteY15" fmla="*/ 268204 h 1445086"/>
              <a:gd name="connsiteX16" fmla="*/ 894281 w 1444932"/>
              <a:gd name="connsiteY16" fmla="*/ 269193 h 1445086"/>
              <a:gd name="connsiteX17" fmla="*/ 134519 w 1444932"/>
              <a:gd name="connsiteY17" fmla="*/ 269193 h 1445086"/>
              <a:gd name="connsiteX18" fmla="*/ 0 w 1444932"/>
              <a:gd name="connsiteY18" fmla="*/ 134674 h 1445086"/>
              <a:gd name="connsiteX19" fmla="*/ 39400 w 1444932"/>
              <a:gd name="connsiteY19" fmla="*/ 39554 h 144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44932" h="1445086">
                <a:moveTo>
                  <a:pt x="39400" y="39554"/>
                </a:moveTo>
                <a:cubicBezTo>
                  <a:pt x="63743" y="15211"/>
                  <a:pt x="97373" y="155"/>
                  <a:pt x="134519" y="155"/>
                </a:cubicBezTo>
                <a:lnTo>
                  <a:pt x="894281" y="155"/>
                </a:lnTo>
                <a:lnTo>
                  <a:pt x="905823" y="2485"/>
                </a:lnTo>
                <a:lnTo>
                  <a:pt x="905881" y="154"/>
                </a:lnTo>
                <a:cubicBezTo>
                  <a:pt x="1206440" y="-5740"/>
                  <a:pt x="1389685" y="157248"/>
                  <a:pt x="1431928" y="427073"/>
                </a:cubicBezTo>
                <a:lnTo>
                  <a:pt x="1439322" y="523015"/>
                </a:lnTo>
                <a:lnTo>
                  <a:pt x="1444932" y="550805"/>
                </a:lnTo>
                <a:lnTo>
                  <a:pt x="1444932" y="1310567"/>
                </a:lnTo>
                <a:cubicBezTo>
                  <a:pt x="1444933" y="1384860"/>
                  <a:pt x="1384707" y="1445086"/>
                  <a:pt x="1310414" y="1445086"/>
                </a:cubicBezTo>
                <a:cubicBezTo>
                  <a:pt x="1236120" y="1445086"/>
                  <a:pt x="1175894" y="1384860"/>
                  <a:pt x="1175895" y="1310567"/>
                </a:cubicBezTo>
                <a:lnTo>
                  <a:pt x="1175894" y="550805"/>
                </a:lnTo>
                <a:lnTo>
                  <a:pt x="1176924" y="545705"/>
                </a:lnTo>
                <a:lnTo>
                  <a:pt x="1175290" y="545705"/>
                </a:lnTo>
                <a:cubicBezTo>
                  <a:pt x="1169114" y="387989"/>
                  <a:pt x="1176413" y="263949"/>
                  <a:pt x="899147" y="269562"/>
                </a:cubicBezTo>
                <a:lnTo>
                  <a:pt x="899181" y="268204"/>
                </a:lnTo>
                <a:lnTo>
                  <a:pt x="894281" y="269193"/>
                </a:lnTo>
                <a:lnTo>
                  <a:pt x="134519" y="269193"/>
                </a:lnTo>
                <a:cubicBezTo>
                  <a:pt x="60226" y="269193"/>
                  <a:pt x="0" y="208967"/>
                  <a:pt x="0" y="134674"/>
                </a:cubicBezTo>
                <a:cubicBezTo>
                  <a:pt x="0" y="97527"/>
                  <a:pt x="15057" y="63898"/>
                  <a:pt x="39400" y="39554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01600" dir="2700000" algn="tl" rotWithShape="0">
              <a:prstClr val="black">
                <a:alpha val="30000"/>
              </a:prstClr>
            </a:outerShdw>
            <a:softEdge rad="0"/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69DA770-C3E8-4C90-8513-2FB08A41DF9C}"/>
              </a:ext>
            </a:extLst>
          </p:cNvPr>
          <p:cNvGrpSpPr/>
          <p:nvPr/>
        </p:nvGrpSpPr>
        <p:grpSpPr>
          <a:xfrm>
            <a:off x="4191108" y="4003702"/>
            <a:ext cx="329759" cy="421721"/>
            <a:chOff x="1605186" y="572440"/>
            <a:chExt cx="563562" cy="720725"/>
          </a:xfrm>
          <a:solidFill>
            <a:schemeClr val="bg1"/>
          </a:solidFill>
        </p:grpSpPr>
        <p:sp>
          <p:nvSpPr>
            <p:cNvPr id="13" name="Freeform 32">
              <a:extLst>
                <a:ext uri="{FF2B5EF4-FFF2-40B4-BE49-F238E27FC236}">
                  <a16:creationId xmlns:a16="http://schemas.microsoft.com/office/drawing/2014/main" id="{2B3DAFFE-A31C-4034-B8CE-55B43BD8D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736" y="572440"/>
              <a:ext cx="142875" cy="720725"/>
            </a:xfrm>
            <a:custGeom>
              <a:avLst/>
              <a:gdLst>
                <a:gd name="T0" fmla="*/ 64 w 64"/>
                <a:gd name="T1" fmla="*/ 289 h 321"/>
                <a:gd name="T2" fmla="*/ 32 w 64"/>
                <a:gd name="T3" fmla="*/ 321 h 321"/>
                <a:gd name="T4" fmla="*/ 0 w 64"/>
                <a:gd name="T5" fmla="*/ 289 h 321"/>
                <a:gd name="T6" fmla="*/ 0 w 64"/>
                <a:gd name="T7" fmla="*/ 32 h 321"/>
                <a:gd name="T8" fmla="*/ 32 w 64"/>
                <a:gd name="T9" fmla="*/ 0 h 321"/>
                <a:gd name="T10" fmla="*/ 64 w 64"/>
                <a:gd name="T11" fmla="*/ 32 h 321"/>
                <a:gd name="T12" fmla="*/ 64 w 64"/>
                <a:gd name="T13" fmla="*/ 289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" name="Freeform 33">
              <a:extLst>
                <a:ext uri="{FF2B5EF4-FFF2-40B4-BE49-F238E27FC236}">
                  <a16:creationId xmlns:a16="http://schemas.microsoft.com/office/drawing/2014/main" id="{68BB50A9-96CF-42C6-929C-A5CA1BE72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186" y="1012177"/>
              <a:ext cx="141288" cy="280988"/>
            </a:xfrm>
            <a:custGeom>
              <a:avLst/>
              <a:gdLst>
                <a:gd name="T0" fmla="*/ 63 w 63"/>
                <a:gd name="T1" fmla="*/ 93 h 125"/>
                <a:gd name="T2" fmla="*/ 32 w 63"/>
                <a:gd name="T3" fmla="*/ 125 h 125"/>
                <a:gd name="T4" fmla="*/ 0 w 63"/>
                <a:gd name="T5" fmla="*/ 93 h 125"/>
                <a:gd name="T6" fmla="*/ 0 w 63"/>
                <a:gd name="T7" fmla="*/ 32 h 125"/>
                <a:gd name="T8" fmla="*/ 32 w 63"/>
                <a:gd name="T9" fmla="*/ 0 h 125"/>
                <a:gd name="T10" fmla="*/ 63 w 63"/>
                <a:gd name="T11" fmla="*/ 32 h 125"/>
                <a:gd name="T12" fmla="*/ 63 w 63"/>
                <a:gd name="T13" fmla="*/ 9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34">
              <a:extLst>
                <a:ext uri="{FF2B5EF4-FFF2-40B4-BE49-F238E27FC236}">
                  <a16:creationId xmlns:a16="http://schemas.microsoft.com/office/drawing/2014/main" id="{D99EA54F-9CDE-414B-BD6F-563662B0E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873" y="804215"/>
              <a:ext cx="142875" cy="488950"/>
            </a:xfrm>
            <a:custGeom>
              <a:avLst/>
              <a:gdLst>
                <a:gd name="T0" fmla="*/ 64 w 64"/>
                <a:gd name="T1" fmla="*/ 186 h 218"/>
                <a:gd name="T2" fmla="*/ 32 w 64"/>
                <a:gd name="T3" fmla="*/ 218 h 218"/>
                <a:gd name="T4" fmla="*/ 0 w 64"/>
                <a:gd name="T5" fmla="*/ 186 h 218"/>
                <a:gd name="T6" fmla="*/ 0 w 64"/>
                <a:gd name="T7" fmla="*/ 32 h 218"/>
                <a:gd name="T8" fmla="*/ 32 w 64"/>
                <a:gd name="T9" fmla="*/ 0 h 218"/>
                <a:gd name="T10" fmla="*/ 64 w 64"/>
                <a:gd name="T11" fmla="*/ 32 h 218"/>
                <a:gd name="T12" fmla="*/ 64 w 64"/>
                <a:gd name="T13" fmla="*/ 18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6" name="Freeform 223">
            <a:extLst>
              <a:ext uri="{FF2B5EF4-FFF2-40B4-BE49-F238E27FC236}">
                <a16:creationId xmlns:a16="http://schemas.microsoft.com/office/drawing/2014/main" id="{30E85848-4E66-4345-9A4E-1962BF62AB85}"/>
              </a:ext>
            </a:extLst>
          </p:cNvPr>
          <p:cNvSpPr>
            <a:spLocks/>
          </p:cNvSpPr>
          <p:nvPr/>
        </p:nvSpPr>
        <p:spPr bwMode="auto">
          <a:xfrm>
            <a:off x="5352652" y="2916144"/>
            <a:ext cx="376688" cy="305502"/>
          </a:xfrm>
          <a:custGeom>
            <a:avLst/>
            <a:gdLst>
              <a:gd name="T0" fmla="*/ 107 w 107"/>
              <a:gd name="T1" fmla="*/ 10 h 87"/>
              <a:gd name="T2" fmla="*/ 95 w 107"/>
              <a:gd name="T3" fmla="*/ 13 h 87"/>
              <a:gd name="T4" fmla="*/ 104 w 107"/>
              <a:gd name="T5" fmla="*/ 1 h 87"/>
              <a:gd name="T6" fmla="*/ 90 w 107"/>
              <a:gd name="T7" fmla="*/ 7 h 87"/>
              <a:gd name="T8" fmla="*/ 74 w 107"/>
              <a:gd name="T9" fmla="*/ 0 h 87"/>
              <a:gd name="T10" fmla="*/ 52 w 107"/>
              <a:gd name="T11" fmla="*/ 22 h 87"/>
              <a:gd name="T12" fmla="*/ 53 w 107"/>
              <a:gd name="T13" fmla="*/ 27 h 87"/>
              <a:gd name="T14" fmla="*/ 7 w 107"/>
              <a:gd name="T15" fmla="*/ 4 h 87"/>
              <a:gd name="T16" fmla="*/ 4 w 107"/>
              <a:gd name="T17" fmla="*/ 15 h 87"/>
              <a:gd name="T18" fmla="*/ 14 w 107"/>
              <a:gd name="T19" fmla="*/ 33 h 87"/>
              <a:gd name="T20" fmla="*/ 4 w 107"/>
              <a:gd name="T21" fmla="*/ 30 h 87"/>
              <a:gd name="T22" fmla="*/ 4 w 107"/>
              <a:gd name="T23" fmla="*/ 31 h 87"/>
              <a:gd name="T24" fmla="*/ 22 w 107"/>
              <a:gd name="T25" fmla="*/ 52 h 87"/>
              <a:gd name="T26" fmla="*/ 16 w 107"/>
              <a:gd name="T27" fmla="*/ 53 h 87"/>
              <a:gd name="T28" fmla="*/ 12 w 107"/>
              <a:gd name="T29" fmla="*/ 53 h 87"/>
              <a:gd name="T30" fmla="*/ 32 w 107"/>
              <a:gd name="T31" fmla="*/ 68 h 87"/>
              <a:gd name="T32" fmla="*/ 5 w 107"/>
              <a:gd name="T33" fmla="*/ 77 h 87"/>
              <a:gd name="T34" fmla="*/ 0 w 107"/>
              <a:gd name="T35" fmla="*/ 77 h 87"/>
              <a:gd name="T36" fmla="*/ 33 w 107"/>
              <a:gd name="T37" fmla="*/ 87 h 87"/>
              <a:gd name="T38" fmla="*/ 96 w 107"/>
              <a:gd name="T39" fmla="*/ 24 h 87"/>
              <a:gd name="T40" fmla="*/ 96 w 107"/>
              <a:gd name="T41" fmla="*/ 21 h 87"/>
              <a:gd name="T42" fmla="*/ 107 w 107"/>
              <a:gd name="T43" fmla="*/ 1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7" h="87">
                <a:moveTo>
                  <a:pt x="107" y="10"/>
                </a:moveTo>
                <a:cubicBezTo>
                  <a:pt x="103" y="12"/>
                  <a:pt x="99" y="13"/>
                  <a:pt x="95" y="13"/>
                </a:cubicBezTo>
                <a:cubicBezTo>
                  <a:pt x="99" y="11"/>
                  <a:pt x="103" y="6"/>
                  <a:pt x="104" y="1"/>
                </a:cubicBezTo>
                <a:cubicBezTo>
                  <a:pt x="100" y="4"/>
                  <a:pt x="95" y="6"/>
                  <a:pt x="90" y="7"/>
                </a:cubicBezTo>
                <a:cubicBezTo>
                  <a:pt x="86" y="2"/>
                  <a:pt x="80" y="0"/>
                  <a:pt x="74" y="0"/>
                </a:cubicBezTo>
                <a:cubicBezTo>
                  <a:pt x="62" y="0"/>
                  <a:pt x="52" y="9"/>
                  <a:pt x="52" y="22"/>
                </a:cubicBezTo>
                <a:cubicBezTo>
                  <a:pt x="52" y="23"/>
                  <a:pt x="52" y="25"/>
                  <a:pt x="53" y="27"/>
                </a:cubicBezTo>
                <a:cubicBezTo>
                  <a:pt x="34" y="26"/>
                  <a:pt x="18" y="17"/>
                  <a:pt x="7" y="4"/>
                </a:cubicBezTo>
                <a:cubicBezTo>
                  <a:pt x="5" y="7"/>
                  <a:pt x="4" y="11"/>
                  <a:pt x="4" y="15"/>
                </a:cubicBezTo>
                <a:cubicBezTo>
                  <a:pt x="4" y="22"/>
                  <a:pt x="8" y="29"/>
                  <a:pt x="14" y="33"/>
                </a:cubicBezTo>
                <a:cubicBezTo>
                  <a:pt x="10" y="33"/>
                  <a:pt x="7" y="32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41"/>
                  <a:pt x="12" y="50"/>
                  <a:pt x="22" y="52"/>
                </a:cubicBezTo>
                <a:cubicBezTo>
                  <a:pt x="20" y="53"/>
                  <a:pt x="18" y="53"/>
                  <a:pt x="16" y="53"/>
                </a:cubicBezTo>
                <a:cubicBezTo>
                  <a:pt x="14" y="53"/>
                  <a:pt x="13" y="53"/>
                  <a:pt x="12" y="53"/>
                </a:cubicBezTo>
                <a:cubicBezTo>
                  <a:pt x="15" y="61"/>
                  <a:pt x="23" y="68"/>
                  <a:pt x="32" y="68"/>
                </a:cubicBezTo>
                <a:cubicBezTo>
                  <a:pt x="25" y="74"/>
                  <a:pt x="15" y="77"/>
                  <a:pt x="5" y="77"/>
                </a:cubicBezTo>
                <a:cubicBezTo>
                  <a:pt x="3" y="77"/>
                  <a:pt x="1" y="77"/>
                  <a:pt x="0" y="77"/>
                </a:cubicBezTo>
                <a:cubicBezTo>
                  <a:pt x="9" y="83"/>
                  <a:pt x="21" y="87"/>
                  <a:pt x="33" y="87"/>
                </a:cubicBezTo>
                <a:cubicBezTo>
                  <a:pt x="74" y="87"/>
                  <a:pt x="96" y="53"/>
                  <a:pt x="96" y="24"/>
                </a:cubicBezTo>
                <a:cubicBezTo>
                  <a:pt x="96" y="23"/>
                  <a:pt x="96" y="22"/>
                  <a:pt x="96" y="21"/>
                </a:cubicBezTo>
                <a:cubicBezTo>
                  <a:pt x="101" y="18"/>
                  <a:pt x="104" y="14"/>
                  <a:pt x="107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17" name="组合 13">
            <a:extLst>
              <a:ext uri="{FF2B5EF4-FFF2-40B4-BE49-F238E27FC236}">
                <a16:creationId xmlns:a16="http://schemas.microsoft.com/office/drawing/2014/main" id="{A9A25CCE-CCF7-4A21-A1C4-C20B046E6AD2}"/>
              </a:ext>
            </a:extLst>
          </p:cNvPr>
          <p:cNvGrpSpPr/>
          <p:nvPr/>
        </p:nvGrpSpPr>
        <p:grpSpPr>
          <a:xfrm>
            <a:off x="3024383" y="2865576"/>
            <a:ext cx="385926" cy="371140"/>
            <a:chOff x="9791183" y="5224434"/>
            <a:chExt cx="645684" cy="620945"/>
          </a:xfrm>
          <a:solidFill>
            <a:schemeClr val="bg1"/>
          </a:solidFill>
        </p:grpSpPr>
        <p:sp>
          <p:nvSpPr>
            <p:cNvPr id="18" name="Oval 131">
              <a:extLst>
                <a:ext uri="{FF2B5EF4-FFF2-40B4-BE49-F238E27FC236}">
                  <a16:creationId xmlns:a16="http://schemas.microsoft.com/office/drawing/2014/main" id="{62F9506D-8740-4243-A31D-FAEEF6C56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8746" y="5224434"/>
              <a:ext cx="290558" cy="2942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134">
              <a:extLst>
                <a:ext uri="{FF2B5EF4-FFF2-40B4-BE49-F238E27FC236}">
                  <a16:creationId xmlns:a16="http://schemas.microsoft.com/office/drawing/2014/main" id="{E178FFAE-7C1C-4E42-BE8E-082E27000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1183" y="5564604"/>
              <a:ext cx="645684" cy="280775"/>
            </a:xfrm>
            <a:custGeom>
              <a:avLst/>
              <a:gdLst>
                <a:gd name="T0" fmla="*/ 35 w 200"/>
                <a:gd name="T1" fmla="*/ 87 h 87"/>
                <a:gd name="T2" fmla="*/ 35 w 200"/>
                <a:gd name="T3" fmla="*/ 72 h 87"/>
                <a:gd name="T4" fmla="*/ 46 w 200"/>
                <a:gd name="T5" fmla="*/ 72 h 87"/>
                <a:gd name="T6" fmla="*/ 46 w 200"/>
                <a:gd name="T7" fmla="*/ 87 h 87"/>
                <a:gd name="T8" fmla="*/ 155 w 200"/>
                <a:gd name="T9" fmla="*/ 87 h 87"/>
                <a:gd name="T10" fmla="*/ 155 w 200"/>
                <a:gd name="T11" fmla="*/ 72 h 87"/>
                <a:gd name="T12" fmla="*/ 166 w 200"/>
                <a:gd name="T13" fmla="*/ 72 h 87"/>
                <a:gd name="T14" fmla="*/ 166 w 200"/>
                <a:gd name="T15" fmla="*/ 87 h 87"/>
                <a:gd name="T16" fmla="*/ 199 w 200"/>
                <a:gd name="T17" fmla="*/ 87 h 87"/>
                <a:gd name="T18" fmla="*/ 200 w 200"/>
                <a:gd name="T19" fmla="*/ 43 h 87"/>
                <a:gd name="T20" fmla="*/ 156 w 200"/>
                <a:gd name="T21" fmla="*/ 0 h 87"/>
                <a:gd name="T22" fmla="*/ 156 w 200"/>
                <a:gd name="T23" fmla="*/ 0 h 87"/>
                <a:gd name="T24" fmla="*/ 156 w 200"/>
                <a:gd name="T25" fmla="*/ 0 h 87"/>
                <a:gd name="T26" fmla="*/ 140 w 200"/>
                <a:gd name="T27" fmla="*/ 0 h 87"/>
                <a:gd name="T28" fmla="*/ 100 w 200"/>
                <a:gd name="T29" fmla="*/ 80 h 87"/>
                <a:gd name="T30" fmla="*/ 60 w 200"/>
                <a:gd name="T31" fmla="*/ 0 h 87"/>
                <a:gd name="T32" fmla="*/ 45 w 200"/>
                <a:gd name="T33" fmla="*/ 0 h 87"/>
                <a:gd name="T34" fmla="*/ 45 w 200"/>
                <a:gd name="T35" fmla="*/ 0 h 87"/>
                <a:gd name="T36" fmla="*/ 44 w 200"/>
                <a:gd name="T37" fmla="*/ 0 h 87"/>
                <a:gd name="T38" fmla="*/ 1 w 200"/>
                <a:gd name="T39" fmla="*/ 43 h 87"/>
                <a:gd name="T40" fmla="*/ 0 w 200"/>
                <a:gd name="T41" fmla="*/ 87 h 87"/>
                <a:gd name="T42" fmla="*/ 35 w 200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0" h="87">
                  <a:moveTo>
                    <a:pt x="35" y="87"/>
                  </a:moveTo>
                  <a:cubicBezTo>
                    <a:pt x="35" y="72"/>
                    <a:pt x="35" y="72"/>
                    <a:pt x="35" y="72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155" y="87"/>
                    <a:pt x="155" y="87"/>
                    <a:pt x="155" y="87"/>
                  </a:cubicBezTo>
                  <a:cubicBezTo>
                    <a:pt x="155" y="72"/>
                    <a:pt x="155" y="72"/>
                    <a:pt x="155" y="72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87"/>
                    <a:pt x="166" y="87"/>
                    <a:pt x="166" y="87"/>
                  </a:cubicBezTo>
                  <a:cubicBezTo>
                    <a:pt x="199" y="87"/>
                    <a:pt x="199" y="87"/>
                    <a:pt x="199" y="87"/>
                  </a:cubicBezTo>
                  <a:cubicBezTo>
                    <a:pt x="199" y="47"/>
                    <a:pt x="200" y="43"/>
                    <a:pt x="200" y="43"/>
                  </a:cubicBezTo>
                  <a:cubicBezTo>
                    <a:pt x="200" y="19"/>
                    <a:pt x="180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4" y="0"/>
                    <a:pt x="44" y="0"/>
                  </a:cubicBezTo>
                  <a:cubicBezTo>
                    <a:pt x="20" y="0"/>
                    <a:pt x="1" y="19"/>
                    <a:pt x="1" y="43"/>
                  </a:cubicBezTo>
                  <a:cubicBezTo>
                    <a:pt x="1" y="43"/>
                    <a:pt x="0" y="47"/>
                    <a:pt x="0" y="87"/>
                  </a:cubicBezTo>
                  <a:lnTo>
                    <a:pt x="3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8">
            <a:extLst>
              <a:ext uri="{FF2B5EF4-FFF2-40B4-BE49-F238E27FC236}">
                <a16:creationId xmlns:a16="http://schemas.microsoft.com/office/drawing/2014/main" id="{BE5C8C37-5DCF-437C-9E29-8D3788EF9534}"/>
              </a:ext>
            </a:extLst>
          </p:cNvPr>
          <p:cNvGrpSpPr/>
          <p:nvPr/>
        </p:nvGrpSpPr>
        <p:grpSpPr>
          <a:xfrm>
            <a:off x="4229347" y="1733659"/>
            <a:ext cx="309884" cy="459182"/>
            <a:chOff x="1788810" y="2276744"/>
            <a:chExt cx="392113" cy="581026"/>
          </a:xfrm>
          <a:solidFill>
            <a:schemeClr val="bg1"/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9D88470-E166-47BF-9719-8581A8A4F1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8810" y="2276744"/>
              <a:ext cx="392113" cy="430213"/>
            </a:xfrm>
            <a:custGeom>
              <a:avLst/>
              <a:gdLst>
                <a:gd name="T0" fmla="*/ 108 w 149"/>
                <a:gd name="T1" fmla="*/ 163 h 163"/>
                <a:gd name="T2" fmla="*/ 35 w 149"/>
                <a:gd name="T3" fmla="*/ 163 h 163"/>
                <a:gd name="T4" fmla="*/ 35 w 149"/>
                <a:gd name="T5" fmla="*/ 158 h 163"/>
                <a:gd name="T6" fmla="*/ 30 w 149"/>
                <a:gd name="T7" fmla="*/ 142 h 163"/>
                <a:gd name="T8" fmla="*/ 21 w 149"/>
                <a:gd name="T9" fmla="*/ 127 h 163"/>
                <a:gd name="T10" fmla="*/ 0 w 149"/>
                <a:gd name="T11" fmla="*/ 74 h 163"/>
                <a:gd name="T12" fmla="*/ 74 w 149"/>
                <a:gd name="T13" fmla="*/ 0 h 163"/>
                <a:gd name="T14" fmla="*/ 149 w 149"/>
                <a:gd name="T15" fmla="*/ 74 h 163"/>
                <a:gd name="T16" fmla="*/ 127 w 149"/>
                <a:gd name="T17" fmla="*/ 127 h 163"/>
                <a:gd name="T18" fmla="*/ 118 w 149"/>
                <a:gd name="T19" fmla="*/ 142 h 163"/>
                <a:gd name="T20" fmla="*/ 114 w 149"/>
                <a:gd name="T21" fmla="*/ 158 h 163"/>
                <a:gd name="T22" fmla="*/ 113 w 149"/>
                <a:gd name="T23" fmla="*/ 163 h 163"/>
                <a:gd name="T24" fmla="*/ 108 w 149"/>
                <a:gd name="T25" fmla="*/ 163 h 163"/>
                <a:gd name="T26" fmla="*/ 46 w 149"/>
                <a:gd name="T27" fmla="*/ 151 h 163"/>
                <a:gd name="T28" fmla="*/ 103 w 149"/>
                <a:gd name="T29" fmla="*/ 151 h 163"/>
                <a:gd name="T30" fmla="*/ 108 w 149"/>
                <a:gd name="T31" fmla="*/ 136 h 163"/>
                <a:gd name="T32" fmla="*/ 117 w 149"/>
                <a:gd name="T33" fmla="*/ 120 h 163"/>
                <a:gd name="T34" fmla="*/ 136 w 149"/>
                <a:gd name="T35" fmla="*/ 74 h 163"/>
                <a:gd name="T36" fmla="*/ 74 w 149"/>
                <a:gd name="T37" fmla="*/ 12 h 163"/>
                <a:gd name="T38" fmla="*/ 12 w 149"/>
                <a:gd name="T39" fmla="*/ 74 h 163"/>
                <a:gd name="T40" fmla="*/ 31 w 149"/>
                <a:gd name="T41" fmla="*/ 120 h 163"/>
                <a:gd name="T42" fmla="*/ 41 w 149"/>
                <a:gd name="T43" fmla="*/ 136 h 163"/>
                <a:gd name="T44" fmla="*/ 46 w 149"/>
                <a:gd name="T45" fmla="*/ 15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9" h="163">
                  <a:moveTo>
                    <a:pt x="108" y="163"/>
                  </a:moveTo>
                  <a:cubicBezTo>
                    <a:pt x="35" y="163"/>
                    <a:pt x="35" y="163"/>
                    <a:pt x="35" y="163"/>
                  </a:cubicBezTo>
                  <a:cubicBezTo>
                    <a:pt x="35" y="158"/>
                    <a:pt x="35" y="158"/>
                    <a:pt x="35" y="158"/>
                  </a:cubicBezTo>
                  <a:cubicBezTo>
                    <a:pt x="34" y="153"/>
                    <a:pt x="32" y="144"/>
                    <a:pt x="30" y="142"/>
                  </a:cubicBezTo>
                  <a:cubicBezTo>
                    <a:pt x="28" y="137"/>
                    <a:pt x="24" y="132"/>
                    <a:pt x="21" y="127"/>
                  </a:cubicBezTo>
                  <a:cubicBezTo>
                    <a:pt x="11" y="112"/>
                    <a:pt x="0" y="95"/>
                    <a:pt x="0" y="74"/>
                  </a:cubicBezTo>
                  <a:cubicBezTo>
                    <a:pt x="0" y="33"/>
                    <a:pt x="33" y="0"/>
                    <a:pt x="74" y="0"/>
                  </a:cubicBezTo>
                  <a:cubicBezTo>
                    <a:pt x="115" y="0"/>
                    <a:pt x="149" y="33"/>
                    <a:pt x="149" y="74"/>
                  </a:cubicBezTo>
                  <a:cubicBezTo>
                    <a:pt x="149" y="95"/>
                    <a:pt x="138" y="112"/>
                    <a:pt x="127" y="127"/>
                  </a:cubicBezTo>
                  <a:cubicBezTo>
                    <a:pt x="124" y="132"/>
                    <a:pt x="121" y="137"/>
                    <a:pt x="118" y="142"/>
                  </a:cubicBezTo>
                  <a:cubicBezTo>
                    <a:pt x="117" y="144"/>
                    <a:pt x="115" y="153"/>
                    <a:pt x="114" y="158"/>
                  </a:cubicBezTo>
                  <a:cubicBezTo>
                    <a:pt x="113" y="163"/>
                    <a:pt x="113" y="163"/>
                    <a:pt x="113" y="163"/>
                  </a:cubicBezTo>
                  <a:lnTo>
                    <a:pt x="108" y="163"/>
                  </a:lnTo>
                  <a:close/>
                  <a:moveTo>
                    <a:pt x="46" y="151"/>
                  </a:moveTo>
                  <a:cubicBezTo>
                    <a:pt x="103" y="151"/>
                    <a:pt x="103" y="151"/>
                    <a:pt x="103" y="151"/>
                  </a:cubicBezTo>
                  <a:cubicBezTo>
                    <a:pt x="104" y="146"/>
                    <a:pt x="105" y="139"/>
                    <a:pt x="108" y="136"/>
                  </a:cubicBezTo>
                  <a:cubicBezTo>
                    <a:pt x="111" y="130"/>
                    <a:pt x="114" y="125"/>
                    <a:pt x="117" y="120"/>
                  </a:cubicBezTo>
                  <a:cubicBezTo>
                    <a:pt x="127" y="106"/>
                    <a:pt x="136" y="92"/>
                    <a:pt x="136" y="74"/>
                  </a:cubicBezTo>
                  <a:cubicBezTo>
                    <a:pt x="136" y="40"/>
                    <a:pt x="109" y="12"/>
                    <a:pt x="74" y="12"/>
                  </a:cubicBezTo>
                  <a:cubicBezTo>
                    <a:pt x="40" y="12"/>
                    <a:pt x="12" y="40"/>
                    <a:pt x="12" y="74"/>
                  </a:cubicBezTo>
                  <a:cubicBezTo>
                    <a:pt x="12" y="92"/>
                    <a:pt x="21" y="106"/>
                    <a:pt x="31" y="120"/>
                  </a:cubicBezTo>
                  <a:cubicBezTo>
                    <a:pt x="35" y="125"/>
                    <a:pt x="38" y="130"/>
                    <a:pt x="41" y="136"/>
                  </a:cubicBezTo>
                  <a:cubicBezTo>
                    <a:pt x="43" y="139"/>
                    <a:pt x="45" y="146"/>
                    <a:pt x="46" y="1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D3BD45D-011F-4D07-9A33-94E2B8784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060" y="2729182"/>
              <a:ext cx="195263" cy="128588"/>
            </a:xfrm>
            <a:custGeom>
              <a:avLst/>
              <a:gdLst>
                <a:gd name="T0" fmla="*/ 0 w 74"/>
                <a:gd name="T1" fmla="*/ 0 h 49"/>
                <a:gd name="T2" fmla="*/ 0 w 74"/>
                <a:gd name="T3" fmla="*/ 20 h 49"/>
                <a:gd name="T4" fmla="*/ 37 w 74"/>
                <a:gd name="T5" fmla="*/ 49 h 49"/>
                <a:gd name="T6" fmla="*/ 41 w 74"/>
                <a:gd name="T7" fmla="*/ 49 h 49"/>
                <a:gd name="T8" fmla="*/ 74 w 74"/>
                <a:gd name="T9" fmla="*/ 20 h 49"/>
                <a:gd name="T10" fmla="*/ 74 w 74"/>
                <a:gd name="T11" fmla="*/ 0 h 49"/>
                <a:gd name="T12" fmla="*/ 0 w 74"/>
                <a:gd name="T1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9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36"/>
                    <a:pt x="17" y="49"/>
                    <a:pt x="37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61" y="49"/>
                    <a:pt x="74" y="36"/>
                    <a:pt x="74" y="20"/>
                  </a:cubicBezTo>
                  <a:cubicBezTo>
                    <a:pt x="74" y="0"/>
                    <a:pt x="74" y="0"/>
                    <a:pt x="74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B95BE9DB-398E-4716-8E1D-7C7F37FE4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947" y="2459307"/>
              <a:ext cx="223838" cy="179388"/>
            </a:xfrm>
            <a:custGeom>
              <a:avLst/>
              <a:gdLst>
                <a:gd name="T0" fmla="*/ 83 w 85"/>
                <a:gd name="T1" fmla="*/ 9 h 68"/>
                <a:gd name="T2" fmla="*/ 62 w 85"/>
                <a:gd name="T3" fmla="*/ 66 h 68"/>
                <a:gd name="T4" fmla="*/ 62 w 85"/>
                <a:gd name="T5" fmla="*/ 68 h 68"/>
                <a:gd name="T6" fmla="*/ 52 w 85"/>
                <a:gd name="T7" fmla="*/ 68 h 68"/>
                <a:gd name="T8" fmla="*/ 53 w 85"/>
                <a:gd name="T9" fmla="*/ 66 h 68"/>
                <a:gd name="T10" fmla="*/ 67 w 85"/>
                <a:gd name="T11" fmla="*/ 17 h 68"/>
                <a:gd name="T12" fmla="*/ 67 w 85"/>
                <a:gd name="T13" fmla="*/ 17 h 68"/>
                <a:gd name="T14" fmla="*/ 66 w 85"/>
                <a:gd name="T15" fmla="*/ 17 h 68"/>
                <a:gd name="T16" fmla="*/ 55 w 85"/>
                <a:gd name="T17" fmla="*/ 13 h 68"/>
                <a:gd name="T18" fmla="*/ 44 w 85"/>
                <a:gd name="T19" fmla="*/ 17 h 68"/>
                <a:gd name="T20" fmla="*/ 30 w 85"/>
                <a:gd name="T21" fmla="*/ 12 h 68"/>
                <a:gd name="T22" fmla="*/ 17 w 85"/>
                <a:gd name="T23" fmla="*/ 16 h 68"/>
                <a:gd name="T24" fmla="*/ 30 w 85"/>
                <a:gd name="T25" fmla="*/ 66 h 68"/>
                <a:gd name="T26" fmla="*/ 31 w 85"/>
                <a:gd name="T27" fmla="*/ 68 h 68"/>
                <a:gd name="T28" fmla="*/ 21 w 85"/>
                <a:gd name="T29" fmla="*/ 68 h 68"/>
                <a:gd name="T30" fmla="*/ 21 w 85"/>
                <a:gd name="T31" fmla="*/ 66 h 68"/>
                <a:gd name="T32" fmla="*/ 2 w 85"/>
                <a:gd name="T33" fmla="*/ 9 h 68"/>
                <a:gd name="T34" fmla="*/ 2 w 85"/>
                <a:gd name="T35" fmla="*/ 9 h 68"/>
                <a:gd name="T36" fmla="*/ 1 w 85"/>
                <a:gd name="T37" fmla="*/ 8 h 68"/>
                <a:gd name="T38" fmla="*/ 1 w 85"/>
                <a:gd name="T39" fmla="*/ 8 h 68"/>
                <a:gd name="T40" fmla="*/ 1 w 85"/>
                <a:gd name="T41" fmla="*/ 7 h 68"/>
                <a:gd name="T42" fmla="*/ 2 w 85"/>
                <a:gd name="T43" fmla="*/ 1 h 68"/>
                <a:gd name="T44" fmla="*/ 9 w 85"/>
                <a:gd name="T45" fmla="*/ 3 h 68"/>
                <a:gd name="T46" fmla="*/ 9 w 85"/>
                <a:gd name="T47" fmla="*/ 3 h 68"/>
                <a:gd name="T48" fmla="*/ 16 w 85"/>
                <a:gd name="T49" fmla="*/ 7 h 68"/>
                <a:gd name="T50" fmla="*/ 27 w 85"/>
                <a:gd name="T51" fmla="*/ 2 h 68"/>
                <a:gd name="T52" fmla="*/ 31 w 85"/>
                <a:gd name="T53" fmla="*/ 1 h 68"/>
                <a:gd name="T54" fmla="*/ 34 w 85"/>
                <a:gd name="T55" fmla="*/ 3 h 68"/>
                <a:gd name="T56" fmla="*/ 43 w 85"/>
                <a:gd name="T57" fmla="*/ 8 h 68"/>
                <a:gd name="T58" fmla="*/ 52 w 85"/>
                <a:gd name="T59" fmla="*/ 3 h 68"/>
                <a:gd name="T60" fmla="*/ 55 w 85"/>
                <a:gd name="T61" fmla="*/ 1 h 68"/>
                <a:gd name="T62" fmla="*/ 59 w 85"/>
                <a:gd name="T63" fmla="*/ 3 h 68"/>
                <a:gd name="T64" fmla="*/ 66 w 85"/>
                <a:gd name="T65" fmla="*/ 8 h 68"/>
                <a:gd name="T66" fmla="*/ 66 w 85"/>
                <a:gd name="T67" fmla="*/ 8 h 68"/>
                <a:gd name="T68" fmla="*/ 76 w 85"/>
                <a:gd name="T69" fmla="*/ 3 h 68"/>
                <a:gd name="T70" fmla="*/ 82 w 85"/>
                <a:gd name="T71" fmla="*/ 2 h 68"/>
                <a:gd name="T72" fmla="*/ 83 w 85"/>
                <a:gd name="T73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5" h="68">
                  <a:moveTo>
                    <a:pt x="83" y="9"/>
                  </a:moveTo>
                  <a:cubicBezTo>
                    <a:pt x="71" y="25"/>
                    <a:pt x="64" y="44"/>
                    <a:pt x="62" y="66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48"/>
                    <a:pt x="59" y="32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3" y="17"/>
                    <a:pt x="59" y="16"/>
                    <a:pt x="55" y="13"/>
                  </a:cubicBezTo>
                  <a:cubicBezTo>
                    <a:pt x="52" y="16"/>
                    <a:pt x="48" y="17"/>
                    <a:pt x="44" y="17"/>
                  </a:cubicBezTo>
                  <a:cubicBezTo>
                    <a:pt x="39" y="17"/>
                    <a:pt x="34" y="16"/>
                    <a:pt x="30" y="12"/>
                  </a:cubicBezTo>
                  <a:cubicBezTo>
                    <a:pt x="26" y="15"/>
                    <a:pt x="21" y="17"/>
                    <a:pt x="17" y="16"/>
                  </a:cubicBezTo>
                  <a:cubicBezTo>
                    <a:pt x="28" y="38"/>
                    <a:pt x="30" y="59"/>
                    <a:pt x="30" y="66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58"/>
                    <a:pt x="17" y="31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5" y="0"/>
                    <a:pt x="7" y="1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1" y="5"/>
                    <a:pt x="14" y="7"/>
                    <a:pt x="16" y="7"/>
                  </a:cubicBezTo>
                  <a:cubicBezTo>
                    <a:pt x="20" y="7"/>
                    <a:pt x="23" y="6"/>
                    <a:pt x="27" y="2"/>
                  </a:cubicBezTo>
                  <a:cubicBezTo>
                    <a:pt x="28" y="1"/>
                    <a:pt x="29" y="1"/>
                    <a:pt x="31" y="1"/>
                  </a:cubicBezTo>
                  <a:cubicBezTo>
                    <a:pt x="32" y="1"/>
                    <a:pt x="33" y="2"/>
                    <a:pt x="34" y="3"/>
                  </a:cubicBezTo>
                  <a:cubicBezTo>
                    <a:pt x="37" y="6"/>
                    <a:pt x="40" y="8"/>
                    <a:pt x="43" y="8"/>
                  </a:cubicBezTo>
                  <a:cubicBezTo>
                    <a:pt x="47" y="8"/>
                    <a:pt x="50" y="5"/>
                    <a:pt x="52" y="3"/>
                  </a:cubicBezTo>
                  <a:cubicBezTo>
                    <a:pt x="53" y="2"/>
                    <a:pt x="54" y="1"/>
                    <a:pt x="55" y="1"/>
                  </a:cubicBezTo>
                  <a:cubicBezTo>
                    <a:pt x="57" y="1"/>
                    <a:pt x="58" y="2"/>
                    <a:pt x="59" y="3"/>
                  </a:cubicBezTo>
                  <a:cubicBezTo>
                    <a:pt x="61" y="6"/>
                    <a:pt x="63" y="8"/>
                    <a:pt x="66" y="8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70" y="8"/>
                    <a:pt x="73" y="6"/>
                    <a:pt x="76" y="3"/>
                  </a:cubicBezTo>
                  <a:cubicBezTo>
                    <a:pt x="78" y="1"/>
                    <a:pt x="81" y="1"/>
                    <a:pt x="82" y="2"/>
                  </a:cubicBezTo>
                  <a:cubicBezTo>
                    <a:pt x="84" y="4"/>
                    <a:pt x="85" y="7"/>
                    <a:pt x="83" y="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矩形 19">
            <a:extLst>
              <a:ext uri="{FF2B5EF4-FFF2-40B4-BE49-F238E27FC236}">
                <a16:creationId xmlns:a16="http://schemas.microsoft.com/office/drawing/2014/main" id="{0BC84AC8-E221-43AF-93FE-22B473DA975B}"/>
              </a:ext>
            </a:extLst>
          </p:cNvPr>
          <p:cNvSpPr/>
          <p:nvPr/>
        </p:nvSpPr>
        <p:spPr>
          <a:xfrm>
            <a:off x="4099502" y="2320822"/>
            <a:ext cx="558368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+mn-lt"/>
              </a:rPr>
              <a:t>01</a:t>
            </a:r>
            <a:endParaRPr lang="zh-CN" altLang="en-US" sz="16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+mn-lt"/>
            </a:endParaRPr>
          </a:p>
        </p:txBody>
      </p:sp>
      <p:sp>
        <p:nvSpPr>
          <p:cNvPr id="25" name="矩形 20">
            <a:extLst>
              <a:ext uri="{FF2B5EF4-FFF2-40B4-BE49-F238E27FC236}">
                <a16:creationId xmlns:a16="http://schemas.microsoft.com/office/drawing/2014/main" id="{72AA23CC-208E-47F0-A92C-99930E3A82F5}"/>
              </a:ext>
            </a:extLst>
          </p:cNvPr>
          <p:cNvSpPr/>
          <p:nvPr/>
        </p:nvSpPr>
        <p:spPr>
          <a:xfrm>
            <a:off x="4613717" y="2954059"/>
            <a:ext cx="779545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+mn-lt"/>
              </a:rPr>
              <a:t>02</a:t>
            </a:r>
            <a:endParaRPr lang="zh-CN" altLang="en-US" sz="15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+mn-lt"/>
            </a:endParaRPr>
          </a:p>
        </p:txBody>
      </p:sp>
      <p:sp>
        <p:nvSpPr>
          <p:cNvPr id="26" name="矩形 21">
            <a:extLst>
              <a:ext uri="{FF2B5EF4-FFF2-40B4-BE49-F238E27FC236}">
                <a16:creationId xmlns:a16="http://schemas.microsoft.com/office/drawing/2014/main" id="{1C8A9ECB-94F8-4A5F-A52E-F4EB84D76C2E}"/>
              </a:ext>
            </a:extLst>
          </p:cNvPr>
          <p:cNvSpPr/>
          <p:nvPr/>
        </p:nvSpPr>
        <p:spPr>
          <a:xfrm>
            <a:off x="3988660" y="3550530"/>
            <a:ext cx="779545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+mn-lt"/>
              </a:rPr>
              <a:t>03</a:t>
            </a:r>
            <a:endParaRPr lang="zh-CN" altLang="en-US" sz="15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+mn-lt"/>
            </a:endParaRPr>
          </a:p>
        </p:txBody>
      </p:sp>
      <p:sp>
        <p:nvSpPr>
          <p:cNvPr id="27" name="矩形 22">
            <a:extLst>
              <a:ext uri="{FF2B5EF4-FFF2-40B4-BE49-F238E27FC236}">
                <a16:creationId xmlns:a16="http://schemas.microsoft.com/office/drawing/2014/main" id="{C0A83C10-1255-4A0C-A20D-241541EE6838}"/>
              </a:ext>
            </a:extLst>
          </p:cNvPr>
          <p:cNvSpPr/>
          <p:nvPr/>
        </p:nvSpPr>
        <p:spPr>
          <a:xfrm>
            <a:off x="3368621" y="2920022"/>
            <a:ext cx="779545" cy="3000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5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  <a:endParaRPr lang="zh-CN" altLang="en-US" sz="15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8D20DD0F-4DB9-4E3C-8E74-16FD1496D42E}"/>
              </a:ext>
            </a:extLst>
          </p:cNvPr>
          <p:cNvSpPr txBox="1"/>
          <p:nvPr/>
        </p:nvSpPr>
        <p:spPr>
          <a:xfrm>
            <a:off x="176755" y="3973883"/>
            <a:ext cx="3270927" cy="677108"/>
          </a:xfrm>
          <a:prstGeom prst="rect">
            <a:avLst/>
          </a:prstGeom>
          <a:ln w="12700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ru-RU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 єдності змісту та форми твору</a:t>
            </a:r>
            <a:endParaRPr lang="ru-RU" altLang="ko-KR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3B0FFDA7-A6F1-4C91-B349-DF4542E90389}"/>
              </a:ext>
            </a:extLst>
          </p:cNvPr>
          <p:cNvSpPr txBox="1"/>
          <p:nvPr/>
        </p:nvSpPr>
        <p:spPr>
          <a:xfrm>
            <a:off x="-108864" y="994995"/>
            <a:ext cx="4063065" cy="707886"/>
          </a:xfrm>
          <a:prstGeom prst="rect">
            <a:avLst/>
          </a:prstGeom>
          <a:ln w="12700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 багатозначності</a:t>
            </a:r>
          </a:p>
          <a:p>
            <a:endParaRPr lang="ru-RU" altLang="ko-KR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89243121-9FE1-4B9F-A56E-ED3FECF339E2}"/>
              </a:ext>
            </a:extLst>
          </p:cNvPr>
          <p:cNvSpPr txBox="1"/>
          <p:nvPr/>
        </p:nvSpPr>
        <p:spPr>
          <a:xfrm>
            <a:off x="5132036" y="4076341"/>
            <a:ext cx="311179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 цілісності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2806" y="204527"/>
            <a:ext cx="8430128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Загальн</a:t>
            </a:r>
            <a:r>
              <a:rPr lang="uk-UA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принципи аналізу художнього твору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279299" y="901203"/>
            <a:ext cx="3642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 відповідності форм і шляхів аналізу твору його художній природі</a:t>
            </a:r>
            <a:endParaRPr lang="ru-RU" altLang="ko-KR" sz="2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4" descr="Фотография Справочная книга Голубое небо Вернуться в школу Вуд Этаж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" y="1513699"/>
            <a:ext cx="2143125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38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98783454"/>
              </p:ext>
            </p:extLst>
          </p:nvPr>
        </p:nvGraphicFramePr>
        <p:xfrm>
          <a:off x="3910262" y="1768642"/>
          <a:ext cx="4033349" cy="3374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42309" y="1140512"/>
            <a:ext cx="5851730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Види літературного аналізу</a:t>
            </a:r>
            <a:endParaRPr lang="ru-RU" sz="3200" b="1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⬇ Скачать картинки Дети и книги, стоковые фото Дети и книги в хорошем  качестве | Depositphot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1900990"/>
            <a:ext cx="3019925" cy="272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300788" y="240632"/>
            <a:ext cx="8265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 літературного твору </a:t>
            </a:r>
            <a:r>
              <a:rPr lang="uk-UA" sz="2000" dirty="0"/>
              <a:t>– логічна процедура, суть якого полягає в розчленуванні цілого літературного твору </a:t>
            </a:r>
          </a:p>
          <a:p>
            <a:pPr algn="ctr"/>
            <a:r>
              <a:rPr lang="uk-UA" sz="2000" dirty="0"/>
              <a:t>на компоненти</a:t>
            </a:r>
            <a:r>
              <a:rPr lang="uk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082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6747" y="216568"/>
            <a:ext cx="7404784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Аспекти взаємодії читача з текстом</a:t>
            </a:r>
            <a:endParaRPr lang="ru-RU" sz="3200" b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等腰三角形 6"/>
          <p:cNvSpPr/>
          <p:nvPr/>
        </p:nvSpPr>
        <p:spPr>
          <a:xfrm flipV="1">
            <a:off x="3408615" y="4133664"/>
            <a:ext cx="401057" cy="195983"/>
          </a:xfrm>
          <a:prstGeom prst="triangle">
            <a:avLst>
              <a:gd name="adj" fmla="val 50907"/>
            </a:avLst>
          </a:prstGeom>
          <a:solidFill>
            <a:srgbClr val="6600FF"/>
          </a:solidFill>
          <a:ln>
            <a:noFill/>
          </a:ln>
          <a:effectLst>
            <a:innerShdw blurRad="152400" dist="762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等腰三角形 7"/>
          <p:cNvSpPr/>
          <p:nvPr/>
        </p:nvSpPr>
        <p:spPr>
          <a:xfrm rot="7200000" flipV="1">
            <a:off x="2376869" y="2377380"/>
            <a:ext cx="401034" cy="195992"/>
          </a:xfrm>
          <a:prstGeom prst="triangle">
            <a:avLst>
              <a:gd name="adj" fmla="val 50907"/>
            </a:avLst>
          </a:prstGeom>
          <a:solidFill>
            <a:srgbClr val="6600FF"/>
          </a:solidFill>
          <a:ln>
            <a:noFill/>
          </a:ln>
          <a:effectLst>
            <a:innerShdw blurRad="152400" dist="762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等腰三角形 8"/>
          <p:cNvSpPr/>
          <p:nvPr/>
        </p:nvSpPr>
        <p:spPr>
          <a:xfrm rot="14400000" flipV="1">
            <a:off x="4377663" y="2281901"/>
            <a:ext cx="401034" cy="195992"/>
          </a:xfrm>
          <a:prstGeom prst="triangle">
            <a:avLst>
              <a:gd name="adj" fmla="val 50907"/>
            </a:avLst>
          </a:prstGeom>
          <a:solidFill>
            <a:srgbClr val="6600FF"/>
          </a:solidFill>
          <a:ln>
            <a:noFill/>
          </a:ln>
          <a:effectLst>
            <a:innerShdw blurRad="152400" dist="76200" dir="13500000">
              <a:prstClr val="black">
                <a:alpha val="4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任意多边形 9"/>
          <p:cNvSpPr/>
          <p:nvPr/>
        </p:nvSpPr>
        <p:spPr>
          <a:xfrm>
            <a:off x="1745585" y="2530222"/>
            <a:ext cx="1844263" cy="1594172"/>
          </a:xfrm>
          <a:custGeom>
            <a:avLst/>
            <a:gdLst>
              <a:gd name="connsiteX0" fmla="*/ 1365925 w 2724354"/>
              <a:gd name="connsiteY0" fmla="*/ 0 h 2355042"/>
              <a:gd name="connsiteX1" fmla="*/ 2724354 w 2724354"/>
              <a:gd name="connsiteY1" fmla="*/ 784290 h 2355042"/>
              <a:gd name="connsiteX2" fmla="*/ 2724354 w 2724354"/>
              <a:gd name="connsiteY2" fmla="*/ 2355042 h 2355042"/>
              <a:gd name="connsiteX3" fmla="*/ 0 w 2724354"/>
              <a:gd name="connsiteY3" fmla="*/ 2355042 h 23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354" h="2355042">
                <a:moveTo>
                  <a:pt x="1365925" y="0"/>
                </a:moveTo>
                <a:lnTo>
                  <a:pt x="2724354" y="784290"/>
                </a:lnTo>
                <a:lnTo>
                  <a:pt x="2724354" y="2355042"/>
                </a:lnTo>
                <a:lnTo>
                  <a:pt x="0" y="2355042"/>
                </a:lnTo>
                <a:close/>
              </a:path>
            </a:pathLst>
          </a:custGeom>
          <a:solidFill>
            <a:srgbClr val="CCFFFF"/>
          </a:soli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任意多边形 10"/>
          <p:cNvSpPr/>
          <p:nvPr/>
        </p:nvSpPr>
        <p:spPr>
          <a:xfrm flipH="1">
            <a:off x="3615666" y="2527463"/>
            <a:ext cx="1844263" cy="1594172"/>
          </a:xfrm>
          <a:custGeom>
            <a:avLst/>
            <a:gdLst>
              <a:gd name="connsiteX0" fmla="*/ 1365925 w 2724354"/>
              <a:gd name="connsiteY0" fmla="*/ 0 h 2355042"/>
              <a:gd name="connsiteX1" fmla="*/ 2724354 w 2724354"/>
              <a:gd name="connsiteY1" fmla="*/ 784290 h 2355042"/>
              <a:gd name="connsiteX2" fmla="*/ 2724354 w 2724354"/>
              <a:gd name="connsiteY2" fmla="*/ 2355042 h 2355042"/>
              <a:gd name="connsiteX3" fmla="*/ 0 w 2724354"/>
              <a:gd name="connsiteY3" fmla="*/ 2355042 h 23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354" h="2355042">
                <a:moveTo>
                  <a:pt x="1365925" y="0"/>
                </a:moveTo>
                <a:lnTo>
                  <a:pt x="2724354" y="784290"/>
                </a:lnTo>
                <a:lnTo>
                  <a:pt x="2724354" y="2355042"/>
                </a:lnTo>
                <a:lnTo>
                  <a:pt x="0" y="2355042"/>
                </a:lnTo>
                <a:close/>
              </a:path>
            </a:pathLst>
          </a:custGeom>
          <a:solidFill>
            <a:srgbClr val="CCFFFF"/>
          </a:soli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000" dirty="0">
              <a:solidFill>
                <a:srgbClr val="66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任意多边形 11"/>
          <p:cNvSpPr/>
          <p:nvPr/>
        </p:nvSpPr>
        <p:spPr>
          <a:xfrm rot="14400000" flipH="1">
            <a:off x="2449735" y="1305570"/>
            <a:ext cx="1844166" cy="1594256"/>
          </a:xfrm>
          <a:custGeom>
            <a:avLst/>
            <a:gdLst>
              <a:gd name="connsiteX0" fmla="*/ 1365925 w 2724354"/>
              <a:gd name="connsiteY0" fmla="*/ 0 h 2355042"/>
              <a:gd name="connsiteX1" fmla="*/ 2724354 w 2724354"/>
              <a:gd name="connsiteY1" fmla="*/ 784290 h 2355042"/>
              <a:gd name="connsiteX2" fmla="*/ 2724354 w 2724354"/>
              <a:gd name="connsiteY2" fmla="*/ 2355042 h 2355042"/>
              <a:gd name="connsiteX3" fmla="*/ 0 w 2724354"/>
              <a:gd name="connsiteY3" fmla="*/ 2355042 h 23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354" h="2355042">
                <a:moveTo>
                  <a:pt x="1365925" y="0"/>
                </a:moveTo>
                <a:lnTo>
                  <a:pt x="2724354" y="784290"/>
                </a:lnTo>
                <a:lnTo>
                  <a:pt x="2724354" y="2355042"/>
                </a:lnTo>
                <a:lnTo>
                  <a:pt x="0" y="2355042"/>
                </a:lnTo>
                <a:close/>
              </a:path>
            </a:pathLst>
          </a:custGeom>
          <a:solidFill>
            <a:srgbClr val="CCFFFF"/>
          </a:solidFill>
          <a:ln w="25400"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0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0" name="组合 12"/>
          <p:cNvGrpSpPr/>
          <p:nvPr/>
        </p:nvGrpSpPr>
        <p:grpSpPr>
          <a:xfrm>
            <a:off x="2410728" y="1651158"/>
            <a:ext cx="1253561" cy="785323"/>
            <a:chOff x="4299023" y="1921477"/>
            <a:chExt cx="1671712" cy="1047339"/>
          </a:xfrm>
          <a:solidFill>
            <a:srgbClr val="0099FF"/>
          </a:solidFill>
        </p:grpSpPr>
        <p:sp>
          <p:nvSpPr>
            <p:cNvPr id="11" name="任意多边形 13"/>
            <p:cNvSpPr/>
            <p:nvPr/>
          </p:nvSpPr>
          <p:spPr>
            <a:xfrm rot="15321110">
              <a:off x="4611209" y="1609291"/>
              <a:ext cx="1047339" cy="1671712"/>
            </a:xfrm>
            <a:custGeom>
              <a:avLst/>
              <a:gdLst>
                <a:gd name="connsiteX0" fmla="*/ 0 w 1543050"/>
                <a:gd name="connsiteY0" fmla="*/ 1730751 h 2462944"/>
                <a:gd name="connsiteX1" fmla="*/ 309567 w 1543050"/>
                <a:gd name="connsiteY1" fmla="*/ 1730751 h 2462944"/>
                <a:gd name="connsiteX2" fmla="*/ 309567 w 1543050"/>
                <a:gd name="connsiteY2" fmla="*/ 0 h 2462944"/>
                <a:gd name="connsiteX3" fmla="*/ 1233483 w 1543050"/>
                <a:gd name="connsiteY3" fmla="*/ 912638 h 2462944"/>
                <a:gd name="connsiteX4" fmla="*/ 1233483 w 1543050"/>
                <a:gd name="connsiteY4" fmla="*/ 1730751 h 2462944"/>
                <a:gd name="connsiteX5" fmla="*/ 1543050 w 1543050"/>
                <a:gd name="connsiteY5" fmla="*/ 1730751 h 2462944"/>
                <a:gd name="connsiteX6" fmla="*/ 771525 w 1543050"/>
                <a:gd name="connsiteY6" fmla="*/ 2462944 h 246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050" h="2462944">
                  <a:moveTo>
                    <a:pt x="0" y="1730751"/>
                  </a:moveTo>
                  <a:lnTo>
                    <a:pt x="309567" y="1730751"/>
                  </a:lnTo>
                  <a:lnTo>
                    <a:pt x="309567" y="0"/>
                  </a:lnTo>
                  <a:lnTo>
                    <a:pt x="1233483" y="912638"/>
                  </a:lnTo>
                  <a:lnTo>
                    <a:pt x="1233483" y="1730751"/>
                  </a:lnTo>
                  <a:lnTo>
                    <a:pt x="1543050" y="1730751"/>
                  </a:lnTo>
                  <a:lnTo>
                    <a:pt x="771525" y="246294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52400" dist="1778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" name="文本框 31"/>
            <p:cNvSpPr txBox="1"/>
            <p:nvPr/>
          </p:nvSpPr>
          <p:spPr>
            <a:xfrm>
              <a:off x="5091959" y="2124416"/>
              <a:ext cx="785133" cy="4925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微软雅黑" panose="020B0503020204020204" pitchFamily="34" charset="-122"/>
                  <a:cs typeface="Arial" pitchFamily="34" charset="0"/>
                  <a:sym typeface="+mn-lt"/>
                </a:rPr>
                <a:t>01</a:t>
              </a:r>
              <a:endParaRPr lang="zh-CN" altLang="en-U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  <a:sym typeface="+mn-lt"/>
              </a:endParaRPr>
            </a:p>
          </p:txBody>
        </p:sp>
      </p:grpSp>
      <p:grpSp>
        <p:nvGrpSpPr>
          <p:cNvPr id="13" name="组合 15"/>
          <p:cNvGrpSpPr/>
          <p:nvPr/>
        </p:nvGrpSpPr>
        <p:grpSpPr>
          <a:xfrm>
            <a:off x="2468147" y="3422236"/>
            <a:ext cx="929859" cy="1253494"/>
            <a:chOff x="4375595" y="4283461"/>
            <a:chExt cx="1240034" cy="1671712"/>
          </a:xfrm>
          <a:solidFill>
            <a:srgbClr val="CCECFF"/>
          </a:solidFill>
        </p:grpSpPr>
        <p:sp>
          <p:nvSpPr>
            <p:cNvPr id="14" name="任意多边形 16"/>
            <p:cNvSpPr/>
            <p:nvPr/>
          </p:nvSpPr>
          <p:spPr>
            <a:xfrm rot="8121110">
              <a:off x="4568290" y="4283461"/>
              <a:ext cx="1047339" cy="1671712"/>
            </a:xfrm>
            <a:custGeom>
              <a:avLst/>
              <a:gdLst>
                <a:gd name="connsiteX0" fmla="*/ 0 w 1543050"/>
                <a:gd name="connsiteY0" fmla="*/ 1730751 h 2462944"/>
                <a:gd name="connsiteX1" fmla="*/ 309567 w 1543050"/>
                <a:gd name="connsiteY1" fmla="*/ 1730751 h 2462944"/>
                <a:gd name="connsiteX2" fmla="*/ 309567 w 1543050"/>
                <a:gd name="connsiteY2" fmla="*/ 0 h 2462944"/>
                <a:gd name="connsiteX3" fmla="*/ 1233483 w 1543050"/>
                <a:gd name="connsiteY3" fmla="*/ 912638 h 2462944"/>
                <a:gd name="connsiteX4" fmla="*/ 1233483 w 1543050"/>
                <a:gd name="connsiteY4" fmla="*/ 1730751 h 2462944"/>
                <a:gd name="connsiteX5" fmla="*/ 1543050 w 1543050"/>
                <a:gd name="connsiteY5" fmla="*/ 1730751 h 2462944"/>
                <a:gd name="connsiteX6" fmla="*/ 771525 w 1543050"/>
                <a:gd name="connsiteY6" fmla="*/ 2462944 h 246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050" h="2462944">
                  <a:moveTo>
                    <a:pt x="0" y="1730751"/>
                  </a:moveTo>
                  <a:lnTo>
                    <a:pt x="309567" y="1730751"/>
                  </a:lnTo>
                  <a:lnTo>
                    <a:pt x="309567" y="0"/>
                  </a:lnTo>
                  <a:lnTo>
                    <a:pt x="1233483" y="912638"/>
                  </a:lnTo>
                  <a:lnTo>
                    <a:pt x="1233483" y="1730751"/>
                  </a:lnTo>
                  <a:lnTo>
                    <a:pt x="1543050" y="1730751"/>
                  </a:lnTo>
                  <a:lnTo>
                    <a:pt x="771525" y="246294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52400" dist="1778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文本框 32"/>
            <p:cNvSpPr txBox="1"/>
            <p:nvPr/>
          </p:nvSpPr>
          <p:spPr>
            <a:xfrm>
              <a:off x="4375595" y="4611139"/>
              <a:ext cx="785133" cy="4925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微软雅黑" panose="020B0503020204020204" pitchFamily="34" charset="-122"/>
                  <a:cs typeface="Arial" pitchFamily="34" charset="0"/>
                  <a:sym typeface="+mn-lt"/>
                </a:rPr>
                <a:t>03</a:t>
              </a:r>
              <a:endParaRPr lang="zh-CN" altLang="en-U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  <a:sym typeface="+mn-lt"/>
              </a:endParaRPr>
            </a:p>
          </p:txBody>
        </p:sp>
      </p:grpSp>
      <p:grpSp>
        <p:nvGrpSpPr>
          <p:cNvPr id="16" name="组合 18"/>
          <p:cNvGrpSpPr/>
          <p:nvPr/>
        </p:nvGrpSpPr>
        <p:grpSpPr>
          <a:xfrm>
            <a:off x="4329201" y="2367383"/>
            <a:ext cx="785363" cy="1253494"/>
            <a:chOff x="6857441" y="2876664"/>
            <a:chExt cx="1047339" cy="1671712"/>
          </a:xfrm>
          <a:solidFill>
            <a:srgbClr val="9999FF"/>
          </a:solidFill>
        </p:grpSpPr>
        <p:sp>
          <p:nvSpPr>
            <p:cNvPr id="17" name="任意多边形 19"/>
            <p:cNvSpPr/>
            <p:nvPr/>
          </p:nvSpPr>
          <p:spPr>
            <a:xfrm rot="921110">
              <a:off x="6857441" y="2876664"/>
              <a:ext cx="1047339" cy="1671712"/>
            </a:xfrm>
            <a:custGeom>
              <a:avLst/>
              <a:gdLst>
                <a:gd name="connsiteX0" fmla="*/ 0 w 1543050"/>
                <a:gd name="connsiteY0" fmla="*/ 1730751 h 2462944"/>
                <a:gd name="connsiteX1" fmla="*/ 309567 w 1543050"/>
                <a:gd name="connsiteY1" fmla="*/ 1730751 h 2462944"/>
                <a:gd name="connsiteX2" fmla="*/ 309567 w 1543050"/>
                <a:gd name="connsiteY2" fmla="*/ 0 h 2462944"/>
                <a:gd name="connsiteX3" fmla="*/ 1233483 w 1543050"/>
                <a:gd name="connsiteY3" fmla="*/ 912638 h 2462944"/>
                <a:gd name="connsiteX4" fmla="*/ 1233483 w 1543050"/>
                <a:gd name="connsiteY4" fmla="*/ 1730751 h 2462944"/>
                <a:gd name="connsiteX5" fmla="*/ 1543050 w 1543050"/>
                <a:gd name="connsiteY5" fmla="*/ 1730751 h 2462944"/>
                <a:gd name="connsiteX6" fmla="*/ 771525 w 1543050"/>
                <a:gd name="connsiteY6" fmla="*/ 2462944 h 246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050" h="2462944">
                  <a:moveTo>
                    <a:pt x="0" y="1730751"/>
                  </a:moveTo>
                  <a:lnTo>
                    <a:pt x="309567" y="1730751"/>
                  </a:lnTo>
                  <a:lnTo>
                    <a:pt x="309567" y="0"/>
                  </a:lnTo>
                  <a:lnTo>
                    <a:pt x="1233483" y="912638"/>
                  </a:lnTo>
                  <a:lnTo>
                    <a:pt x="1233483" y="1730751"/>
                  </a:lnTo>
                  <a:lnTo>
                    <a:pt x="1543050" y="1730751"/>
                  </a:lnTo>
                  <a:lnTo>
                    <a:pt x="771525" y="246294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52400" dist="1778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文本框 33"/>
            <p:cNvSpPr txBox="1"/>
            <p:nvPr/>
          </p:nvSpPr>
          <p:spPr>
            <a:xfrm>
              <a:off x="6964271" y="3614308"/>
              <a:ext cx="785133" cy="4925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微软雅黑" panose="020B0503020204020204" pitchFamily="34" charset="-122"/>
                  <a:cs typeface="Arial" pitchFamily="34" charset="0"/>
                  <a:sym typeface="+mn-lt"/>
                </a:rPr>
                <a:t>02</a:t>
              </a:r>
              <a:endParaRPr lang="zh-CN" altLang="en-U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  <a:sym typeface="+mn-lt"/>
              </a:endParaRPr>
            </a:p>
          </p:txBody>
        </p:sp>
      </p:grpSp>
      <p:sp>
        <p:nvSpPr>
          <p:cNvPr id="20" name="文本框 52"/>
          <p:cNvSpPr txBox="1"/>
          <p:nvPr/>
        </p:nvSpPr>
        <p:spPr>
          <a:xfrm>
            <a:off x="2285509" y="3204297"/>
            <a:ext cx="1235672" cy="29998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zh-CN" altLang="en-US" sz="1500" b="1" dirty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2" name="组合 24"/>
          <p:cNvGrpSpPr/>
          <p:nvPr/>
        </p:nvGrpSpPr>
        <p:grpSpPr>
          <a:xfrm>
            <a:off x="175864" y="2512167"/>
            <a:ext cx="2339898" cy="1156016"/>
            <a:chOff x="1318674" y="3069754"/>
            <a:chExt cx="3120421" cy="1541712"/>
          </a:xfrm>
        </p:grpSpPr>
        <p:sp>
          <p:nvSpPr>
            <p:cNvPr id="23" name="任意多边形 25"/>
            <p:cNvSpPr/>
            <p:nvPr/>
          </p:nvSpPr>
          <p:spPr>
            <a:xfrm rot="5400000" flipH="1">
              <a:off x="1566832" y="2933868"/>
              <a:ext cx="1488088" cy="1808019"/>
            </a:xfrm>
            <a:custGeom>
              <a:avLst/>
              <a:gdLst>
                <a:gd name="connsiteX0" fmla="*/ 2554514 w 2554514"/>
                <a:gd name="connsiteY0" fmla="*/ 2249714 h 2249714"/>
                <a:gd name="connsiteX1" fmla="*/ 2554514 w 2554514"/>
                <a:gd name="connsiteY1" fmla="*/ 0 h 2249714"/>
                <a:gd name="connsiteX2" fmla="*/ 0 w 2554514"/>
                <a:gd name="connsiteY2" fmla="*/ 0 h 2249714"/>
                <a:gd name="connsiteX0" fmla="*/ 1616857 w 1616857"/>
                <a:gd name="connsiteY0" fmla="*/ 2249715 h 2249715"/>
                <a:gd name="connsiteX1" fmla="*/ 1616857 w 1616857"/>
                <a:gd name="connsiteY1" fmla="*/ 1 h 2249715"/>
                <a:gd name="connsiteX2" fmla="*/ 1 w 1616857"/>
                <a:gd name="connsiteY2" fmla="*/ 0 h 224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6857" h="2249715">
                  <a:moveTo>
                    <a:pt x="1616857" y="2249715"/>
                  </a:moveTo>
                  <a:lnTo>
                    <a:pt x="1616857" y="1"/>
                  </a:lnTo>
                  <a:lnTo>
                    <a:pt x="1" y="0"/>
                  </a:ln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椭圆 26"/>
            <p:cNvSpPr/>
            <p:nvPr/>
          </p:nvSpPr>
          <p:spPr>
            <a:xfrm rot="5400000" flipH="1">
              <a:off x="4377801" y="4550172"/>
              <a:ext cx="59088" cy="635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椭圆 27"/>
            <p:cNvSpPr/>
            <p:nvPr/>
          </p:nvSpPr>
          <p:spPr>
            <a:xfrm rot="5400000" flipH="1">
              <a:off x="1316612" y="3071816"/>
              <a:ext cx="67623" cy="635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6" name="直接连接符 28"/>
            <p:cNvCxnSpPr>
              <a:stCxn id="23" idx="2"/>
            </p:cNvCxnSpPr>
            <p:nvPr/>
          </p:nvCxnSpPr>
          <p:spPr>
            <a:xfrm>
              <a:off x="3214886" y="4581920"/>
              <a:ext cx="1152128" cy="1"/>
            </a:xfrm>
            <a:prstGeom prst="line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7" name="组合 29"/>
          <p:cNvGrpSpPr/>
          <p:nvPr/>
        </p:nvGrpSpPr>
        <p:grpSpPr>
          <a:xfrm>
            <a:off x="3661561" y="1356146"/>
            <a:ext cx="3221472" cy="554822"/>
            <a:chOff x="5967100" y="1528041"/>
            <a:chExt cx="4296062" cy="739934"/>
          </a:xfrm>
        </p:grpSpPr>
        <p:sp>
          <p:nvSpPr>
            <p:cNvPr id="28" name="任意多边形 30"/>
            <p:cNvSpPr/>
            <p:nvPr/>
          </p:nvSpPr>
          <p:spPr>
            <a:xfrm rot="5400000">
              <a:off x="6625879" y="986999"/>
              <a:ext cx="666846" cy="1808019"/>
            </a:xfrm>
            <a:custGeom>
              <a:avLst/>
              <a:gdLst>
                <a:gd name="connsiteX0" fmla="*/ 2554514 w 2554514"/>
                <a:gd name="connsiteY0" fmla="*/ 2249714 h 2249714"/>
                <a:gd name="connsiteX1" fmla="*/ 2554514 w 2554514"/>
                <a:gd name="connsiteY1" fmla="*/ 0 h 2249714"/>
                <a:gd name="connsiteX2" fmla="*/ 0 w 2554514"/>
                <a:gd name="connsiteY2" fmla="*/ 0 h 2249714"/>
                <a:gd name="connsiteX0" fmla="*/ 1616857 w 1616857"/>
                <a:gd name="connsiteY0" fmla="*/ 2249715 h 2249715"/>
                <a:gd name="connsiteX1" fmla="*/ 1616857 w 1616857"/>
                <a:gd name="connsiteY1" fmla="*/ 1 h 2249715"/>
                <a:gd name="connsiteX2" fmla="*/ 1 w 1616857"/>
                <a:gd name="connsiteY2" fmla="*/ 0 h 224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6857" h="2249715">
                  <a:moveTo>
                    <a:pt x="1616857" y="2249715"/>
                  </a:moveTo>
                  <a:lnTo>
                    <a:pt x="1616857" y="1"/>
                  </a:lnTo>
                  <a:lnTo>
                    <a:pt x="1" y="0"/>
                  </a:ln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9" name="椭圆 31"/>
            <p:cNvSpPr/>
            <p:nvPr/>
          </p:nvSpPr>
          <p:spPr>
            <a:xfrm rot="5400000" flipH="1">
              <a:off x="10201868" y="1525835"/>
              <a:ext cx="59088" cy="635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椭圆 32"/>
            <p:cNvSpPr/>
            <p:nvPr/>
          </p:nvSpPr>
          <p:spPr>
            <a:xfrm rot="5400000" flipH="1">
              <a:off x="5965038" y="2202414"/>
              <a:ext cx="67623" cy="635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31" name="直接连接符 33"/>
            <p:cNvCxnSpPr/>
            <p:nvPr/>
          </p:nvCxnSpPr>
          <p:spPr>
            <a:xfrm>
              <a:off x="7863312" y="1557585"/>
              <a:ext cx="2336350" cy="0"/>
            </a:xfrm>
            <a:prstGeom prst="line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组合 34"/>
          <p:cNvGrpSpPr/>
          <p:nvPr/>
        </p:nvGrpSpPr>
        <p:grpSpPr>
          <a:xfrm>
            <a:off x="4513575" y="3095688"/>
            <a:ext cx="2213850" cy="554822"/>
            <a:chOff x="7103319" y="3847966"/>
            <a:chExt cx="2952327" cy="739934"/>
          </a:xfrm>
        </p:grpSpPr>
        <p:sp>
          <p:nvSpPr>
            <p:cNvPr id="33" name="任意多边形 35"/>
            <p:cNvSpPr/>
            <p:nvPr/>
          </p:nvSpPr>
          <p:spPr>
            <a:xfrm rot="5400000">
              <a:off x="7498068" y="3570955"/>
              <a:ext cx="666846" cy="1279958"/>
            </a:xfrm>
            <a:custGeom>
              <a:avLst/>
              <a:gdLst>
                <a:gd name="connsiteX0" fmla="*/ 2554514 w 2554514"/>
                <a:gd name="connsiteY0" fmla="*/ 2249714 h 2249714"/>
                <a:gd name="connsiteX1" fmla="*/ 2554514 w 2554514"/>
                <a:gd name="connsiteY1" fmla="*/ 0 h 2249714"/>
                <a:gd name="connsiteX2" fmla="*/ 0 w 2554514"/>
                <a:gd name="connsiteY2" fmla="*/ 0 h 2249714"/>
                <a:gd name="connsiteX0" fmla="*/ 1616857 w 1616857"/>
                <a:gd name="connsiteY0" fmla="*/ 2249715 h 2249715"/>
                <a:gd name="connsiteX1" fmla="*/ 1616857 w 1616857"/>
                <a:gd name="connsiteY1" fmla="*/ 1 h 2249715"/>
                <a:gd name="connsiteX2" fmla="*/ 1 w 1616857"/>
                <a:gd name="connsiteY2" fmla="*/ 0 h 224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6857" h="2249715">
                  <a:moveTo>
                    <a:pt x="1616857" y="2249715"/>
                  </a:moveTo>
                  <a:lnTo>
                    <a:pt x="1616857" y="1"/>
                  </a:lnTo>
                  <a:lnTo>
                    <a:pt x="1" y="0"/>
                  </a:lnTo>
                </a:path>
              </a:pathLst>
            </a:cu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椭圆 36"/>
            <p:cNvSpPr/>
            <p:nvPr/>
          </p:nvSpPr>
          <p:spPr>
            <a:xfrm rot="5400000" flipH="1">
              <a:off x="9994352" y="3845760"/>
              <a:ext cx="59088" cy="635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椭圆 37"/>
            <p:cNvSpPr/>
            <p:nvPr/>
          </p:nvSpPr>
          <p:spPr>
            <a:xfrm rot="5400000" flipH="1">
              <a:off x="7101257" y="4522339"/>
              <a:ext cx="67623" cy="635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36" name="直接连接符 38"/>
            <p:cNvCxnSpPr/>
            <p:nvPr/>
          </p:nvCxnSpPr>
          <p:spPr>
            <a:xfrm>
              <a:off x="8471470" y="3877510"/>
              <a:ext cx="1492211" cy="0"/>
            </a:xfrm>
            <a:prstGeom prst="line">
              <a:avLst/>
            </a:prstGeom>
            <a:noFill/>
            <a:ln w="22225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8" name="文本框 91"/>
          <p:cNvSpPr txBox="1"/>
          <p:nvPr/>
        </p:nvSpPr>
        <p:spPr>
          <a:xfrm>
            <a:off x="5154708" y="1405743"/>
            <a:ext cx="3296823" cy="86177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890695"/>
            <a:r>
              <a:rPr lang="ru-RU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Об’єктно-об’єктивний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(найвищий авторитет – сфера «чужого» (авторського)</a:t>
            </a:r>
            <a:endParaRPr lang="en-US" altLang="zh-CN" sz="1600" dirty="0">
              <a:solidFill>
                <a:srgbClr val="18478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  <a:sym typeface="+mn-lt"/>
            </a:endParaRPr>
          </a:p>
        </p:txBody>
      </p:sp>
      <p:sp>
        <p:nvSpPr>
          <p:cNvPr id="41" name="文本框 112"/>
          <p:cNvSpPr txBox="1"/>
          <p:nvPr/>
        </p:nvSpPr>
        <p:spPr>
          <a:xfrm>
            <a:off x="5446062" y="3179242"/>
            <a:ext cx="25627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0695"/>
            <a:r>
              <a:rPr lang="ru-RU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Суб’єктно-об’єктивний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(найвищий авторитет – власна позиція читача)</a:t>
            </a:r>
            <a:endParaRPr lang="en-US" altLang="zh-CN" sz="1600" dirty="0">
              <a:solidFill>
                <a:srgbClr val="18478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  <a:sym typeface="+mn-lt"/>
            </a:endParaRPr>
          </a:p>
        </p:txBody>
      </p:sp>
      <p:sp>
        <p:nvSpPr>
          <p:cNvPr id="44" name="文本框 120"/>
          <p:cNvSpPr txBox="1"/>
          <p:nvPr/>
        </p:nvSpPr>
        <p:spPr>
          <a:xfrm>
            <a:off x="-82956" y="2569625"/>
            <a:ext cx="2029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0695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Суб’єктно-суб’єктний</a:t>
            </a:r>
            <a:r>
              <a:rPr lang="ru-RU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(можливий «діалог згоди», «зустріч» автора й читача)</a:t>
            </a:r>
            <a:endParaRPr lang="en-US" altLang="zh-CN" sz="1600" dirty="0">
              <a:solidFill>
                <a:srgbClr val="18478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  <a:sym typeface="+mn-lt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8" y="801343"/>
            <a:ext cx="2120064" cy="158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58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284" y="179154"/>
            <a:ext cx="4042611" cy="129266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Принципи організації </a:t>
            </a:r>
          </a:p>
          <a:p>
            <a:pPr algn="ctr"/>
            <a:r>
              <a:rPr lang="ru-RU" sz="2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аналізу літературного твору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976" y="1588170"/>
            <a:ext cx="40113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принцип цілісності;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принцип єдності змісту й форми;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контекстний принцип;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культурологічний принцип;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принцип варіативності;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принцип виборності;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принцип діалогічності;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особистісний принцип;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принцип толерантності (антидогматичності);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latin typeface="Arial" pitchFamily="34" charset="0"/>
                <a:cs typeface="Arial" pitchFamily="34" charset="0"/>
              </a:rPr>
              <a:t>принцип емоційності.</a:t>
            </a:r>
          </a:p>
        </p:txBody>
      </p:sp>
      <p:sp>
        <p:nvSpPr>
          <p:cNvPr id="46" name="AutoShape 2" descr="Публичные библиотеки в США: денег на электронные книги не хватает |  ЛибИнфор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0" y="1471816"/>
            <a:ext cx="10828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54143" y="1471817"/>
            <a:ext cx="4265196" cy="3497226"/>
          </a:xfrm>
          <a:prstGeom prst="round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5137484" y="223010"/>
            <a:ext cx="2887579" cy="8925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ru-RU" sz="2600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Функції аналізу </a:t>
            </a:r>
          </a:p>
          <a:p>
            <a:pPr lvl="0" algn="ctr"/>
            <a:r>
              <a:rPr lang="ru-RU" sz="2600" dirty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художнього твору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618747" y="1517535"/>
            <a:ext cx="212365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 когнітивна;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естетична;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виховна;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мотиваційна;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аксіологічна;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рецептивна;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комунікативна;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проєктувальна;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коригуюча.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221705" y="1471816"/>
            <a:ext cx="2803358" cy="3040026"/>
          </a:xfrm>
          <a:prstGeom prst="roundRect">
            <a:avLst/>
          </a:prstGeom>
          <a:noFill/>
          <a:ln w="5715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824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CC1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5DD"/>
      </a:accent5>
      <a:accent6>
        <a:srgbClr val="2D2D8A"/>
      </a:accent6>
      <a:hlink>
        <a:srgbClr val="002850"/>
      </a:hlink>
      <a:folHlink>
        <a:srgbClr val="66B2FE"/>
      </a:folHlink>
    </a:clrScheme>
    <a:fontScheme name="默认设计模板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B8CC1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D2D8A"/>
        </a:accent6>
        <a:hlink>
          <a:srgbClr val="002850"/>
        </a:hlink>
        <a:folHlink>
          <a:srgbClr val="66B2F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2232</TotalTime>
  <Words>540</Words>
  <Application>Microsoft Office PowerPoint</Application>
  <PresentationFormat>Екран (16:9)</PresentationFormat>
  <Paragraphs>140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26</vt:i4>
      </vt:variant>
    </vt:vector>
  </HeadingPairs>
  <TitlesOfParts>
    <vt:vector size="37" baseType="lpstr">
      <vt:lpstr>微软雅黑</vt:lpstr>
      <vt:lpstr>黑体</vt:lpstr>
      <vt:lpstr>黑体</vt:lpstr>
      <vt:lpstr>宋体</vt:lpstr>
      <vt:lpstr>Arial</vt:lpstr>
      <vt:lpstr>Calibri</vt:lpstr>
      <vt:lpstr>Verdana</vt:lpstr>
      <vt:lpstr>Wingdings</vt:lpstr>
      <vt:lpstr>时尚中黑简体</vt:lpstr>
      <vt:lpstr>Office Theme</vt:lpstr>
      <vt:lpstr>默认设计模板</vt:lpstr>
      <vt:lpstr>Презентація PowerPoint</vt:lpstr>
      <vt:lpstr>План методичного порадника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Удовиченко Ірина Віталіївна</cp:lastModifiedBy>
  <cp:revision>173</cp:revision>
  <dcterms:created xsi:type="dcterms:W3CDTF">2016-11-18T14:12:19Z</dcterms:created>
  <dcterms:modified xsi:type="dcterms:W3CDTF">2022-05-16T10:49:26Z</dcterms:modified>
</cp:coreProperties>
</file>