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4"/>
  </p:notesMasterIdLst>
  <p:sldIdLst>
    <p:sldId id="256" r:id="rId3"/>
    <p:sldId id="328" r:id="rId4"/>
    <p:sldId id="325" r:id="rId5"/>
    <p:sldId id="329" r:id="rId6"/>
    <p:sldId id="283" r:id="rId7"/>
    <p:sldId id="258" r:id="rId8"/>
    <p:sldId id="259" r:id="rId9"/>
    <p:sldId id="264" r:id="rId10"/>
    <p:sldId id="265" r:id="rId11"/>
    <p:sldId id="266" r:id="rId12"/>
    <p:sldId id="267" r:id="rId13"/>
    <p:sldId id="268" r:id="rId14"/>
    <p:sldId id="303" r:id="rId15"/>
    <p:sldId id="269" r:id="rId16"/>
    <p:sldId id="300" r:id="rId17"/>
    <p:sldId id="282" r:id="rId18"/>
    <p:sldId id="270" r:id="rId19"/>
    <p:sldId id="271" r:id="rId20"/>
    <p:sldId id="272" r:id="rId21"/>
    <p:sldId id="273" r:id="rId22"/>
    <p:sldId id="274" r:id="rId23"/>
    <p:sldId id="275" r:id="rId24"/>
    <p:sldId id="312" r:id="rId25"/>
    <p:sldId id="313" r:id="rId26"/>
    <p:sldId id="278" r:id="rId27"/>
    <p:sldId id="277" r:id="rId28"/>
    <p:sldId id="279" r:id="rId29"/>
    <p:sldId id="280" r:id="rId30"/>
    <p:sldId id="309" r:id="rId31"/>
    <p:sldId id="311" r:id="rId32"/>
    <p:sldId id="318" r:id="rId33"/>
    <p:sldId id="317" r:id="rId34"/>
    <p:sldId id="281" r:id="rId35"/>
    <p:sldId id="285" r:id="rId36"/>
    <p:sldId id="315" r:id="rId37"/>
    <p:sldId id="324" r:id="rId38"/>
    <p:sldId id="319" r:id="rId39"/>
    <p:sldId id="306" r:id="rId40"/>
    <p:sldId id="286" r:id="rId41"/>
    <p:sldId id="321" r:id="rId42"/>
    <p:sldId id="322" r:id="rId43"/>
    <p:sldId id="320" r:id="rId44"/>
    <p:sldId id="287" r:id="rId45"/>
    <p:sldId id="288" r:id="rId46"/>
    <p:sldId id="289" r:id="rId47"/>
    <p:sldId id="323" r:id="rId48"/>
    <p:sldId id="293" r:id="rId49"/>
    <p:sldId id="294" r:id="rId50"/>
    <p:sldId id="291" r:id="rId51"/>
    <p:sldId id="327" r:id="rId52"/>
    <p:sldId id="326" r:id="rId53"/>
  </p:sldIdLst>
  <p:sldSz cx="9144000" cy="5143500" type="screen16x9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576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C4D4A-EB11-4CB1-9AA5-39F933F12573}" type="datetimeFigureOut">
              <a:rPr lang="uk-UA" smtClean="0"/>
              <a:t>05.04.2022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C0B77-5850-481A-A4DC-A388EEF13AE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0612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C0B77-5850-481A-A4DC-A388EEF13AE0}" type="slidenum">
              <a:rPr lang="uk-UA" smtClean="0"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0437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0328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5804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5286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65496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010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01901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1834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35784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23515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51291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9336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87789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16249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98699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6648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5840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5174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252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969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5430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8743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4257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7"/>
            <a:ext cx="9144000" cy="51301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AC259-EBD3-4477-8ED1-9C4E8D32F78F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2C70-2A90-47DD-B4C7-2A4AE87F336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0"/>
            <a:ext cx="9143999" cy="51301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t>05.04.2022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utt.ly/KQSYHWY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youtube.com/watch?v=XeEvnmuHtE0" TargetMode="External"/><Relationship Id="rId4" Type="http://schemas.openxmlformats.org/officeDocument/2006/relationships/hyperlink" Target="https://cutt.ly/6QIIHiz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hyperlink" Target="https://www.youtube.com/watch?v=ZemzZhCrji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l1lZVKgBcE" TargetMode="External"/><Relationship Id="rId7" Type="http://schemas.openxmlformats.org/officeDocument/2006/relationships/hyperlink" Target="https://mon.gov.ua/storage/app/media/news/2022/03/31/Rozmovy.pro.viynu.31.03.22.pdf" TargetMode="External"/><Relationship Id="rId2" Type="http://schemas.openxmlformats.org/officeDocument/2006/relationships/hyperlink" Target="http://osvita.ua/school/85853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mon.gov.ua/ua/news/asociaciya-psihologiv-portugaliyi-prezentuvala-posibnik-rozmovi-pro-vijnu-dlya-batkiv-i-opikuniv-ditej" TargetMode="External"/><Relationship Id="rId5" Type="http://schemas.openxmlformats.org/officeDocument/2006/relationships/hyperlink" Target="https://mon.gov.ua/ua/news/pidtrimka-ditej-poradi-dlya-vchiteliv" TargetMode="Externa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hyperlink" Target="https://aston.te.ua/catalog/pilotuvannia-osvitnikh-materialiv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s://www.youtube.com/watch?v=bzgRLnOxsH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8.png"/><Relationship Id="rId4" Type="http://schemas.openxmlformats.org/officeDocument/2006/relationships/hyperlink" Target="https://svitdovkola.org/books/uis5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yakistosviti.com.ua/uk/Doslidzhuiemo-istoriiu-ta-suspilstvo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ms.e-school.net.ua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jammschool.com.ua/" TargetMode="External"/><Relationship Id="rId4" Type="http://schemas.openxmlformats.org/officeDocument/2006/relationships/hyperlink" Target="https://optima.school/free-education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hyperlink" Target="https://www.youtube.com/watch?v=WA_8sTnoxHg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3.wdp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10" Type="http://schemas.openxmlformats.org/officeDocument/2006/relationships/hyperlink" Target="https://cutt.ly/hOKX1vA" TargetMode="External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hyperlink" Target="https://www.geneza.ua/product/1045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aeF-D4pIHB0" TargetMode="External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png"/><Relationship Id="rId7" Type="http://schemas.openxmlformats.org/officeDocument/2006/relationships/image" Target="../media/image114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sqe.gov.ua/yak-organizuvati-vikladannya-navchaln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helsinki.org.ua/wp-content/uploads/2020/04/Prev_Posibnyk_MGB_A4-4.pdf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sqe.gov.ua/yak-vchitelyu-organizuvati-svoyu-robotu-p/" TargetMode="External"/><Relationship Id="rId3" Type="http://schemas.openxmlformats.org/officeDocument/2006/relationships/hyperlink" Target="https://www.youtube.com/watch?v=aeF-D4pIHB0" TargetMode="External"/><Relationship Id="rId7" Type="http://schemas.openxmlformats.org/officeDocument/2006/relationships/hyperlink" Target="https://youtu.be/FnjGLQt3nQ8" TargetMode="External"/><Relationship Id="rId2" Type="http://schemas.openxmlformats.org/officeDocument/2006/relationships/hyperlink" Target="http://yakistosviti.com.ua/uk/Doslidzhuiemo-istoriiu-ta-suspilstvo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utt.ly/xDPLyQj" TargetMode="External"/><Relationship Id="rId5" Type="http://schemas.openxmlformats.org/officeDocument/2006/relationships/hyperlink" Target="https://cutt.ly/6QIIHiz" TargetMode="External"/><Relationship Id="rId4" Type="http://schemas.openxmlformats.org/officeDocument/2006/relationships/hyperlink" Target="https://cutt.ly/KQSYHWY" TargetMode="External"/><Relationship Id="rId9" Type="http://schemas.openxmlformats.org/officeDocument/2006/relationships/hyperlink" Target="https://sqe.gov.ua/yak-organizuvati-vikladannya-navchaln/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3219822"/>
            <a:ext cx="8640960" cy="1728192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ОРГАНІЗАЦІЯ ОСВІТНЬОГО ПРОЦЕСУ В 5 КЛАСАХ </a:t>
            </a:r>
            <a:br>
              <a:rPr lang="uk-UA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ДЕРЖАВНИМ СТАНДАРТОМ БАЗОВОЇ СЕРЕДНЬОЇ ОСВІТИ В УМОВАХ РЕАЛІЗАЦІЇ  НОВОЇ УКРАЇНСЬКОЇ ШКОЛИ: ГРОМАДЯНСЬКА ТА ІСТОРИЧНА ОСВІТНЯ ГАЛУЗЬ</a:t>
            </a:r>
            <a:br>
              <a:rPr lang="uk-UA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36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9" t="20994" r="25037" b="30288"/>
          <a:stretch/>
        </p:blipFill>
        <p:spPr bwMode="auto">
          <a:xfrm>
            <a:off x="128508" y="987574"/>
            <a:ext cx="4014396" cy="24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10825" t="23510" r="12603" b="11370"/>
          <a:stretch/>
        </p:blipFill>
        <p:spPr bwMode="auto">
          <a:xfrm>
            <a:off x="4427984" y="123478"/>
            <a:ext cx="4611003" cy="24997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13270" t="26346" r="12801" b="7908"/>
          <a:stretch/>
        </p:blipFill>
        <p:spPr bwMode="auto">
          <a:xfrm>
            <a:off x="4283968" y="2715766"/>
            <a:ext cx="4564509" cy="22037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5080" y="627534"/>
            <a:ext cx="1800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Додаток 9</a:t>
            </a: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8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3538" t="23229" r="13836" b="33428"/>
          <a:stretch/>
        </p:blipFill>
        <p:spPr bwMode="auto">
          <a:xfrm>
            <a:off x="4455168" y="303769"/>
            <a:ext cx="4531606" cy="22619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5" t="23878" r="12963" b="10096"/>
          <a:stretch/>
        </p:blipFill>
        <p:spPr bwMode="auto">
          <a:xfrm>
            <a:off x="4283968" y="2587575"/>
            <a:ext cx="4812956" cy="241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25165" t="21246" r="24666" b="8782"/>
          <a:stretch/>
        </p:blipFill>
        <p:spPr bwMode="auto">
          <a:xfrm>
            <a:off x="118664" y="915566"/>
            <a:ext cx="3960440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8258" y="583570"/>
            <a:ext cx="1800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Додаток 9</a:t>
            </a: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13608" y="5720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Додаток 18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18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47827" y="483518"/>
            <a:ext cx="7520354" cy="807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ОБОВ’ЯЗКОВІ РЕЗУЛЬТАТИ НАВЧАННЯ </a:t>
            </a:r>
            <a:r>
              <a:rPr lang="uk-U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51520" y="1146684"/>
            <a:ext cx="8712968" cy="358530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uk-UA" dirty="0" smtClean="0"/>
              <a:t>     </a:t>
            </a:r>
            <a:r>
              <a:rPr lang="uk-UA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Історико-хронологічне мислення</a:t>
            </a:r>
            <a:r>
              <a:rPr lang="uk-UA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орієнтація в історичному часі, встановлення причинно-наслідкових зв’язків між подіями, явищами і процесами, діяльністю людей та її результатами в часі, виявлення змін і тяглості у житті суспільства.</a:t>
            </a:r>
          </a:p>
          <a:p>
            <a:pPr marL="0" indent="0" algn="just">
              <a:buFont typeface="Arial" pitchFamily="34" charset="0"/>
              <a:buNone/>
            </a:pPr>
            <a:r>
              <a:rPr lang="uk-UA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uk-UA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Геопросторове мислення</a:t>
            </a:r>
            <a:r>
              <a:rPr lang="uk-UA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орієнтація в соціально-історичному просторі, виявлення взаємозалежності в розвитку суспільства, господарства, культури і довкілля.</a:t>
            </a:r>
          </a:p>
          <a:p>
            <a:pPr marL="0" indent="0" algn="just">
              <a:buFont typeface="Arial" pitchFamily="34" charset="0"/>
              <a:buNone/>
            </a:pPr>
            <a:r>
              <a:rPr lang="uk-UA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uk-UA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Критичне мислення</a:t>
            </a:r>
            <a:r>
              <a:rPr lang="uk-UA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робота з різними джерелами інформації та формулювання історично обґрунтованих питань.</a:t>
            </a:r>
          </a:p>
          <a:p>
            <a:pPr marL="0" indent="0" algn="just">
              <a:buFont typeface="Arial" pitchFamily="34" charset="0"/>
              <a:buNone/>
            </a:pPr>
            <a:r>
              <a:rPr lang="uk-UA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Системне мислення</a:t>
            </a:r>
            <a:r>
              <a:rPr lang="uk-UA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виявлення взаємопов’язаності, взаємозалежності та взаємовпливів історичних подій, явищ, процесів, постатей у контексті відповідних епох; розуміння множинності трактувань минулого і сучасного та зіставлення їхніх інтерпретацій.</a:t>
            </a:r>
          </a:p>
          <a:p>
            <a:pPr marL="0" indent="0" algn="just">
              <a:buFont typeface="Arial" pitchFamily="34" charset="0"/>
              <a:buNone/>
            </a:pPr>
            <a:r>
              <a:rPr lang="uk-UA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Усвідомлення власної гідності</a:t>
            </a:r>
            <a:r>
              <a:rPr lang="uk-UA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діяльність з опорою на власні права і свободи, повага прав і гідності інших осіб, толерантність, протидія виявам дискримінації та нерівного ставлення.</a:t>
            </a:r>
          </a:p>
          <a:p>
            <a:pPr marL="0" indent="0" algn="just">
              <a:buFont typeface="Arial" pitchFamily="34" charset="0"/>
              <a:buNone/>
            </a:pPr>
            <a:r>
              <a:rPr lang="uk-UA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Дотримання демократичних принципів</a:t>
            </a:r>
            <a:r>
              <a:rPr lang="uk-UA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конструктивна взаємодія з друзями, шкільною спільнотою, місцевою громадою і суспільством загалом, долучення до розв’язання локальних, загальнонаціональних і глобальних проблем.</a:t>
            </a:r>
            <a:endParaRPr lang="uk-UA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2320" y="47172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Додаток 18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6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7" t="20566" r="31047" b="13897"/>
          <a:stretch/>
        </p:blipFill>
        <p:spPr bwMode="auto">
          <a:xfrm>
            <a:off x="179512" y="94961"/>
            <a:ext cx="883099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65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394037" y="195486"/>
            <a:ext cx="5920154" cy="643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БАЗО</a:t>
            </a:r>
            <a:r>
              <a:rPr lang="uk-U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ВІ ЗНАННЯ</a:t>
            </a:r>
            <a:endParaRPr lang="uk-UA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07505" y="1131590"/>
            <a:ext cx="8784976" cy="34238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5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uk-UA" sz="1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Людина і природа</a:t>
            </a:r>
            <a:r>
              <a:rPr lang="uk-UA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творення соціоприродного середовища; формування і розселення людини; освоєння і перетворення людиною природи в минулому і теперішньому; освоєння нових просторів; сталий розвиток.</a:t>
            </a:r>
            <a:endParaRPr lang="ru-RU" sz="18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95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uk-UA" sz="1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Людина і світ матеріальних речей</a:t>
            </a:r>
            <a:r>
              <a:rPr lang="uk-UA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виробництво та споживання в різні історичні епохи; матеріали і технології; знаряддя праці і предмети побуту; науково-технічні винаходи; умови життя і праці в місті та селі; урбанізація; матеріальна культура аграрного, індустріального і постіндустріального суспільств.</a:t>
            </a:r>
            <a:endParaRPr lang="uk-UA" sz="1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95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uk-UA" sz="1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Людина і суспільство</a:t>
            </a:r>
            <a:r>
              <a:rPr lang="uk-UA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соціум і спільноти: родини, стани, класи, нації, культурні, релігійні, етнічні та інші групи; взаємодія людей, інтереси і цінності, ідентичність і гідність людини; патріотизм; культура і цивілізація; інформація і медіа; толерантність та інклюзія; конфлікти та їх розв’язання.</a:t>
            </a:r>
            <a:endParaRPr lang="ru-RU" sz="18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95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uk-UA" sz="1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Людина і влада</a:t>
            </a:r>
            <a:r>
              <a:rPr lang="uk-UA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політична організація суспільства; метрополії та колонії; імперії та національні держави; політичні режими; демократія, її переваги та ризики; самоврядування; права людини і протидія дискримінації; громадянство; протестні рухи, революції і реформи; міжнародні відносини.</a:t>
            </a:r>
            <a:endParaRPr lang="ru-RU" sz="18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sz="1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Людина і світ уявлень та ідей</a:t>
            </a:r>
            <a:r>
              <a:rPr lang="uk-UA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світогляд і цінності, ідентичність та основи її формування, наука і мистецтво; історія ідей, ідеології та їх вплив на людину і суспільство; релігія, міфи, символи; образи минулого, теперішнього і майбутнього в суспільній думці.</a:t>
            </a:r>
            <a:endParaRPr lang="ru-RU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18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23905" r="28609" b="8857"/>
          <a:stretch/>
        </p:blipFill>
        <p:spPr bwMode="auto">
          <a:xfrm>
            <a:off x="179512" y="267494"/>
            <a:ext cx="3949430" cy="216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" t="21990" r="28802" b="10158"/>
          <a:stretch/>
        </p:blipFill>
        <p:spPr bwMode="auto">
          <a:xfrm>
            <a:off x="4427984" y="217578"/>
            <a:ext cx="3964971" cy="218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" t="21411" r="28395" b="8229"/>
          <a:stretch/>
        </p:blipFill>
        <p:spPr bwMode="auto">
          <a:xfrm>
            <a:off x="395536" y="2436763"/>
            <a:ext cx="4328809" cy="243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" t="21852" r="30378" b="10659"/>
          <a:stretch/>
        </p:blipFill>
        <p:spPr bwMode="auto">
          <a:xfrm>
            <a:off x="5076056" y="2572949"/>
            <a:ext cx="3832697" cy="215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/>
          <p:cNvSpPr/>
          <p:nvPr/>
        </p:nvSpPr>
        <p:spPr>
          <a:xfrm>
            <a:off x="165479" y="4759362"/>
            <a:ext cx="216024" cy="218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340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03598"/>
            <a:ext cx="8640960" cy="19442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НАВЧАЛЬНО-МЕТОДИЧНЕ ЗАБЕЗПЕЧЕННЯ ГРОМАДЯНСЬКОЇ ТА ІСТОРИЧНОЇ </a:t>
            </a:r>
          </a:p>
          <a:p>
            <a:pPr marL="0" indent="0" algn="ctr">
              <a:buNone/>
            </a:pP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ОСВІТНЬОЇ ГАЛУЗІ (</a:t>
            </a: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КЛАС) 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568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/>
          </p:cNvPicPr>
          <p:nvPr/>
        </p:nvPicPr>
        <p:blipFill rotWithShape="1">
          <a:blip r:embed="rId2"/>
          <a:srcRect l="30891" t="18434" r="4598" b="13431"/>
          <a:stretch/>
        </p:blipFill>
        <p:spPr bwMode="auto">
          <a:xfrm>
            <a:off x="237954" y="1282877"/>
            <a:ext cx="3794711" cy="30617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17211" y="1203750"/>
            <a:ext cx="4798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Модельні навчальні програми для 5 класів закладів загальної   середньої освіти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https://cutt.ly/KQSYHWY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- сайт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Інститут модернізації змісту </a:t>
            </a:r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освіти (презентація) 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19491" y="1995686"/>
            <a:ext cx="4967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Модельні навчальні програми для 5-9 класів нової української школи (запроваджуються поетапно з 2022 року) - сайт Міністерства освіти і науки України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https://cutt.ly/6QIIHiz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13600" y="3795125"/>
            <a:ext cx="3184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Культура добросусідства 5-6 клас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uk-U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600" y="2714025"/>
            <a:ext cx="4960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Соціальна та здоров’язбережувальна галузь</a:t>
            </a:r>
            <a:endParaRPr lang="uk-UA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0998" y="3189994"/>
            <a:ext cx="2977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Етика і курси морального спрямування</a:t>
            </a:r>
          </a:p>
          <a:p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804248" y="3594844"/>
            <a:ext cx="21823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Етика 5-6 клас (2 програми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79497" y="4059349"/>
            <a:ext cx="22889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Вчимося жити разом 5-6 клас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702624" y="3009288"/>
            <a:ext cx="0" cy="7858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8172400" y="3003943"/>
            <a:ext cx="0" cy="5681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470889" y="3009288"/>
            <a:ext cx="0" cy="2851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4434771" y="4443958"/>
            <a:ext cx="4163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www.youtube.com/watch?v=XeEvnmuHtE0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645449" y="152314"/>
            <a:ext cx="7918938" cy="907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НУШ: ГРОМАДЯНСЬКА </a:t>
            </a:r>
            <a:br>
              <a:rPr lang="uk-UA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 ІСТОРИЧНА ОСВІТНЯ ГАЛУЗЬ</a:t>
            </a:r>
            <a:endParaRPr lang="uk-UA" sz="2800" dirty="0">
              <a:solidFill>
                <a:srgbClr val="002060"/>
              </a:solidFill>
            </a:endParaRPr>
          </a:p>
        </p:txBody>
      </p:sp>
      <p:sp>
        <p:nvSpPr>
          <p:cNvPr id="22" name="4-конечная звезда 21"/>
          <p:cNvSpPr/>
          <p:nvPr/>
        </p:nvSpPr>
        <p:spPr>
          <a:xfrm>
            <a:off x="52255" y="1570863"/>
            <a:ext cx="281355" cy="288618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3" name="4-конечная звезда 22"/>
          <p:cNvSpPr/>
          <p:nvPr/>
        </p:nvSpPr>
        <p:spPr>
          <a:xfrm>
            <a:off x="97276" y="2417288"/>
            <a:ext cx="269632" cy="301412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4" name="4-конечная звезда 23"/>
          <p:cNvSpPr/>
          <p:nvPr/>
        </p:nvSpPr>
        <p:spPr>
          <a:xfrm>
            <a:off x="91415" y="3686145"/>
            <a:ext cx="281354" cy="290127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232092" y="1472043"/>
            <a:ext cx="2977663" cy="117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78631" y="2499742"/>
            <a:ext cx="218049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66908" y="3697665"/>
            <a:ext cx="34465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46809" y="2981419"/>
            <a:ext cx="218049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19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938" t="29630" r="65121" b="45602"/>
          <a:stretch/>
        </p:blipFill>
        <p:spPr bwMode="auto">
          <a:xfrm>
            <a:off x="5863476" y="2643758"/>
            <a:ext cx="3168220" cy="18771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64291" t="34307" r="9869" b="44337"/>
          <a:stretch/>
        </p:blipFill>
        <p:spPr bwMode="auto">
          <a:xfrm>
            <a:off x="5749383" y="195486"/>
            <a:ext cx="3282313" cy="1810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6" r="6630"/>
          <a:stretch/>
        </p:blipFill>
        <p:spPr bwMode="auto">
          <a:xfrm>
            <a:off x="103005" y="339502"/>
            <a:ext cx="5596641" cy="370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33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esktop\скрин_тел_07.11.21\Screenshot_20210921_163254_com.google.android.g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6" t="18975" r="11025" b="61052"/>
          <a:stretch/>
        </p:blipFill>
        <p:spPr bwMode="auto">
          <a:xfrm>
            <a:off x="4788024" y="184248"/>
            <a:ext cx="3792355" cy="230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Desktop\скрин_тел_07.11.21\Screenshot_20210921_163449_com.google.android.g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0" t="19487" r="11806" b="60684"/>
          <a:stretch/>
        </p:blipFill>
        <p:spPr bwMode="auto">
          <a:xfrm>
            <a:off x="321628" y="184248"/>
            <a:ext cx="4179849" cy="244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Desktop\скрин_тел_07.11.21\Screenshot_20210921_163555_com.google.android.g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6" t="24672" r="16153" b="60513"/>
          <a:stretch/>
        </p:blipFill>
        <p:spPr bwMode="auto">
          <a:xfrm>
            <a:off x="134945" y="2691135"/>
            <a:ext cx="2398340" cy="195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3870623" y="2139317"/>
            <a:ext cx="720080" cy="524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674957" y="4091139"/>
            <a:ext cx="648072" cy="524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4" descr="D:\Desktop\скрин_тел_07.11.21\Screenshot_20210921_163520_com.google.android.g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0" t="19784" r="28120" b="59829"/>
          <a:stretch/>
        </p:blipFill>
        <p:spPr bwMode="auto">
          <a:xfrm>
            <a:off x="2436705" y="2663684"/>
            <a:ext cx="3174880" cy="224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Desktop\скрин_тел_07.11.21\Screenshot_20210921_163535_com.google.android.gm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9" t="19316" r="11709" b="59487"/>
          <a:stretch/>
        </p:blipFill>
        <p:spPr bwMode="auto">
          <a:xfrm>
            <a:off x="5561931" y="2570996"/>
            <a:ext cx="3464149" cy="219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/>
          <p:cNvSpPr/>
          <p:nvPr/>
        </p:nvSpPr>
        <p:spPr>
          <a:xfrm>
            <a:off x="7956376" y="2073362"/>
            <a:ext cx="720080" cy="524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8100392" y="2475460"/>
            <a:ext cx="1043608" cy="6248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45704" y="2278608"/>
            <a:ext cx="40107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www.youtube.com/watch?v=ZemzZhCrjig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134595" y="4739364"/>
            <a:ext cx="8316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Авторський колектив: Бурлака О.В.,  Власова Н.С., Желіба О.В., Майорський В.В.,  Піскарьова І.О., Щупак І.Я.</a:t>
            </a:r>
            <a:endParaRPr lang="uk-UA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D:\Desktop\IMG_20220207_14485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76" y="1013160"/>
            <a:ext cx="93610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50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99992" y="123478"/>
            <a:ext cx="4536504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Обов’язково поговорити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з дитиною про ситуацію, що відбувається. Говорити з дитиною варто дорослому, який найбільше зберігає спокій. </a:t>
            </a:r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Якщо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спілкуєтеся з підлітком – також дуже важливо навчати його, де шукати перевірену інформацію, та ділитися джерелами для її пошуку. Адже, </a:t>
            </a:r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під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впливом стресу підліткам, які зазвичай гарно знаходять інформацію в Інтернеті, зараз складно відшукати перевірену інформацію про все, що відбувається, та зрозуміти ситуацію, оскільки емоції відключили неокортекс (ту частину мозку, яка «відповідає» за логіку).</a:t>
            </a:r>
          </a:p>
          <a:p>
            <a:pPr algn="just"/>
            <a:r>
              <a:rPr lang="uk-UA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Демонструйте </a:t>
            </a:r>
            <a:r>
              <a:rPr lang="uk-UA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надійність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Дорослому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потрібно продемонструвати надійність: варто сказати дитині, що ви зробите все, щоб захистити себе і її від небезпеки, і що наша армія на варті та дасть відсіч. </a:t>
            </a:r>
          </a:p>
          <a:p>
            <a:pPr algn="just"/>
            <a:r>
              <a:rPr lang="uk-UA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Обговорюйте </a:t>
            </a:r>
            <a:r>
              <a:rPr lang="uk-UA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з дитиною правила «цивільної оборони»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Слід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пояснити дитині, що зараз дуже важливо слухатися старших – учителя, батька, маму, не сперечатися з дорослими та слідувати за тим, хто відповідальний за безпеку.</a:t>
            </a:r>
          </a:p>
          <a:p>
            <a:pPr algn="just"/>
            <a:r>
              <a:rPr lang="uk-UA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Поради психологині Катерини Гольцберг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://osvita.ua/school/85853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uk-U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Поради дитячого психолога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Світлана </a:t>
            </a:r>
            <a:r>
              <a:rPr lang="uk-UA" sz="1200" dirty="0" err="1">
                <a:latin typeface="Arial" panose="020B0604020202020204" pitchFamily="34" charset="0"/>
                <a:cs typeface="Arial" panose="020B0604020202020204" pitchFamily="34" charset="0"/>
              </a:rPr>
              <a:t>Ройз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://www.youtube.com/watch?v=Fl1lZVKgBcE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mon.gov.ua/storage/app/uploads/public/624/6b4/4b1/6246b44b12c683498434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08" y="339502"/>
            <a:ext cx="4329114" cy="289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8508" y="3237980"/>
            <a:ext cx="43291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mon.gov.ua/ua/news/pidtrimka-ditej-poradi-dlya-vchiteliv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375132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Асоціація психологів Португалії 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презентувала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 посібник </a:t>
            </a:r>
            <a:endParaRPr lang="uk-UA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Розмови про війну» для батьків і опікунів 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дітей</a:t>
            </a: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448999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mon.gov.ua/storage/app/media/news/2022/03/31/Rozmovy.pro.viynu.31.03.22.pdf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8818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Desktop\16.01.22_підготовка_НУШ\273727934_3132254733698854_7425438559957995053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2" y="76321"/>
            <a:ext cx="3206937" cy="17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esktop\16.01.22_підготовка_НУШ\273820977_3132254573698870_599542096021557467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3" y="1747907"/>
            <a:ext cx="3144636" cy="176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Desktop\16.01.22_підготовка_НУШ\273708411_3132254623698865_485472041341166273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995" y="339502"/>
            <a:ext cx="3528105" cy="198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Desktop\16.01.22_підготовка_НУШ\273838094_3132254387032222_6703202739748549513_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5494" r="7533" b="3229"/>
          <a:stretch/>
        </p:blipFill>
        <p:spPr bwMode="auto">
          <a:xfrm>
            <a:off x="399001" y="3516765"/>
            <a:ext cx="2943908" cy="15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Desktop\16.01.22_підготовка_НУШ\IMG_20220207_1454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9431"/>
            <a:ext cx="2088232" cy="330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esktop\16.01.22_підготовка_НУШ\273758328_3132254670365527_607271467784641341_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09" y="2248941"/>
            <a:ext cx="4572000" cy="257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47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229" t="10711" r="11402" b="16184"/>
          <a:stretch/>
        </p:blipFill>
        <p:spPr>
          <a:xfrm>
            <a:off x="68079" y="2653839"/>
            <a:ext cx="3587632" cy="1800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2810" t="20105" r="30930" b="13500"/>
          <a:stretch/>
        </p:blipFill>
        <p:spPr>
          <a:xfrm>
            <a:off x="5350784" y="77441"/>
            <a:ext cx="3541696" cy="19645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4633"/>
          <a:stretch/>
        </p:blipFill>
        <p:spPr>
          <a:xfrm>
            <a:off x="1971533" y="92656"/>
            <a:ext cx="3240360" cy="2070004"/>
          </a:xfrm>
          <a:prstGeom prst="rect">
            <a:avLst/>
          </a:prstGeom>
        </p:spPr>
      </p:pic>
      <p:sp>
        <p:nvSpPr>
          <p:cNvPr id="7" name="Заголовок 11"/>
          <p:cNvSpPr>
            <a:spLocks noGrp="1"/>
          </p:cNvSpPr>
          <p:nvPr/>
        </p:nvSpPr>
        <p:spPr>
          <a:xfrm>
            <a:off x="221904" y="2159021"/>
            <a:ext cx="2699827" cy="494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наступності:</a:t>
            </a:r>
            <a:endParaRPr lang="uk-UA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r="1036"/>
          <a:stretch/>
        </p:blipFill>
        <p:spPr>
          <a:xfrm>
            <a:off x="3851920" y="2087071"/>
            <a:ext cx="5040560" cy="2863601"/>
          </a:xfrm>
          <a:prstGeom prst="rect">
            <a:avLst/>
          </a:prstGeom>
        </p:spPr>
      </p:pic>
      <p:pic>
        <p:nvPicPr>
          <p:cNvPr id="10" name="Рисунок 9" descr="https://aston.te.ua/userfiles/image/d_s_obkladinka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8" y="0"/>
            <a:ext cx="1543764" cy="2035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979" y="4705739"/>
            <a:ext cx="2674580" cy="39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372" t="22341" r="13567" b="16651"/>
          <a:stretch/>
        </p:blipFill>
        <p:spPr>
          <a:xfrm>
            <a:off x="5585429" y="495051"/>
            <a:ext cx="3004178" cy="15220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721" t="7878" r="4169"/>
          <a:stretch/>
        </p:blipFill>
        <p:spPr>
          <a:xfrm>
            <a:off x="3039497" y="431906"/>
            <a:ext cx="2448272" cy="1288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1436" t="26366" r="22019" b="43509"/>
          <a:stretch/>
        </p:blipFill>
        <p:spPr>
          <a:xfrm>
            <a:off x="101351" y="1783140"/>
            <a:ext cx="3849749" cy="12411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298" y="4706963"/>
            <a:ext cx="2674580" cy="3995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87624" y="62574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ОСОБЛИВОСТІ ОРГАНІЗАЦІЇ ОСВІТНЬОГО ПРОЦЕСУ</a:t>
            </a:r>
            <a:endParaRPr kumimoji="0" lang="uk-UA" b="1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21405" t="24752" r="21629" b="12937"/>
          <a:stretch/>
        </p:blipFill>
        <p:spPr>
          <a:xfrm>
            <a:off x="352164" y="3068919"/>
            <a:ext cx="3809055" cy="1851670"/>
          </a:xfrm>
          <a:prstGeom prst="rect">
            <a:avLst/>
          </a:prstGeom>
        </p:spPr>
      </p:pic>
      <p:sp>
        <p:nvSpPr>
          <p:cNvPr id="10" name="Объект 5"/>
          <p:cNvSpPr>
            <a:spLocks noGrp="1"/>
          </p:cNvSpPr>
          <p:nvPr/>
        </p:nvSpPr>
        <p:spPr>
          <a:xfrm>
            <a:off x="-108520" y="513447"/>
            <a:ext cx="3318521" cy="1033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Орієнтири для оцінювання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(очікувані результати навчання)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uk-UA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види навчальної діяльності </a:t>
            </a:r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досягнення цих результатів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роботі за </a:t>
            </a:r>
            <a:r>
              <a:rPr lang="uk-UA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пропонованим</a:t>
            </a:r>
            <a:r>
              <a:rPr lang="uk-UA" sz="12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змістом</a:t>
            </a:r>
            <a:endParaRPr lang="uk-UA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3807" r="3487"/>
          <a:stretch/>
        </p:blipFill>
        <p:spPr>
          <a:xfrm>
            <a:off x="4263633" y="2067694"/>
            <a:ext cx="4811077" cy="25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747863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0" indent="0" algn="r">
              <a:buNone/>
            </a:pPr>
            <a:endParaRPr lang="uk-UA" sz="160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0" indent="0" algn="r">
              <a:buNone/>
            </a:pPr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0" indent="0" algn="r">
              <a:buNone/>
            </a:pPr>
            <a:endParaRPr lang="uk-UA" sz="160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0" indent="0" algn="r">
              <a:buNone/>
            </a:pPr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0" indent="0" algn="r">
              <a:buNone/>
            </a:pPr>
            <a:endParaRPr lang="uk-UA" sz="160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0" indent="0" algn="r">
              <a:buNone/>
            </a:pPr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0" indent="0" algn="r">
              <a:buNone/>
            </a:pPr>
            <a:endParaRPr lang="uk-UA" sz="160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0" indent="0" algn="r">
              <a:buNone/>
            </a:pPr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0" indent="0" algn="r">
              <a:buNone/>
            </a:pPr>
            <a:endParaRPr lang="uk-UA" sz="160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0" indent="0" algn="r">
              <a:buNone/>
            </a:pPr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0" indent="0" algn="r">
              <a:buNone/>
            </a:pPr>
            <a:endParaRPr lang="uk-UA" sz="160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0" indent="0" algn="r">
              <a:buNone/>
            </a:pPr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0" indent="0" algn="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://aston.te.ua/catalog/pilotuvannia-osvitnikh-materialiv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uk-UA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45164" t="19119" r="25704" b="5514"/>
          <a:stretch/>
        </p:blipFill>
        <p:spPr bwMode="auto">
          <a:xfrm>
            <a:off x="82968" y="1365312"/>
            <a:ext cx="2232248" cy="338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43613" t="18006" r="24300" b="10515"/>
          <a:stretch/>
        </p:blipFill>
        <p:spPr bwMode="auto">
          <a:xfrm>
            <a:off x="2356959" y="195486"/>
            <a:ext cx="2250182" cy="3456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41122" t="16621" r="20249" b="5805"/>
          <a:stretch/>
        </p:blipFill>
        <p:spPr bwMode="auto">
          <a:xfrm>
            <a:off x="4603693" y="843558"/>
            <a:ext cx="2125099" cy="2930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/>
          <a:srcRect l="41589" t="18006" r="20561" b="5528"/>
          <a:stretch/>
        </p:blipFill>
        <p:spPr bwMode="auto">
          <a:xfrm>
            <a:off x="6767437" y="1275606"/>
            <a:ext cx="2314575" cy="31506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aston.te.ua/userfiles/image/d_s_obkladinka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8" y="35223"/>
            <a:ext cx="864096" cy="1309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1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t="8587" r="14330" b="9683"/>
          <a:stretch/>
        </p:blipFill>
        <p:spPr bwMode="auto">
          <a:xfrm>
            <a:off x="89756" y="195487"/>
            <a:ext cx="4122204" cy="2232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7321" t="18836" r="26168" b="15225"/>
          <a:stretch/>
        </p:blipFill>
        <p:spPr bwMode="auto">
          <a:xfrm>
            <a:off x="4499992" y="251864"/>
            <a:ext cx="4211191" cy="2266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9242" y="473199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www.youtube.com/watch?v=bzgRLnOxsHM</a:t>
            </a:r>
            <a:endParaRPr lang="uk-UA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5"/>
          <a:srcRect l="5452" t="18282" r="23053" b="14117"/>
          <a:stretch/>
        </p:blipFill>
        <p:spPr bwMode="auto">
          <a:xfrm>
            <a:off x="297343" y="2499742"/>
            <a:ext cx="3707030" cy="20804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/>
          <a:srcRect l="5607" t="15789" r="23832" b="18826"/>
          <a:stretch/>
        </p:blipFill>
        <p:spPr bwMode="auto">
          <a:xfrm>
            <a:off x="4396358" y="2607312"/>
            <a:ext cx="4314825" cy="2247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701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E191D03-53A3-45E7-A6BF-D36C2FEAB066}"/>
              </a:ext>
            </a:extLst>
          </p:cNvPr>
          <p:cNvSpPr/>
          <p:nvPr/>
        </p:nvSpPr>
        <p:spPr>
          <a:xfrm>
            <a:off x="75709" y="3118273"/>
            <a:ext cx="6575991" cy="15528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6" name="Rectangle 9">
            <a:extLst>
              <a:ext uri="{FF2B5EF4-FFF2-40B4-BE49-F238E27FC236}">
                <a16:creationId xmlns="" xmlns:a16="http://schemas.microsoft.com/office/drawing/2014/main" id="{1E682433-501A-4A36-960D-23DE6CBB5DEA}"/>
              </a:ext>
            </a:extLst>
          </p:cNvPr>
          <p:cNvSpPr/>
          <p:nvPr/>
        </p:nvSpPr>
        <p:spPr>
          <a:xfrm flipV="1">
            <a:off x="515510" y="1344252"/>
            <a:ext cx="3606440" cy="15419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980189F1-9A3F-4534-B530-010EBFA915E4}"/>
              </a:ext>
            </a:extLst>
          </p:cNvPr>
          <p:cNvSpPr/>
          <p:nvPr/>
        </p:nvSpPr>
        <p:spPr>
          <a:xfrm>
            <a:off x="4520341" y="1357567"/>
            <a:ext cx="3632720" cy="15285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0" name="Right Triangle 30">
            <a:extLst>
              <a:ext uri="{FF2B5EF4-FFF2-40B4-BE49-F238E27FC236}">
                <a16:creationId xmlns="" xmlns:a16="http://schemas.microsoft.com/office/drawing/2014/main" id="{F0BE880E-A1B2-441A-B69E-48CC871BCB90}"/>
              </a:ext>
            </a:extLst>
          </p:cNvPr>
          <p:cNvSpPr/>
          <p:nvPr/>
        </p:nvSpPr>
        <p:spPr>
          <a:xfrm rot="5400000">
            <a:off x="427188" y="1292516"/>
            <a:ext cx="914400" cy="91440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1" name="Right Triangle 31">
            <a:extLst>
              <a:ext uri="{FF2B5EF4-FFF2-40B4-BE49-F238E27FC236}">
                <a16:creationId xmlns="" xmlns:a16="http://schemas.microsoft.com/office/drawing/2014/main" id="{76427FF4-F2E1-480A-9AF0-9115C3ADAC7A}"/>
              </a:ext>
            </a:extLst>
          </p:cNvPr>
          <p:cNvSpPr/>
          <p:nvPr/>
        </p:nvSpPr>
        <p:spPr>
          <a:xfrm rot="16200000">
            <a:off x="5785237" y="3793588"/>
            <a:ext cx="914400" cy="914400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2" name="Right Triangle 32">
            <a:extLst>
              <a:ext uri="{FF2B5EF4-FFF2-40B4-BE49-F238E27FC236}">
                <a16:creationId xmlns="" xmlns:a16="http://schemas.microsoft.com/office/drawing/2014/main" id="{EFEF72E6-193C-46B3-9D28-EA9EB62AA287}"/>
              </a:ext>
            </a:extLst>
          </p:cNvPr>
          <p:cNvSpPr/>
          <p:nvPr/>
        </p:nvSpPr>
        <p:spPr>
          <a:xfrm rot="16200000">
            <a:off x="7319814" y="2016651"/>
            <a:ext cx="914400" cy="91440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3" name="Right Triangle 33">
            <a:extLst>
              <a:ext uri="{FF2B5EF4-FFF2-40B4-BE49-F238E27FC236}">
                <a16:creationId xmlns="" xmlns:a16="http://schemas.microsoft.com/office/drawing/2014/main" id="{06D22737-AF20-4D5D-B682-834C1B4205BC}"/>
              </a:ext>
            </a:extLst>
          </p:cNvPr>
          <p:cNvSpPr/>
          <p:nvPr/>
        </p:nvSpPr>
        <p:spPr>
          <a:xfrm rot="18933219">
            <a:off x="4087538" y="2569770"/>
            <a:ext cx="457162" cy="448411"/>
          </a:xfrm>
          <a:prstGeom prst="rtTriangle">
            <a:avLst/>
          </a:prstGeom>
          <a:solidFill>
            <a:schemeClr val="accent4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4" name="TextBox 23"/>
          <p:cNvSpPr txBox="1"/>
          <p:nvPr/>
        </p:nvSpPr>
        <p:spPr>
          <a:xfrm>
            <a:off x="1003973" y="1500318"/>
            <a:ext cx="2991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формування елементарних знань про сучасне, минуле та майбутнє як невід’ємні складові суспільного життя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27041" y="1706367"/>
            <a:ext cx="3149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фундамент для подальшого ґрунтовного вивчення історії та громадянознавства у наступному циклі базової освіти та у старшій школі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698" y="3190718"/>
            <a:ext cx="6281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>
                <a:latin typeface="Arial" panose="020B0604020202020204" pitchFamily="34" charset="0"/>
                <a:cs typeface="Arial" panose="020B0604020202020204" pitchFamily="34" charset="0"/>
              </a:rPr>
              <a:t>Переваги програми</a:t>
            </a:r>
            <a:r>
              <a:rPr lang="uk-UA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uk-UA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перевагою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даної програми є </a:t>
            </a:r>
            <a:r>
              <a:rPr lang="uk-UA" sz="1200" i="1" dirty="0">
                <a:latin typeface="Arial" panose="020B0604020202020204" pitchFamily="34" charset="0"/>
                <a:cs typeface="Arial" panose="020B0604020202020204" pitchFamily="34" charset="0"/>
              </a:rPr>
              <a:t>варіативність використання навчального </a:t>
            </a:r>
            <a:r>
              <a:rPr lang="uk-UA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часу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реальна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інтеграція історії та громадянської освіти в одному </a:t>
            </a:r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курсі;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академічна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свобода вчителя чи укладачів навчальних  матеріалів – багатоманітність історичних сюжетів для показу тих чи інших </a:t>
            </a:r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тем;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віковідповідні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види навчальної діяльності, що розвивають наскрізні </a:t>
            </a:r>
            <a:endParaRPr lang="uk-U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ключові предметні </a:t>
            </a:r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компетентності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3522" y="2147645"/>
            <a:ext cx="3390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формування в учнів комплексного бачення єдності локального, національного та глобального вимірів суспільного життя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103121" y="162948"/>
            <a:ext cx="80055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buSzPts val="5400"/>
            </a:pPr>
            <a:r>
              <a:rPr lang="uk-UA" sz="2400" b="1" noProof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Україна і світ: вступ до історії та громадянської </a:t>
            </a:r>
            <a:r>
              <a:rPr lang="uk-UA" sz="2400" b="1" noProof="1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освіти</a:t>
            </a:r>
            <a:endParaRPr lang="uk-UA" sz="2400" b="1" noProof="1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2" name="Picture 4" descr="Україна і світ: вступ до історії та громадянської освіти. 5 кла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22" y="597314"/>
            <a:ext cx="1069729" cy="139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Google Shape;86;p1"/>
          <p:cNvSpPr txBox="1"/>
          <p:nvPr/>
        </p:nvSpPr>
        <p:spPr>
          <a:xfrm>
            <a:off x="174984" y="623268"/>
            <a:ext cx="5511105" cy="72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buClr>
                <a:srgbClr val="000000"/>
              </a:buClr>
              <a:buSzPts val="2800"/>
            </a:pPr>
            <a:r>
              <a:rPr lang="uk-UA" sz="1200" b="1" noProof="1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Авторський колектив: </a:t>
            </a:r>
            <a:r>
              <a:rPr lang="uk-UA" sz="1200" i="1" noProof="1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Кафтан Марина, </a:t>
            </a:r>
            <a:r>
              <a:rPr lang="uk-UA" sz="1200" i="1" noProof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Козорог </a:t>
            </a:r>
            <a:r>
              <a:rPr lang="uk-UA" sz="1200" i="1" noProof="1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Олександра, </a:t>
            </a:r>
            <a:endParaRPr lang="uk-UA" sz="1200" i="1" noProof="1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algn="just">
              <a:buClr>
                <a:srgbClr val="000000"/>
              </a:buClr>
              <a:buSzPts val="2800"/>
            </a:pPr>
            <a:r>
              <a:rPr lang="uk-UA" sz="1200" i="1" noProof="1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Мудрий Мар’ян, </a:t>
            </a:r>
            <a:r>
              <a:rPr lang="uk-UA" sz="1200" i="1" noProof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Селіваненко </a:t>
            </a:r>
            <a:r>
              <a:rPr lang="uk-UA" sz="1200" i="1" noProof="1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Володимир</a:t>
            </a:r>
            <a:endParaRPr lang="uk-UA" sz="1200" i="1" noProof="1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lvl="0" algn="just">
              <a:buClr>
                <a:srgbClr val="000000"/>
              </a:buClr>
              <a:buSzPts val="2800"/>
            </a:pPr>
            <a:r>
              <a:rPr lang="uk-UA" sz="1200" i="1" noProof="1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Костюк </a:t>
            </a:r>
            <a:r>
              <a:rPr lang="uk-UA" sz="1200" i="1" noProof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Ірина</a:t>
            </a:r>
            <a:endParaRPr lang="uk-UA" sz="1200" b="0" i="1" u="none" strike="noStrike" cap="none" noProof="1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68344" y="2898330"/>
            <a:ext cx="250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Змістове </a:t>
            </a:r>
            <a:endParaRPr lang="uk-UA" sz="1600" b="1" dirty="0" smtClean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16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наповнення </a:t>
            </a:r>
            <a:r>
              <a:rPr lang="uk-UA" sz="1600" b="1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курсу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99637" y="3490176"/>
            <a:ext cx="22743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Зацікавлення школярів</a:t>
            </a:r>
          </a:p>
          <a:p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Краєзнавчий матеріал</a:t>
            </a:r>
          </a:p>
          <a:p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Доступ до цифрових ресурсів</a:t>
            </a:r>
          </a:p>
          <a:p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Педагогічний задум</a:t>
            </a:r>
          </a:p>
          <a:p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Міжгалузева інтеграція</a:t>
            </a: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xmlns="" id="{9BFDCCB1-356E-45F3-89D4-0C9E057B6417}"/>
              </a:ext>
            </a:extLst>
          </p:cNvPr>
          <p:cNvGrpSpPr/>
          <p:nvPr/>
        </p:nvGrpSpPr>
        <p:grpSpPr>
          <a:xfrm>
            <a:off x="8724822" y="3110472"/>
            <a:ext cx="294426" cy="1763532"/>
            <a:chOff x="5473237" y="3604323"/>
            <a:chExt cx="377824" cy="2990080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5504987" y="3604323"/>
              <a:ext cx="346074" cy="467200"/>
              <a:chOff x="311101" y="3932141"/>
              <a:chExt cx="346074" cy="467200"/>
            </a:xfrm>
          </p:grpSpPr>
          <p:sp>
            <p:nvSpPr>
              <p:cNvPr id="43" name="Google Shape;219;p7"/>
              <p:cNvSpPr/>
              <p:nvPr/>
            </p:nvSpPr>
            <p:spPr>
              <a:xfrm>
                <a:off x="373137" y="4117860"/>
                <a:ext cx="252288" cy="252774"/>
              </a:xfrm>
              <a:prstGeom prst="flowChartProcess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4" name="Google Shape;220;p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11101" y="3932141"/>
                <a:ext cx="346074" cy="467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" name="Группа 24"/>
            <p:cNvGrpSpPr/>
            <p:nvPr/>
          </p:nvGrpSpPr>
          <p:grpSpPr>
            <a:xfrm>
              <a:off x="5488335" y="4192669"/>
              <a:ext cx="346074" cy="467200"/>
              <a:chOff x="311101" y="3932141"/>
              <a:chExt cx="346074" cy="467200"/>
            </a:xfrm>
          </p:grpSpPr>
          <p:sp>
            <p:nvSpPr>
              <p:cNvPr id="41" name="Google Shape;219;p7"/>
              <p:cNvSpPr/>
              <p:nvPr/>
            </p:nvSpPr>
            <p:spPr>
              <a:xfrm>
                <a:off x="373137" y="4117860"/>
                <a:ext cx="252288" cy="252774"/>
              </a:xfrm>
              <a:prstGeom prst="flowChartProcess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2" name="Google Shape;220;p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11101" y="3932141"/>
                <a:ext cx="346074" cy="467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Группа 25"/>
            <p:cNvGrpSpPr/>
            <p:nvPr/>
          </p:nvGrpSpPr>
          <p:grpSpPr>
            <a:xfrm>
              <a:off x="5473237" y="4857231"/>
              <a:ext cx="346074" cy="467200"/>
              <a:chOff x="311101" y="3932141"/>
              <a:chExt cx="346074" cy="467200"/>
            </a:xfrm>
          </p:grpSpPr>
          <p:sp>
            <p:nvSpPr>
              <p:cNvPr id="39" name="Google Shape;219;p7"/>
              <p:cNvSpPr/>
              <p:nvPr/>
            </p:nvSpPr>
            <p:spPr>
              <a:xfrm>
                <a:off x="373137" y="4117860"/>
                <a:ext cx="252288" cy="252774"/>
              </a:xfrm>
              <a:prstGeom prst="flowChartProcess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0" name="Google Shape;220;p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11101" y="3932141"/>
                <a:ext cx="346074" cy="467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" name="Группа 26"/>
            <p:cNvGrpSpPr/>
            <p:nvPr/>
          </p:nvGrpSpPr>
          <p:grpSpPr>
            <a:xfrm>
              <a:off x="5479429" y="5474284"/>
              <a:ext cx="346074" cy="467200"/>
              <a:chOff x="311101" y="3932141"/>
              <a:chExt cx="346074" cy="467200"/>
            </a:xfrm>
          </p:grpSpPr>
          <p:sp>
            <p:nvSpPr>
              <p:cNvPr id="37" name="Google Shape;219;p7"/>
              <p:cNvSpPr/>
              <p:nvPr/>
            </p:nvSpPr>
            <p:spPr>
              <a:xfrm>
                <a:off x="373137" y="4117860"/>
                <a:ext cx="252288" cy="252774"/>
              </a:xfrm>
              <a:prstGeom prst="flowChartProcess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8" name="Google Shape;220;p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11101" y="3932141"/>
                <a:ext cx="346074" cy="467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" name="Группа 33"/>
            <p:cNvGrpSpPr/>
            <p:nvPr/>
          </p:nvGrpSpPr>
          <p:grpSpPr>
            <a:xfrm>
              <a:off x="5504987" y="6127203"/>
              <a:ext cx="346074" cy="467200"/>
              <a:chOff x="311101" y="3932141"/>
              <a:chExt cx="346074" cy="467200"/>
            </a:xfrm>
          </p:grpSpPr>
          <p:sp>
            <p:nvSpPr>
              <p:cNvPr id="35" name="Google Shape;219;p7"/>
              <p:cNvSpPr/>
              <p:nvPr/>
            </p:nvSpPr>
            <p:spPr>
              <a:xfrm>
                <a:off x="373137" y="4117860"/>
                <a:ext cx="252288" cy="252774"/>
              </a:xfrm>
              <a:prstGeom prst="flowChartProcess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6" name="Google Shape;220;p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11101" y="3932141"/>
                <a:ext cx="346074" cy="467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83469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123478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buSzPts val="5400"/>
            </a:pPr>
            <a:r>
              <a:rPr lang="uk-UA" sz="2000" b="1" noProof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Україна і світ: вступ до історії та громадянської освіти</a:t>
            </a:r>
          </a:p>
          <a:p>
            <a:pPr lvl="0" algn="r">
              <a:buClr>
                <a:srgbClr val="000000"/>
              </a:buClr>
              <a:buSzPts val="5400"/>
            </a:pPr>
            <a:r>
              <a:rPr lang="uk-UA" sz="1200" b="1" noProof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Інтегрований курс, 5-6 клас</a:t>
            </a:r>
            <a:endParaRPr lang="uk-UA" sz="1200" noProof="1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9010"/>
            <a:ext cx="3888432" cy="2201197"/>
          </a:xfrm>
          <a:prstGeom prst="rect">
            <a:avLst/>
          </a:prstGeom>
        </p:spPr>
      </p:pic>
      <p:pic>
        <p:nvPicPr>
          <p:cNvPr id="25" name="Рисунок 24"/>
          <p:cNvPicPr/>
          <p:nvPr/>
        </p:nvPicPr>
        <p:blipFill rotWithShape="1">
          <a:blip r:embed="rId3"/>
          <a:srcRect l="4984" t="16623" r="27726" b="6078"/>
          <a:stretch/>
        </p:blipFill>
        <p:spPr bwMode="auto">
          <a:xfrm>
            <a:off x="498376" y="2859782"/>
            <a:ext cx="3569568" cy="21018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4048" y="4376830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svitdovkola.org/books/uis5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/>
          </a:p>
        </p:txBody>
      </p:sp>
      <p:pic>
        <p:nvPicPr>
          <p:cNvPr id="27" name="Рисунок 26"/>
          <p:cNvPicPr/>
          <p:nvPr/>
        </p:nvPicPr>
        <p:blipFill rotWithShape="1">
          <a:blip r:embed="rId5"/>
          <a:srcRect l="25857" t="24654" r="3271" b="6083"/>
          <a:stretch/>
        </p:blipFill>
        <p:spPr bwMode="auto">
          <a:xfrm>
            <a:off x="4529888" y="1131590"/>
            <a:ext cx="4333875" cy="2381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4" descr="Україна і світ: вступ до історії та громадянської освіти. 5 клас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347" y="3571202"/>
            <a:ext cx="1069729" cy="139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56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3"/>
          <p:cNvGrpSpPr/>
          <p:nvPr/>
        </p:nvGrpSpPr>
        <p:grpSpPr>
          <a:xfrm>
            <a:off x="2172226" y="994961"/>
            <a:ext cx="4193197" cy="4121702"/>
            <a:chOff x="6531732" y="1862916"/>
            <a:chExt cx="4807875" cy="4984646"/>
          </a:xfrm>
          <a:effectLst>
            <a:outerShdw blurRad="50800" dist="101600" dir="5400000" algn="ctr" rotWithShape="0">
              <a:srgbClr val="000000">
                <a:alpha val="43137"/>
              </a:srgbClr>
            </a:outerShdw>
          </a:effectLst>
        </p:grpSpPr>
        <p:grpSp>
          <p:nvGrpSpPr>
            <p:cNvPr id="20" name="Group 98"/>
            <p:cNvGrpSpPr/>
            <p:nvPr/>
          </p:nvGrpSpPr>
          <p:grpSpPr>
            <a:xfrm>
              <a:off x="8211059" y="3333470"/>
              <a:ext cx="1495699" cy="3514092"/>
              <a:chOff x="8211059" y="3333470"/>
              <a:chExt cx="1495699" cy="3514092"/>
            </a:xfrm>
          </p:grpSpPr>
          <p:sp>
            <p:nvSpPr>
              <p:cNvPr id="57" name="Freeform 9"/>
              <p:cNvSpPr>
                <a:spLocks noEditPoints="1"/>
              </p:cNvSpPr>
              <p:nvPr/>
            </p:nvSpPr>
            <p:spPr bwMode="auto">
              <a:xfrm>
                <a:off x="8211059" y="3333470"/>
                <a:ext cx="1449220" cy="1621420"/>
              </a:xfrm>
              <a:custGeom>
                <a:avLst/>
                <a:gdLst>
                  <a:gd name="T0" fmla="*/ 804 w 804"/>
                  <a:gd name="T1" fmla="*/ 402 h 900"/>
                  <a:gd name="T2" fmla="*/ 402 w 804"/>
                  <a:gd name="T3" fmla="*/ 0 h 900"/>
                  <a:gd name="T4" fmla="*/ 0 w 804"/>
                  <a:gd name="T5" fmla="*/ 402 h 900"/>
                  <a:gd name="T6" fmla="*/ 333 w 804"/>
                  <a:gd name="T7" fmla="*/ 798 h 900"/>
                  <a:gd name="T8" fmla="*/ 333 w 804"/>
                  <a:gd name="T9" fmla="*/ 900 h 900"/>
                  <a:gd name="T10" fmla="*/ 471 w 804"/>
                  <a:gd name="T11" fmla="*/ 900 h 900"/>
                  <a:gd name="T12" fmla="*/ 471 w 804"/>
                  <a:gd name="T13" fmla="*/ 798 h 900"/>
                  <a:gd name="T14" fmla="*/ 804 w 804"/>
                  <a:gd name="T15" fmla="*/ 402 h 900"/>
                  <a:gd name="T16" fmla="*/ 402 w 804"/>
                  <a:gd name="T17" fmla="*/ 704 h 900"/>
                  <a:gd name="T18" fmla="*/ 100 w 804"/>
                  <a:gd name="T19" fmla="*/ 402 h 900"/>
                  <a:gd name="T20" fmla="*/ 402 w 804"/>
                  <a:gd name="T21" fmla="*/ 100 h 900"/>
                  <a:gd name="T22" fmla="*/ 704 w 804"/>
                  <a:gd name="T23" fmla="*/ 402 h 900"/>
                  <a:gd name="T24" fmla="*/ 402 w 804"/>
                  <a:gd name="T25" fmla="*/ 704 h 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04" h="900">
                    <a:moveTo>
                      <a:pt x="804" y="402"/>
                    </a:moveTo>
                    <a:cubicBezTo>
                      <a:pt x="804" y="180"/>
                      <a:pt x="624" y="0"/>
                      <a:pt x="402" y="0"/>
                    </a:cubicBezTo>
                    <a:cubicBezTo>
                      <a:pt x="180" y="0"/>
                      <a:pt x="0" y="180"/>
                      <a:pt x="0" y="402"/>
                    </a:cubicBezTo>
                    <a:cubicBezTo>
                      <a:pt x="0" y="600"/>
                      <a:pt x="144" y="765"/>
                      <a:pt x="333" y="798"/>
                    </a:cubicBezTo>
                    <a:cubicBezTo>
                      <a:pt x="333" y="900"/>
                      <a:pt x="333" y="900"/>
                      <a:pt x="333" y="900"/>
                    </a:cubicBezTo>
                    <a:cubicBezTo>
                      <a:pt x="471" y="900"/>
                      <a:pt x="471" y="900"/>
                      <a:pt x="471" y="900"/>
                    </a:cubicBezTo>
                    <a:cubicBezTo>
                      <a:pt x="471" y="798"/>
                      <a:pt x="471" y="798"/>
                      <a:pt x="471" y="798"/>
                    </a:cubicBezTo>
                    <a:cubicBezTo>
                      <a:pt x="660" y="765"/>
                      <a:pt x="804" y="600"/>
                      <a:pt x="804" y="402"/>
                    </a:cubicBezTo>
                    <a:close/>
                    <a:moveTo>
                      <a:pt x="402" y="704"/>
                    </a:moveTo>
                    <a:cubicBezTo>
                      <a:pt x="235" y="704"/>
                      <a:pt x="100" y="569"/>
                      <a:pt x="100" y="402"/>
                    </a:cubicBezTo>
                    <a:cubicBezTo>
                      <a:pt x="100" y="235"/>
                      <a:pt x="235" y="100"/>
                      <a:pt x="402" y="100"/>
                    </a:cubicBezTo>
                    <a:cubicBezTo>
                      <a:pt x="569" y="100"/>
                      <a:pt x="704" y="235"/>
                      <a:pt x="704" y="402"/>
                    </a:cubicBezTo>
                    <a:cubicBezTo>
                      <a:pt x="704" y="569"/>
                      <a:pt x="569" y="704"/>
                      <a:pt x="402" y="70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Rectangle 10"/>
              <p:cNvSpPr>
                <a:spLocks noChangeArrowheads="1"/>
              </p:cNvSpPr>
              <p:nvPr/>
            </p:nvSpPr>
            <p:spPr bwMode="auto">
              <a:xfrm>
                <a:off x="8780233" y="5629212"/>
                <a:ext cx="668988" cy="998148"/>
              </a:xfrm>
              <a:prstGeom prst="rect">
                <a:avLst/>
              </a:pr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Rectangle 11"/>
              <p:cNvSpPr>
                <a:spLocks noChangeArrowheads="1"/>
              </p:cNvSpPr>
              <p:nvPr/>
            </p:nvSpPr>
            <p:spPr bwMode="auto">
              <a:xfrm>
                <a:off x="8780233" y="5629212"/>
                <a:ext cx="668988" cy="998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Rectangle 12"/>
              <p:cNvSpPr>
                <a:spLocks noChangeArrowheads="1"/>
              </p:cNvSpPr>
              <p:nvPr/>
            </p:nvSpPr>
            <p:spPr bwMode="auto">
              <a:xfrm>
                <a:off x="8470883" y="6174765"/>
                <a:ext cx="970718" cy="672797"/>
              </a:xfrm>
              <a:prstGeom prst="rect">
                <a:avLst/>
              </a:pr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Rectangle 13"/>
              <p:cNvSpPr>
                <a:spLocks noChangeArrowheads="1"/>
              </p:cNvSpPr>
              <p:nvPr/>
            </p:nvSpPr>
            <p:spPr bwMode="auto">
              <a:xfrm>
                <a:off x="8470883" y="6174765"/>
                <a:ext cx="970718" cy="6727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14"/>
              <p:cNvSpPr>
                <a:spLocks/>
              </p:cNvSpPr>
              <p:nvPr/>
            </p:nvSpPr>
            <p:spPr bwMode="auto">
              <a:xfrm>
                <a:off x="8221727" y="5102707"/>
                <a:ext cx="1227494" cy="1168062"/>
              </a:xfrm>
              <a:custGeom>
                <a:avLst/>
                <a:gdLst>
                  <a:gd name="T0" fmla="*/ 0 w 681"/>
                  <a:gd name="T1" fmla="*/ 110 h 648"/>
                  <a:gd name="T2" fmla="*/ 109 w 681"/>
                  <a:gd name="T3" fmla="*/ 0 h 648"/>
                  <a:gd name="T4" fmla="*/ 571 w 681"/>
                  <a:gd name="T5" fmla="*/ 0 h 648"/>
                  <a:gd name="T6" fmla="*/ 681 w 681"/>
                  <a:gd name="T7" fmla="*/ 110 h 648"/>
                  <a:gd name="T8" fmla="*/ 681 w 681"/>
                  <a:gd name="T9" fmla="*/ 538 h 648"/>
                  <a:gd name="T10" fmla="*/ 571 w 681"/>
                  <a:gd name="T11" fmla="*/ 648 h 648"/>
                  <a:gd name="T12" fmla="*/ 109 w 681"/>
                  <a:gd name="T13" fmla="*/ 648 h 648"/>
                  <a:gd name="T14" fmla="*/ 0 w 681"/>
                  <a:gd name="T15" fmla="*/ 538 h 648"/>
                  <a:gd name="T16" fmla="*/ 0 w 681"/>
                  <a:gd name="T17" fmla="*/ 110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1" h="648">
                    <a:moveTo>
                      <a:pt x="0" y="110"/>
                    </a:moveTo>
                    <a:cubicBezTo>
                      <a:pt x="0" y="49"/>
                      <a:pt x="49" y="0"/>
                      <a:pt x="109" y="0"/>
                    </a:cubicBezTo>
                    <a:cubicBezTo>
                      <a:pt x="571" y="0"/>
                      <a:pt x="571" y="0"/>
                      <a:pt x="571" y="0"/>
                    </a:cubicBezTo>
                    <a:cubicBezTo>
                      <a:pt x="632" y="0"/>
                      <a:pt x="681" y="49"/>
                      <a:pt x="681" y="110"/>
                    </a:cubicBezTo>
                    <a:cubicBezTo>
                      <a:pt x="681" y="538"/>
                      <a:pt x="681" y="538"/>
                      <a:pt x="681" y="538"/>
                    </a:cubicBezTo>
                    <a:cubicBezTo>
                      <a:pt x="681" y="598"/>
                      <a:pt x="632" y="648"/>
                      <a:pt x="571" y="648"/>
                    </a:cubicBezTo>
                    <a:cubicBezTo>
                      <a:pt x="109" y="648"/>
                      <a:pt x="109" y="648"/>
                      <a:pt x="109" y="648"/>
                    </a:cubicBezTo>
                    <a:cubicBezTo>
                      <a:pt x="49" y="648"/>
                      <a:pt x="0" y="598"/>
                      <a:pt x="0" y="538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Rectangle 15"/>
              <p:cNvSpPr>
                <a:spLocks noChangeArrowheads="1"/>
              </p:cNvSpPr>
              <p:nvPr/>
            </p:nvSpPr>
            <p:spPr bwMode="auto">
              <a:xfrm>
                <a:off x="8762708" y="4954890"/>
                <a:ext cx="371067" cy="105300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Rectangle 16"/>
              <p:cNvSpPr>
                <a:spLocks noChangeArrowheads="1"/>
              </p:cNvSpPr>
              <p:nvPr/>
            </p:nvSpPr>
            <p:spPr bwMode="auto">
              <a:xfrm>
                <a:off x="8762708" y="4954890"/>
                <a:ext cx="371067" cy="1053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17"/>
              <p:cNvSpPr>
                <a:spLocks/>
              </p:cNvSpPr>
              <p:nvPr/>
            </p:nvSpPr>
            <p:spPr bwMode="auto">
              <a:xfrm>
                <a:off x="8854142" y="4858123"/>
                <a:ext cx="793185" cy="491454"/>
              </a:xfrm>
              <a:custGeom>
                <a:avLst/>
                <a:gdLst>
                  <a:gd name="T0" fmla="*/ 425 w 440"/>
                  <a:gd name="T1" fmla="*/ 67 h 273"/>
                  <a:gd name="T2" fmla="*/ 372 w 440"/>
                  <a:gd name="T3" fmla="*/ 174 h 273"/>
                  <a:gd name="T4" fmla="*/ 121 w 440"/>
                  <a:gd name="T5" fmla="*/ 258 h 273"/>
                  <a:gd name="T6" fmla="*/ 15 w 440"/>
                  <a:gd name="T7" fmla="*/ 205 h 273"/>
                  <a:gd name="T8" fmla="*/ 68 w 440"/>
                  <a:gd name="T9" fmla="*/ 98 h 273"/>
                  <a:gd name="T10" fmla="*/ 319 w 440"/>
                  <a:gd name="T11" fmla="*/ 14 h 273"/>
                  <a:gd name="T12" fmla="*/ 425 w 440"/>
                  <a:gd name="T13" fmla="*/ 67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3">
                    <a:moveTo>
                      <a:pt x="425" y="67"/>
                    </a:moveTo>
                    <a:cubicBezTo>
                      <a:pt x="440" y="112"/>
                      <a:pt x="416" y="159"/>
                      <a:pt x="372" y="174"/>
                    </a:cubicBezTo>
                    <a:cubicBezTo>
                      <a:pt x="121" y="258"/>
                      <a:pt x="121" y="258"/>
                      <a:pt x="121" y="258"/>
                    </a:cubicBezTo>
                    <a:cubicBezTo>
                      <a:pt x="77" y="273"/>
                      <a:pt x="29" y="249"/>
                      <a:pt x="15" y="205"/>
                    </a:cubicBezTo>
                    <a:cubicBezTo>
                      <a:pt x="0" y="161"/>
                      <a:pt x="24" y="113"/>
                      <a:pt x="68" y="98"/>
                    </a:cubicBezTo>
                    <a:cubicBezTo>
                      <a:pt x="319" y="14"/>
                      <a:pt x="319" y="14"/>
                      <a:pt x="319" y="14"/>
                    </a:cubicBezTo>
                    <a:cubicBezTo>
                      <a:pt x="363" y="0"/>
                      <a:pt x="410" y="23"/>
                      <a:pt x="425" y="67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18"/>
              <p:cNvSpPr>
                <a:spLocks/>
              </p:cNvSpPr>
              <p:nvPr/>
            </p:nvSpPr>
            <p:spPr bwMode="auto">
              <a:xfrm>
                <a:off x="9344834" y="5670357"/>
                <a:ext cx="361924" cy="641558"/>
              </a:xfrm>
              <a:custGeom>
                <a:avLst/>
                <a:gdLst>
                  <a:gd name="T0" fmla="*/ 57 w 201"/>
                  <a:gd name="T1" fmla="*/ 356 h 356"/>
                  <a:gd name="T2" fmla="*/ 163 w 201"/>
                  <a:gd name="T3" fmla="*/ 119 h 356"/>
                  <a:gd name="T4" fmla="*/ 0 w 201"/>
                  <a:gd name="T5" fmla="*/ 164 h 356"/>
                  <a:gd name="T6" fmla="*/ 57 w 201"/>
                  <a:gd name="T7" fmla="*/ 356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1" h="356">
                    <a:moveTo>
                      <a:pt x="57" y="356"/>
                    </a:moveTo>
                    <a:cubicBezTo>
                      <a:pt x="57" y="356"/>
                      <a:pt x="201" y="219"/>
                      <a:pt x="163" y="119"/>
                    </a:cubicBezTo>
                    <a:cubicBezTo>
                      <a:pt x="118" y="0"/>
                      <a:pt x="0" y="164"/>
                      <a:pt x="0" y="164"/>
                    </a:cubicBezTo>
                    <a:cubicBezTo>
                      <a:pt x="57" y="356"/>
                      <a:pt x="57" y="356"/>
                      <a:pt x="57" y="356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19"/>
              <p:cNvSpPr>
                <a:spLocks/>
              </p:cNvSpPr>
              <p:nvPr/>
            </p:nvSpPr>
            <p:spPr bwMode="auto">
              <a:xfrm>
                <a:off x="8839665" y="5102707"/>
                <a:ext cx="52574" cy="0"/>
              </a:xfrm>
              <a:custGeom>
                <a:avLst/>
                <a:gdLst>
                  <a:gd name="T0" fmla="*/ 29 w 29"/>
                  <a:gd name="T1" fmla="*/ 0 w 29"/>
                  <a:gd name="T2" fmla="*/ 0 w 29"/>
                  <a:gd name="T3" fmla="*/ 29 w 29"/>
                  <a:gd name="T4" fmla="*/ 29 w 2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29"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</a:path>
                </a:pathLst>
              </a:custGeom>
              <a:solidFill>
                <a:srgbClr val="139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Rectangle 20"/>
              <p:cNvSpPr>
                <a:spLocks noChangeArrowheads="1"/>
              </p:cNvSpPr>
              <p:nvPr/>
            </p:nvSpPr>
            <p:spPr bwMode="auto">
              <a:xfrm>
                <a:off x="9441601" y="6627360"/>
                <a:ext cx="7619" cy="220202"/>
              </a:xfrm>
              <a:prstGeom prst="rect">
                <a:avLst/>
              </a:prstGeom>
              <a:solidFill>
                <a:srgbClr val="FBE6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Rectangle 21"/>
              <p:cNvSpPr>
                <a:spLocks noChangeArrowheads="1"/>
              </p:cNvSpPr>
              <p:nvPr/>
            </p:nvSpPr>
            <p:spPr bwMode="auto">
              <a:xfrm>
                <a:off x="9441601" y="6627360"/>
                <a:ext cx="7619" cy="220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22"/>
              <p:cNvSpPr>
                <a:spLocks/>
              </p:cNvSpPr>
              <p:nvPr/>
            </p:nvSpPr>
            <p:spPr bwMode="auto">
              <a:xfrm>
                <a:off x="9441601" y="6290580"/>
                <a:ext cx="7619" cy="336780"/>
              </a:xfrm>
              <a:custGeom>
                <a:avLst/>
                <a:gdLst>
                  <a:gd name="T0" fmla="*/ 0 w 4"/>
                  <a:gd name="T1" fmla="*/ 0 h 187"/>
                  <a:gd name="T2" fmla="*/ 0 w 4"/>
                  <a:gd name="T3" fmla="*/ 187 h 187"/>
                  <a:gd name="T4" fmla="*/ 4 w 4"/>
                  <a:gd name="T5" fmla="*/ 187 h 187"/>
                  <a:gd name="T6" fmla="*/ 4 w 4"/>
                  <a:gd name="T7" fmla="*/ 12 h 187"/>
                  <a:gd name="T8" fmla="*/ 3 w 4"/>
                  <a:gd name="T9" fmla="*/ 12 h 187"/>
                  <a:gd name="T10" fmla="*/ 0 w 4"/>
                  <a:gd name="T11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87">
                    <a:moveTo>
                      <a:pt x="0" y="0"/>
                    </a:moveTo>
                    <a:cubicBezTo>
                      <a:pt x="0" y="187"/>
                      <a:pt x="0" y="187"/>
                      <a:pt x="0" y="187"/>
                    </a:cubicBezTo>
                    <a:cubicBezTo>
                      <a:pt x="4" y="187"/>
                      <a:pt x="4" y="187"/>
                      <a:pt x="4" y="187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D9B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23"/>
              <p:cNvSpPr>
                <a:spLocks/>
              </p:cNvSpPr>
              <p:nvPr/>
            </p:nvSpPr>
            <p:spPr bwMode="auto">
              <a:xfrm>
                <a:off x="8955480" y="6189242"/>
                <a:ext cx="486121" cy="658320"/>
              </a:xfrm>
              <a:custGeom>
                <a:avLst/>
                <a:gdLst>
                  <a:gd name="T0" fmla="*/ 253 w 270"/>
                  <a:gd name="T1" fmla="*/ 0 h 365"/>
                  <a:gd name="T2" fmla="*/ 164 w 270"/>
                  <a:gd name="T3" fmla="*/ 45 h 365"/>
                  <a:gd name="T4" fmla="*/ 0 w 270"/>
                  <a:gd name="T5" fmla="*/ 45 h 365"/>
                  <a:gd name="T6" fmla="*/ 0 w 270"/>
                  <a:gd name="T7" fmla="*/ 365 h 365"/>
                  <a:gd name="T8" fmla="*/ 270 w 270"/>
                  <a:gd name="T9" fmla="*/ 365 h 365"/>
                  <a:gd name="T10" fmla="*/ 270 w 270"/>
                  <a:gd name="T11" fmla="*/ 243 h 365"/>
                  <a:gd name="T12" fmla="*/ 270 w 270"/>
                  <a:gd name="T13" fmla="*/ 56 h 365"/>
                  <a:gd name="T14" fmla="*/ 253 w 270"/>
                  <a:gd name="T15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" h="365">
                    <a:moveTo>
                      <a:pt x="253" y="0"/>
                    </a:moveTo>
                    <a:cubicBezTo>
                      <a:pt x="233" y="27"/>
                      <a:pt x="201" y="45"/>
                      <a:pt x="164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365"/>
                      <a:pt x="0" y="365"/>
                      <a:pt x="0" y="365"/>
                    </a:cubicBezTo>
                    <a:cubicBezTo>
                      <a:pt x="270" y="365"/>
                      <a:pt x="270" y="365"/>
                      <a:pt x="270" y="365"/>
                    </a:cubicBezTo>
                    <a:cubicBezTo>
                      <a:pt x="270" y="243"/>
                      <a:pt x="270" y="243"/>
                      <a:pt x="270" y="243"/>
                    </a:cubicBezTo>
                    <a:cubicBezTo>
                      <a:pt x="270" y="56"/>
                      <a:pt x="270" y="56"/>
                      <a:pt x="270" y="56"/>
                    </a:cubicBezTo>
                    <a:cubicBezTo>
                      <a:pt x="253" y="0"/>
                      <a:pt x="253" y="0"/>
                      <a:pt x="253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24"/>
              <p:cNvSpPr>
                <a:spLocks/>
              </p:cNvSpPr>
              <p:nvPr/>
            </p:nvSpPr>
            <p:spPr bwMode="auto">
              <a:xfrm>
                <a:off x="8955480" y="6126762"/>
                <a:ext cx="455644" cy="144008"/>
              </a:xfrm>
              <a:custGeom>
                <a:avLst/>
                <a:gdLst>
                  <a:gd name="T0" fmla="*/ 243 w 253"/>
                  <a:gd name="T1" fmla="*/ 0 h 80"/>
                  <a:gd name="T2" fmla="*/ 75 w 253"/>
                  <a:gd name="T3" fmla="*/ 57 h 80"/>
                  <a:gd name="T4" fmla="*/ 48 w 253"/>
                  <a:gd name="T5" fmla="*/ 61 h 80"/>
                  <a:gd name="T6" fmla="*/ 0 w 253"/>
                  <a:gd name="T7" fmla="*/ 46 h 80"/>
                  <a:gd name="T8" fmla="*/ 0 w 253"/>
                  <a:gd name="T9" fmla="*/ 80 h 80"/>
                  <a:gd name="T10" fmla="*/ 164 w 253"/>
                  <a:gd name="T11" fmla="*/ 80 h 80"/>
                  <a:gd name="T12" fmla="*/ 253 w 253"/>
                  <a:gd name="T13" fmla="*/ 35 h 80"/>
                  <a:gd name="T14" fmla="*/ 243 w 253"/>
                  <a:gd name="T1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3" h="80">
                    <a:moveTo>
                      <a:pt x="243" y="0"/>
                    </a:moveTo>
                    <a:cubicBezTo>
                      <a:pt x="75" y="57"/>
                      <a:pt x="75" y="57"/>
                      <a:pt x="75" y="57"/>
                    </a:cubicBezTo>
                    <a:cubicBezTo>
                      <a:pt x="66" y="59"/>
                      <a:pt x="57" y="61"/>
                      <a:pt x="48" y="61"/>
                    </a:cubicBezTo>
                    <a:cubicBezTo>
                      <a:pt x="31" y="61"/>
                      <a:pt x="14" y="55"/>
                      <a:pt x="0" y="46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164" y="80"/>
                      <a:pt x="164" y="80"/>
                      <a:pt x="164" y="80"/>
                    </a:cubicBezTo>
                    <a:cubicBezTo>
                      <a:pt x="201" y="80"/>
                      <a:pt x="233" y="62"/>
                      <a:pt x="253" y="35"/>
                    </a:cubicBezTo>
                    <a:cubicBezTo>
                      <a:pt x="243" y="0"/>
                      <a:pt x="243" y="0"/>
                      <a:pt x="243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25"/>
              <p:cNvSpPr>
                <a:spLocks noEditPoints="1"/>
              </p:cNvSpPr>
              <p:nvPr/>
            </p:nvSpPr>
            <p:spPr bwMode="auto">
              <a:xfrm>
                <a:off x="8955480" y="5313766"/>
                <a:ext cx="55622" cy="645368"/>
              </a:xfrm>
              <a:custGeom>
                <a:avLst/>
                <a:gdLst>
                  <a:gd name="T0" fmla="*/ 0 w 31"/>
                  <a:gd name="T1" fmla="*/ 336 h 358"/>
                  <a:gd name="T2" fmla="*/ 0 w 31"/>
                  <a:gd name="T3" fmla="*/ 358 h 358"/>
                  <a:gd name="T4" fmla="*/ 22 w 31"/>
                  <a:gd name="T5" fmla="*/ 348 h 358"/>
                  <a:gd name="T6" fmla="*/ 31 w 31"/>
                  <a:gd name="T7" fmla="*/ 345 h 358"/>
                  <a:gd name="T8" fmla="*/ 0 w 31"/>
                  <a:gd name="T9" fmla="*/ 336 h 358"/>
                  <a:gd name="T10" fmla="*/ 0 w 31"/>
                  <a:gd name="T11" fmla="*/ 169 h 358"/>
                  <a:gd name="T12" fmla="*/ 0 w 31"/>
                  <a:gd name="T13" fmla="*/ 186 h 358"/>
                  <a:gd name="T14" fmla="*/ 12 w 31"/>
                  <a:gd name="T15" fmla="*/ 181 h 358"/>
                  <a:gd name="T16" fmla="*/ 25 w 31"/>
                  <a:gd name="T17" fmla="*/ 177 h 358"/>
                  <a:gd name="T18" fmla="*/ 0 w 31"/>
                  <a:gd name="T19" fmla="*/ 169 h 358"/>
                  <a:gd name="T20" fmla="*/ 0 w 31"/>
                  <a:gd name="T21" fmla="*/ 0 h 358"/>
                  <a:gd name="T22" fmla="*/ 0 w 31"/>
                  <a:gd name="T23" fmla="*/ 18 h 358"/>
                  <a:gd name="T24" fmla="*/ 12 w 31"/>
                  <a:gd name="T25" fmla="*/ 14 h 358"/>
                  <a:gd name="T26" fmla="*/ 27 w 31"/>
                  <a:gd name="T27" fmla="*/ 9 h 358"/>
                  <a:gd name="T28" fmla="*/ 0 w 31"/>
                  <a:gd name="T29" fmla="*/ 0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" h="358">
                    <a:moveTo>
                      <a:pt x="0" y="336"/>
                    </a:moveTo>
                    <a:cubicBezTo>
                      <a:pt x="0" y="358"/>
                      <a:pt x="0" y="358"/>
                      <a:pt x="0" y="358"/>
                    </a:cubicBezTo>
                    <a:cubicBezTo>
                      <a:pt x="7" y="354"/>
                      <a:pt x="14" y="350"/>
                      <a:pt x="22" y="348"/>
                    </a:cubicBezTo>
                    <a:cubicBezTo>
                      <a:pt x="31" y="345"/>
                      <a:pt x="31" y="345"/>
                      <a:pt x="31" y="345"/>
                    </a:cubicBezTo>
                    <a:cubicBezTo>
                      <a:pt x="20" y="344"/>
                      <a:pt x="10" y="341"/>
                      <a:pt x="0" y="336"/>
                    </a:cubicBezTo>
                    <a:moveTo>
                      <a:pt x="0" y="169"/>
                    </a:moveTo>
                    <a:cubicBezTo>
                      <a:pt x="0" y="186"/>
                      <a:pt x="0" y="186"/>
                      <a:pt x="0" y="186"/>
                    </a:cubicBezTo>
                    <a:cubicBezTo>
                      <a:pt x="4" y="184"/>
                      <a:pt x="8" y="182"/>
                      <a:pt x="12" y="181"/>
                    </a:cubicBezTo>
                    <a:cubicBezTo>
                      <a:pt x="25" y="177"/>
                      <a:pt x="25" y="177"/>
                      <a:pt x="25" y="177"/>
                    </a:cubicBezTo>
                    <a:cubicBezTo>
                      <a:pt x="16" y="175"/>
                      <a:pt x="8" y="173"/>
                      <a:pt x="0" y="169"/>
                    </a:cubicBezTo>
                    <a:moveTo>
                      <a:pt x="0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4" y="17"/>
                      <a:pt x="8" y="15"/>
                      <a:pt x="12" y="14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18" y="7"/>
                      <a:pt x="9" y="4"/>
                      <a:pt x="0" y="0"/>
                    </a:cubicBezTo>
                  </a:path>
                </a:pathLst>
              </a:custGeom>
              <a:solidFill>
                <a:srgbClr val="139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26"/>
              <p:cNvSpPr>
                <a:spLocks noEditPoints="1"/>
              </p:cNvSpPr>
              <p:nvPr/>
            </p:nvSpPr>
            <p:spPr bwMode="auto">
              <a:xfrm>
                <a:off x="9465221" y="5885225"/>
                <a:ext cx="172962" cy="410689"/>
              </a:xfrm>
              <a:custGeom>
                <a:avLst/>
                <a:gdLst>
                  <a:gd name="T0" fmla="*/ 63 w 96"/>
                  <a:gd name="T1" fmla="*/ 148 h 228"/>
                  <a:gd name="T2" fmla="*/ 0 w 96"/>
                  <a:gd name="T3" fmla="*/ 228 h 228"/>
                  <a:gd name="T4" fmla="*/ 63 w 96"/>
                  <a:gd name="T5" fmla="*/ 148 h 228"/>
                  <a:gd name="T6" fmla="*/ 63 w 96"/>
                  <a:gd name="T7" fmla="*/ 148 h 228"/>
                  <a:gd name="T8" fmla="*/ 63 w 96"/>
                  <a:gd name="T9" fmla="*/ 148 h 228"/>
                  <a:gd name="T10" fmla="*/ 63 w 96"/>
                  <a:gd name="T11" fmla="*/ 148 h 228"/>
                  <a:gd name="T12" fmla="*/ 63 w 96"/>
                  <a:gd name="T13" fmla="*/ 148 h 228"/>
                  <a:gd name="T14" fmla="*/ 63 w 96"/>
                  <a:gd name="T15" fmla="*/ 148 h 228"/>
                  <a:gd name="T16" fmla="*/ 63 w 96"/>
                  <a:gd name="T17" fmla="*/ 148 h 228"/>
                  <a:gd name="T18" fmla="*/ 96 w 96"/>
                  <a:gd name="T19" fmla="*/ 1 h 228"/>
                  <a:gd name="T20" fmla="*/ 96 w 96"/>
                  <a:gd name="T21" fmla="*/ 1 h 228"/>
                  <a:gd name="T22" fmla="*/ 96 w 96"/>
                  <a:gd name="T23" fmla="*/ 1 h 228"/>
                  <a:gd name="T24" fmla="*/ 96 w 96"/>
                  <a:gd name="T25" fmla="*/ 0 h 228"/>
                  <a:gd name="T26" fmla="*/ 96 w 96"/>
                  <a:gd name="T27" fmla="*/ 0 h 228"/>
                  <a:gd name="T28" fmla="*/ 96 w 96"/>
                  <a:gd name="T29" fmla="*/ 0 h 228"/>
                  <a:gd name="T30" fmla="*/ 96 w 96"/>
                  <a:gd name="T31" fmla="*/ 0 h 228"/>
                  <a:gd name="T32" fmla="*/ 96 w 96"/>
                  <a:gd name="T33" fmla="*/ 0 h 228"/>
                  <a:gd name="T34" fmla="*/ 96 w 96"/>
                  <a:gd name="T35" fmla="*/ 0 h 228"/>
                  <a:gd name="T36" fmla="*/ 96 w 96"/>
                  <a:gd name="T37" fmla="*/ 0 h 228"/>
                  <a:gd name="T38" fmla="*/ 96 w 96"/>
                  <a:gd name="T39" fmla="*/ 0 h 228"/>
                  <a:gd name="T40" fmla="*/ 96 w 96"/>
                  <a:gd name="T41" fmla="*/ 0 h 228"/>
                  <a:gd name="T42" fmla="*/ 96 w 96"/>
                  <a:gd name="T43" fmla="*/ 0 h 228"/>
                  <a:gd name="T44" fmla="*/ 96 w 96"/>
                  <a:gd name="T45" fmla="*/ 0 h 228"/>
                  <a:gd name="T46" fmla="*/ 96 w 96"/>
                  <a:gd name="T47" fmla="*/ 0 h 228"/>
                  <a:gd name="T48" fmla="*/ 96 w 96"/>
                  <a:gd name="T49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6" h="228">
                    <a:moveTo>
                      <a:pt x="63" y="148"/>
                    </a:moveTo>
                    <a:cubicBezTo>
                      <a:pt x="40" y="184"/>
                      <a:pt x="13" y="213"/>
                      <a:pt x="0" y="228"/>
                    </a:cubicBezTo>
                    <a:cubicBezTo>
                      <a:pt x="13" y="213"/>
                      <a:pt x="40" y="184"/>
                      <a:pt x="63" y="148"/>
                    </a:cubicBezTo>
                    <a:moveTo>
                      <a:pt x="63" y="148"/>
                    </a:moveTo>
                    <a:cubicBezTo>
                      <a:pt x="63" y="148"/>
                      <a:pt x="63" y="148"/>
                      <a:pt x="63" y="148"/>
                    </a:cubicBezTo>
                    <a:cubicBezTo>
                      <a:pt x="63" y="148"/>
                      <a:pt x="63" y="148"/>
                      <a:pt x="63" y="148"/>
                    </a:cubicBezTo>
                    <a:moveTo>
                      <a:pt x="63" y="148"/>
                    </a:moveTo>
                    <a:cubicBezTo>
                      <a:pt x="63" y="148"/>
                      <a:pt x="63" y="148"/>
                      <a:pt x="63" y="148"/>
                    </a:cubicBezTo>
                    <a:cubicBezTo>
                      <a:pt x="63" y="148"/>
                      <a:pt x="63" y="148"/>
                      <a:pt x="63" y="148"/>
                    </a:cubicBezTo>
                    <a:moveTo>
                      <a:pt x="96" y="1"/>
                    </a:moveTo>
                    <a:cubicBezTo>
                      <a:pt x="96" y="1"/>
                      <a:pt x="96" y="1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solidFill>
                <a:srgbClr val="FBE6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27"/>
              <p:cNvSpPr>
                <a:spLocks noEditPoints="1"/>
              </p:cNvSpPr>
              <p:nvPr/>
            </p:nvSpPr>
            <p:spPr bwMode="auto">
              <a:xfrm>
                <a:off x="9393599" y="5834175"/>
                <a:ext cx="277348" cy="477740"/>
              </a:xfrm>
              <a:custGeom>
                <a:avLst/>
                <a:gdLst>
                  <a:gd name="T0" fmla="*/ 136 w 154"/>
                  <a:gd name="T1" fmla="*/ 28 h 265"/>
                  <a:gd name="T2" fmla="*/ 141 w 154"/>
                  <a:gd name="T3" fmla="*/ 55 h 265"/>
                  <a:gd name="T4" fmla="*/ 83 w 154"/>
                  <a:gd name="T5" fmla="*/ 135 h 265"/>
                  <a:gd name="T6" fmla="*/ 0 w 154"/>
                  <a:gd name="T7" fmla="*/ 162 h 265"/>
                  <a:gd name="T8" fmla="*/ 10 w 154"/>
                  <a:gd name="T9" fmla="*/ 197 h 265"/>
                  <a:gd name="T10" fmla="*/ 27 w 154"/>
                  <a:gd name="T11" fmla="*/ 253 h 265"/>
                  <a:gd name="T12" fmla="*/ 30 w 154"/>
                  <a:gd name="T13" fmla="*/ 265 h 265"/>
                  <a:gd name="T14" fmla="*/ 31 w 154"/>
                  <a:gd name="T15" fmla="*/ 265 h 265"/>
                  <a:gd name="T16" fmla="*/ 31 w 154"/>
                  <a:gd name="T17" fmla="*/ 265 h 265"/>
                  <a:gd name="T18" fmla="*/ 40 w 154"/>
                  <a:gd name="T19" fmla="*/ 256 h 265"/>
                  <a:gd name="T20" fmla="*/ 103 w 154"/>
                  <a:gd name="T21" fmla="*/ 176 h 265"/>
                  <a:gd name="T22" fmla="*/ 103 w 154"/>
                  <a:gd name="T23" fmla="*/ 176 h 265"/>
                  <a:gd name="T24" fmla="*/ 103 w 154"/>
                  <a:gd name="T25" fmla="*/ 176 h 265"/>
                  <a:gd name="T26" fmla="*/ 103 w 154"/>
                  <a:gd name="T27" fmla="*/ 176 h 265"/>
                  <a:gd name="T28" fmla="*/ 103 w 154"/>
                  <a:gd name="T29" fmla="*/ 176 h 265"/>
                  <a:gd name="T30" fmla="*/ 136 w 154"/>
                  <a:gd name="T31" fmla="*/ 29 h 265"/>
                  <a:gd name="T32" fmla="*/ 136 w 154"/>
                  <a:gd name="T33" fmla="*/ 29 h 265"/>
                  <a:gd name="T34" fmla="*/ 136 w 154"/>
                  <a:gd name="T35" fmla="*/ 28 h 265"/>
                  <a:gd name="T36" fmla="*/ 136 w 154"/>
                  <a:gd name="T37" fmla="*/ 28 h 265"/>
                  <a:gd name="T38" fmla="*/ 136 w 154"/>
                  <a:gd name="T39" fmla="*/ 28 h 265"/>
                  <a:gd name="T40" fmla="*/ 136 w 154"/>
                  <a:gd name="T41" fmla="*/ 28 h 265"/>
                  <a:gd name="T42" fmla="*/ 136 w 154"/>
                  <a:gd name="T43" fmla="*/ 28 h 265"/>
                  <a:gd name="T44" fmla="*/ 136 w 154"/>
                  <a:gd name="T45" fmla="*/ 28 h 265"/>
                  <a:gd name="T46" fmla="*/ 136 w 154"/>
                  <a:gd name="T47" fmla="*/ 28 h 265"/>
                  <a:gd name="T48" fmla="*/ 136 w 154"/>
                  <a:gd name="T49" fmla="*/ 28 h 265"/>
                  <a:gd name="T50" fmla="*/ 121 w 154"/>
                  <a:gd name="T51" fmla="*/ 0 h 265"/>
                  <a:gd name="T52" fmla="*/ 124 w 154"/>
                  <a:gd name="T53" fmla="*/ 4 h 265"/>
                  <a:gd name="T54" fmla="*/ 121 w 154"/>
                  <a:gd name="T55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4" h="265">
                    <a:moveTo>
                      <a:pt x="136" y="28"/>
                    </a:moveTo>
                    <a:cubicBezTo>
                      <a:pt x="139" y="37"/>
                      <a:pt x="141" y="46"/>
                      <a:pt x="141" y="55"/>
                    </a:cubicBezTo>
                    <a:cubicBezTo>
                      <a:pt x="141" y="90"/>
                      <a:pt x="118" y="123"/>
                      <a:pt x="83" y="135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10" y="197"/>
                      <a:pt x="10" y="197"/>
                      <a:pt x="10" y="197"/>
                    </a:cubicBezTo>
                    <a:cubicBezTo>
                      <a:pt x="27" y="253"/>
                      <a:pt x="27" y="253"/>
                      <a:pt x="27" y="253"/>
                    </a:cubicBezTo>
                    <a:cubicBezTo>
                      <a:pt x="30" y="265"/>
                      <a:pt x="30" y="265"/>
                      <a:pt x="30" y="265"/>
                    </a:cubicBezTo>
                    <a:cubicBezTo>
                      <a:pt x="30" y="265"/>
                      <a:pt x="31" y="265"/>
                      <a:pt x="31" y="265"/>
                    </a:cubicBezTo>
                    <a:cubicBezTo>
                      <a:pt x="31" y="265"/>
                      <a:pt x="31" y="265"/>
                      <a:pt x="31" y="265"/>
                    </a:cubicBezTo>
                    <a:cubicBezTo>
                      <a:pt x="32" y="264"/>
                      <a:pt x="35" y="260"/>
                      <a:pt x="40" y="256"/>
                    </a:cubicBezTo>
                    <a:cubicBezTo>
                      <a:pt x="53" y="241"/>
                      <a:pt x="80" y="212"/>
                      <a:pt x="103" y="176"/>
                    </a:cubicBezTo>
                    <a:cubicBezTo>
                      <a:pt x="103" y="176"/>
                      <a:pt x="103" y="176"/>
                      <a:pt x="103" y="176"/>
                    </a:cubicBezTo>
                    <a:cubicBezTo>
                      <a:pt x="103" y="176"/>
                      <a:pt x="103" y="176"/>
                      <a:pt x="103" y="176"/>
                    </a:cubicBezTo>
                    <a:cubicBezTo>
                      <a:pt x="103" y="176"/>
                      <a:pt x="103" y="176"/>
                      <a:pt x="103" y="176"/>
                    </a:cubicBezTo>
                    <a:cubicBezTo>
                      <a:pt x="103" y="176"/>
                      <a:pt x="103" y="176"/>
                      <a:pt x="103" y="176"/>
                    </a:cubicBezTo>
                    <a:cubicBezTo>
                      <a:pt x="131" y="130"/>
                      <a:pt x="154" y="75"/>
                      <a:pt x="136" y="29"/>
                    </a:cubicBezTo>
                    <a:cubicBezTo>
                      <a:pt x="136" y="29"/>
                      <a:pt x="136" y="29"/>
                      <a:pt x="136" y="29"/>
                    </a:cubicBezTo>
                    <a:cubicBezTo>
                      <a:pt x="136" y="29"/>
                      <a:pt x="136" y="29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moveTo>
                      <a:pt x="121" y="0"/>
                    </a:moveTo>
                    <a:cubicBezTo>
                      <a:pt x="122" y="2"/>
                      <a:pt x="123" y="3"/>
                      <a:pt x="124" y="4"/>
                    </a:cubicBezTo>
                    <a:cubicBezTo>
                      <a:pt x="123" y="3"/>
                      <a:pt x="122" y="2"/>
                      <a:pt x="121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28"/>
              <p:cNvSpPr>
                <a:spLocks/>
              </p:cNvSpPr>
              <p:nvPr/>
            </p:nvSpPr>
            <p:spPr bwMode="auto">
              <a:xfrm>
                <a:off x="8854142" y="4858123"/>
                <a:ext cx="793185" cy="491454"/>
              </a:xfrm>
              <a:custGeom>
                <a:avLst/>
                <a:gdLst>
                  <a:gd name="T0" fmla="*/ 425 w 440"/>
                  <a:gd name="T1" fmla="*/ 67 h 273"/>
                  <a:gd name="T2" fmla="*/ 372 w 440"/>
                  <a:gd name="T3" fmla="*/ 174 h 273"/>
                  <a:gd name="T4" fmla="*/ 121 w 440"/>
                  <a:gd name="T5" fmla="*/ 258 h 273"/>
                  <a:gd name="T6" fmla="*/ 15 w 440"/>
                  <a:gd name="T7" fmla="*/ 205 h 273"/>
                  <a:gd name="T8" fmla="*/ 68 w 440"/>
                  <a:gd name="T9" fmla="*/ 98 h 273"/>
                  <a:gd name="T10" fmla="*/ 319 w 440"/>
                  <a:gd name="T11" fmla="*/ 14 h 273"/>
                  <a:gd name="T12" fmla="*/ 425 w 440"/>
                  <a:gd name="T13" fmla="*/ 67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3">
                    <a:moveTo>
                      <a:pt x="425" y="67"/>
                    </a:moveTo>
                    <a:cubicBezTo>
                      <a:pt x="440" y="112"/>
                      <a:pt x="416" y="159"/>
                      <a:pt x="372" y="174"/>
                    </a:cubicBezTo>
                    <a:cubicBezTo>
                      <a:pt x="121" y="258"/>
                      <a:pt x="121" y="258"/>
                      <a:pt x="121" y="258"/>
                    </a:cubicBezTo>
                    <a:cubicBezTo>
                      <a:pt x="77" y="273"/>
                      <a:pt x="29" y="249"/>
                      <a:pt x="15" y="205"/>
                    </a:cubicBezTo>
                    <a:cubicBezTo>
                      <a:pt x="0" y="161"/>
                      <a:pt x="24" y="113"/>
                      <a:pt x="68" y="98"/>
                    </a:cubicBezTo>
                    <a:cubicBezTo>
                      <a:pt x="319" y="14"/>
                      <a:pt x="319" y="14"/>
                      <a:pt x="319" y="14"/>
                    </a:cubicBezTo>
                    <a:cubicBezTo>
                      <a:pt x="363" y="0"/>
                      <a:pt x="410" y="23"/>
                      <a:pt x="425" y="67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29"/>
              <p:cNvSpPr>
                <a:spLocks/>
              </p:cNvSpPr>
              <p:nvPr/>
            </p:nvSpPr>
            <p:spPr bwMode="auto">
              <a:xfrm>
                <a:off x="8854142" y="5160615"/>
                <a:ext cx="793185" cy="492217"/>
              </a:xfrm>
              <a:custGeom>
                <a:avLst/>
                <a:gdLst>
                  <a:gd name="T0" fmla="*/ 425 w 440"/>
                  <a:gd name="T1" fmla="*/ 68 h 273"/>
                  <a:gd name="T2" fmla="*/ 372 w 440"/>
                  <a:gd name="T3" fmla="*/ 174 h 273"/>
                  <a:gd name="T4" fmla="*/ 121 w 440"/>
                  <a:gd name="T5" fmla="*/ 258 h 273"/>
                  <a:gd name="T6" fmla="*/ 15 w 440"/>
                  <a:gd name="T7" fmla="*/ 205 h 273"/>
                  <a:gd name="T8" fmla="*/ 68 w 440"/>
                  <a:gd name="T9" fmla="*/ 99 h 273"/>
                  <a:gd name="T10" fmla="*/ 319 w 440"/>
                  <a:gd name="T11" fmla="*/ 15 h 273"/>
                  <a:gd name="T12" fmla="*/ 425 w 440"/>
                  <a:gd name="T13" fmla="*/ 68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3">
                    <a:moveTo>
                      <a:pt x="425" y="68"/>
                    </a:moveTo>
                    <a:cubicBezTo>
                      <a:pt x="440" y="112"/>
                      <a:pt x="416" y="160"/>
                      <a:pt x="372" y="174"/>
                    </a:cubicBezTo>
                    <a:cubicBezTo>
                      <a:pt x="121" y="258"/>
                      <a:pt x="121" y="258"/>
                      <a:pt x="121" y="258"/>
                    </a:cubicBezTo>
                    <a:cubicBezTo>
                      <a:pt x="77" y="273"/>
                      <a:pt x="29" y="249"/>
                      <a:pt x="15" y="205"/>
                    </a:cubicBezTo>
                    <a:cubicBezTo>
                      <a:pt x="0" y="161"/>
                      <a:pt x="24" y="113"/>
                      <a:pt x="68" y="99"/>
                    </a:cubicBezTo>
                    <a:cubicBezTo>
                      <a:pt x="319" y="15"/>
                      <a:pt x="319" y="15"/>
                      <a:pt x="319" y="15"/>
                    </a:cubicBezTo>
                    <a:cubicBezTo>
                      <a:pt x="363" y="0"/>
                      <a:pt x="410" y="24"/>
                      <a:pt x="425" y="68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30"/>
              <p:cNvSpPr>
                <a:spLocks/>
              </p:cNvSpPr>
              <p:nvPr/>
            </p:nvSpPr>
            <p:spPr bwMode="auto">
              <a:xfrm>
                <a:off x="8872428" y="5762552"/>
                <a:ext cx="793185" cy="492217"/>
              </a:xfrm>
              <a:custGeom>
                <a:avLst/>
                <a:gdLst>
                  <a:gd name="T0" fmla="*/ 425 w 440"/>
                  <a:gd name="T1" fmla="*/ 68 h 273"/>
                  <a:gd name="T2" fmla="*/ 372 w 440"/>
                  <a:gd name="T3" fmla="*/ 175 h 273"/>
                  <a:gd name="T4" fmla="*/ 121 w 440"/>
                  <a:gd name="T5" fmla="*/ 259 h 273"/>
                  <a:gd name="T6" fmla="*/ 15 w 440"/>
                  <a:gd name="T7" fmla="*/ 205 h 273"/>
                  <a:gd name="T8" fmla="*/ 68 w 440"/>
                  <a:gd name="T9" fmla="*/ 99 h 273"/>
                  <a:gd name="T10" fmla="*/ 319 w 440"/>
                  <a:gd name="T11" fmla="*/ 15 h 273"/>
                  <a:gd name="T12" fmla="*/ 425 w 440"/>
                  <a:gd name="T13" fmla="*/ 68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3">
                    <a:moveTo>
                      <a:pt x="425" y="68"/>
                    </a:moveTo>
                    <a:cubicBezTo>
                      <a:pt x="440" y="112"/>
                      <a:pt x="416" y="160"/>
                      <a:pt x="372" y="175"/>
                    </a:cubicBezTo>
                    <a:cubicBezTo>
                      <a:pt x="121" y="259"/>
                      <a:pt x="121" y="259"/>
                      <a:pt x="121" y="259"/>
                    </a:cubicBezTo>
                    <a:cubicBezTo>
                      <a:pt x="77" y="273"/>
                      <a:pt x="29" y="249"/>
                      <a:pt x="15" y="205"/>
                    </a:cubicBezTo>
                    <a:cubicBezTo>
                      <a:pt x="0" y="161"/>
                      <a:pt x="24" y="114"/>
                      <a:pt x="68" y="99"/>
                    </a:cubicBezTo>
                    <a:cubicBezTo>
                      <a:pt x="319" y="15"/>
                      <a:pt x="319" y="15"/>
                      <a:pt x="319" y="15"/>
                    </a:cubicBezTo>
                    <a:cubicBezTo>
                      <a:pt x="363" y="0"/>
                      <a:pt x="410" y="24"/>
                      <a:pt x="425" y="68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31"/>
              <p:cNvSpPr>
                <a:spLocks/>
              </p:cNvSpPr>
              <p:nvPr/>
            </p:nvSpPr>
            <p:spPr bwMode="auto">
              <a:xfrm>
                <a:off x="8854142" y="5461584"/>
                <a:ext cx="793185" cy="493741"/>
              </a:xfrm>
              <a:custGeom>
                <a:avLst/>
                <a:gdLst>
                  <a:gd name="T0" fmla="*/ 425 w 440"/>
                  <a:gd name="T1" fmla="*/ 68 h 274"/>
                  <a:gd name="T2" fmla="*/ 372 w 440"/>
                  <a:gd name="T3" fmla="*/ 175 h 274"/>
                  <a:gd name="T4" fmla="*/ 121 w 440"/>
                  <a:gd name="T5" fmla="*/ 259 h 274"/>
                  <a:gd name="T6" fmla="*/ 15 w 440"/>
                  <a:gd name="T7" fmla="*/ 206 h 274"/>
                  <a:gd name="T8" fmla="*/ 68 w 440"/>
                  <a:gd name="T9" fmla="*/ 99 h 274"/>
                  <a:gd name="T10" fmla="*/ 319 w 440"/>
                  <a:gd name="T11" fmla="*/ 15 h 274"/>
                  <a:gd name="T12" fmla="*/ 425 w 440"/>
                  <a:gd name="T13" fmla="*/ 6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4">
                    <a:moveTo>
                      <a:pt x="425" y="68"/>
                    </a:moveTo>
                    <a:cubicBezTo>
                      <a:pt x="440" y="112"/>
                      <a:pt x="416" y="160"/>
                      <a:pt x="372" y="175"/>
                    </a:cubicBezTo>
                    <a:cubicBezTo>
                      <a:pt x="121" y="259"/>
                      <a:pt x="121" y="259"/>
                      <a:pt x="121" y="259"/>
                    </a:cubicBezTo>
                    <a:cubicBezTo>
                      <a:pt x="77" y="274"/>
                      <a:pt x="29" y="250"/>
                      <a:pt x="15" y="206"/>
                    </a:cubicBezTo>
                    <a:cubicBezTo>
                      <a:pt x="0" y="162"/>
                      <a:pt x="24" y="114"/>
                      <a:pt x="68" y="99"/>
                    </a:cubicBezTo>
                    <a:cubicBezTo>
                      <a:pt x="319" y="15"/>
                      <a:pt x="319" y="15"/>
                      <a:pt x="319" y="15"/>
                    </a:cubicBezTo>
                    <a:cubicBezTo>
                      <a:pt x="363" y="0"/>
                      <a:pt x="410" y="24"/>
                      <a:pt x="425" y="68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32"/>
              <p:cNvSpPr>
                <a:spLocks/>
              </p:cNvSpPr>
              <p:nvPr/>
            </p:nvSpPr>
            <p:spPr bwMode="auto">
              <a:xfrm>
                <a:off x="8872428" y="4875648"/>
                <a:ext cx="756612" cy="454119"/>
              </a:xfrm>
              <a:custGeom>
                <a:avLst/>
                <a:gdLst>
                  <a:gd name="T0" fmla="*/ 335 w 420"/>
                  <a:gd name="T1" fmla="*/ 0 h 252"/>
                  <a:gd name="T2" fmla="*/ 309 w 420"/>
                  <a:gd name="T3" fmla="*/ 4 h 252"/>
                  <a:gd name="T4" fmla="*/ 145 w 420"/>
                  <a:gd name="T5" fmla="*/ 59 h 252"/>
                  <a:gd name="T6" fmla="*/ 58 w 420"/>
                  <a:gd name="T7" fmla="*/ 88 h 252"/>
                  <a:gd name="T8" fmla="*/ 11 w 420"/>
                  <a:gd name="T9" fmla="*/ 126 h 252"/>
                  <a:gd name="T10" fmla="*/ 0 w 420"/>
                  <a:gd name="T11" fmla="*/ 168 h 252"/>
                  <a:gd name="T12" fmla="*/ 5 w 420"/>
                  <a:gd name="T13" fmla="*/ 195 h 252"/>
                  <a:gd name="T14" fmla="*/ 73 w 420"/>
                  <a:gd name="T15" fmla="*/ 252 h 252"/>
                  <a:gd name="T16" fmla="*/ 309 w 420"/>
                  <a:gd name="T17" fmla="*/ 173 h 252"/>
                  <a:gd name="T18" fmla="*/ 335 w 420"/>
                  <a:gd name="T19" fmla="*/ 168 h 252"/>
                  <a:gd name="T20" fmla="*/ 347 w 420"/>
                  <a:gd name="T21" fmla="*/ 169 h 252"/>
                  <a:gd name="T22" fmla="*/ 362 w 420"/>
                  <a:gd name="T23" fmla="*/ 164 h 252"/>
                  <a:gd name="T24" fmla="*/ 420 w 420"/>
                  <a:gd name="T25" fmla="*/ 84 h 252"/>
                  <a:gd name="T26" fmla="*/ 415 w 420"/>
                  <a:gd name="T27" fmla="*/ 57 h 252"/>
                  <a:gd name="T28" fmla="*/ 335 w 420"/>
                  <a:gd name="T29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0" h="252">
                    <a:moveTo>
                      <a:pt x="335" y="0"/>
                    </a:moveTo>
                    <a:cubicBezTo>
                      <a:pt x="326" y="0"/>
                      <a:pt x="317" y="1"/>
                      <a:pt x="309" y="4"/>
                    </a:cubicBezTo>
                    <a:cubicBezTo>
                      <a:pt x="145" y="59"/>
                      <a:pt x="145" y="59"/>
                      <a:pt x="145" y="59"/>
                    </a:cubicBezTo>
                    <a:cubicBezTo>
                      <a:pt x="58" y="88"/>
                      <a:pt x="58" y="88"/>
                      <a:pt x="58" y="88"/>
                    </a:cubicBezTo>
                    <a:cubicBezTo>
                      <a:pt x="37" y="95"/>
                      <a:pt x="21" y="109"/>
                      <a:pt x="11" y="126"/>
                    </a:cubicBezTo>
                    <a:cubicBezTo>
                      <a:pt x="4" y="139"/>
                      <a:pt x="0" y="153"/>
                      <a:pt x="0" y="168"/>
                    </a:cubicBezTo>
                    <a:cubicBezTo>
                      <a:pt x="0" y="177"/>
                      <a:pt x="2" y="186"/>
                      <a:pt x="5" y="195"/>
                    </a:cubicBezTo>
                    <a:cubicBezTo>
                      <a:pt x="15" y="226"/>
                      <a:pt x="42" y="247"/>
                      <a:pt x="73" y="252"/>
                    </a:cubicBezTo>
                    <a:cubicBezTo>
                      <a:pt x="309" y="173"/>
                      <a:pt x="309" y="173"/>
                      <a:pt x="309" y="173"/>
                    </a:cubicBezTo>
                    <a:cubicBezTo>
                      <a:pt x="317" y="170"/>
                      <a:pt x="326" y="168"/>
                      <a:pt x="335" y="168"/>
                    </a:cubicBezTo>
                    <a:cubicBezTo>
                      <a:pt x="339" y="168"/>
                      <a:pt x="343" y="169"/>
                      <a:pt x="347" y="169"/>
                    </a:cubicBezTo>
                    <a:cubicBezTo>
                      <a:pt x="362" y="164"/>
                      <a:pt x="362" y="164"/>
                      <a:pt x="362" y="164"/>
                    </a:cubicBezTo>
                    <a:cubicBezTo>
                      <a:pt x="397" y="152"/>
                      <a:pt x="420" y="119"/>
                      <a:pt x="420" y="84"/>
                    </a:cubicBezTo>
                    <a:cubicBezTo>
                      <a:pt x="420" y="75"/>
                      <a:pt x="418" y="66"/>
                      <a:pt x="415" y="57"/>
                    </a:cubicBezTo>
                    <a:cubicBezTo>
                      <a:pt x="403" y="22"/>
                      <a:pt x="371" y="0"/>
                      <a:pt x="335" y="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33"/>
              <p:cNvSpPr>
                <a:spLocks/>
              </p:cNvSpPr>
              <p:nvPr/>
            </p:nvSpPr>
            <p:spPr bwMode="auto">
              <a:xfrm>
                <a:off x="8872428" y="5180426"/>
                <a:ext cx="756612" cy="452596"/>
              </a:xfrm>
              <a:custGeom>
                <a:avLst/>
                <a:gdLst>
                  <a:gd name="T0" fmla="*/ 347 w 420"/>
                  <a:gd name="T1" fmla="*/ 0 h 251"/>
                  <a:gd name="T2" fmla="*/ 111 w 420"/>
                  <a:gd name="T3" fmla="*/ 79 h 251"/>
                  <a:gd name="T4" fmla="*/ 84 w 420"/>
                  <a:gd name="T5" fmla="*/ 83 h 251"/>
                  <a:gd name="T6" fmla="*/ 73 w 420"/>
                  <a:gd name="T7" fmla="*/ 83 h 251"/>
                  <a:gd name="T8" fmla="*/ 58 w 420"/>
                  <a:gd name="T9" fmla="*/ 88 h 251"/>
                  <a:gd name="T10" fmla="*/ 0 w 420"/>
                  <a:gd name="T11" fmla="*/ 168 h 251"/>
                  <a:gd name="T12" fmla="*/ 5 w 420"/>
                  <a:gd name="T13" fmla="*/ 194 h 251"/>
                  <a:gd name="T14" fmla="*/ 71 w 420"/>
                  <a:gd name="T15" fmla="*/ 251 h 251"/>
                  <a:gd name="T16" fmla="*/ 309 w 420"/>
                  <a:gd name="T17" fmla="*/ 171 h 251"/>
                  <a:gd name="T18" fmla="*/ 335 w 420"/>
                  <a:gd name="T19" fmla="*/ 167 h 251"/>
                  <a:gd name="T20" fmla="*/ 349 w 420"/>
                  <a:gd name="T21" fmla="*/ 168 h 251"/>
                  <a:gd name="T22" fmla="*/ 362 w 420"/>
                  <a:gd name="T23" fmla="*/ 163 h 251"/>
                  <a:gd name="T24" fmla="*/ 420 w 420"/>
                  <a:gd name="T25" fmla="*/ 84 h 251"/>
                  <a:gd name="T26" fmla="*/ 415 w 420"/>
                  <a:gd name="T27" fmla="*/ 57 h 251"/>
                  <a:gd name="T28" fmla="*/ 347 w 420"/>
                  <a:gd name="T29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0" h="251">
                    <a:moveTo>
                      <a:pt x="347" y="0"/>
                    </a:moveTo>
                    <a:cubicBezTo>
                      <a:pt x="111" y="79"/>
                      <a:pt x="111" y="79"/>
                      <a:pt x="111" y="79"/>
                    </a:cubicBezTo>
                    <a:cubicBezTo>
                      <a:pt x="102" y="82"/>
                      <a:pt x="93" y="83"/>
                      <a:pt x="84" y="83"/>
                    </a:cubicBezTo>
                    <a:cubicBezTo>
                      <a:pt x="81" y="83"/>
                      <a:pt x="77" y="83"/>
                      <a:pt x="73" y="83"/>
                    </a:cubicBezTo>
                    <a:cubicBezTo>
                      <a:pt x="58" y="88"/>
                      <a:pt x="58" y="88"/>
                      <a:pt x="58" y="88"/>
                    </a:cubicBezTo>
                    <a:cubicBezTo>
                      <a:pt x="23" y="100"/>
                      <a:pt x="0" y="132"/>
                      <a:pt x="0" y="168"/>
                    </a:cubicBezTo>
                    <a:cubicBezTo>
                      <a:pt x="0" y="176"/>
                      <a:pt x="2" y="185"/>
                      <a:pt x="5" y="194"/>
                    </a:cubicBezTo>
                    <a:cubicBezTo>
                      <a:pt x="15" y="225"/>
                      <a:pt x="41" y="246"/>
                      <a:pt x="71" y="251"/>
                    </a:cubicBezTo>
                    <a:cubicBezTo>
                      <a:pt x="309" y="171"/>
                      <a:pt x="309" y="171"/>
                      <a:pt x="309" y="171"/>
                    </a:cubicBezTo>
                    <a:cubicBezTo>
                      <a:pt x="317" y="168"/>
                      <a:pt x="326" y="167"/>
                      <a:pt x="335" y="167"/>
                    </a:cubicBezTo>
                    <a:cubicBezTo>
                      <a:pt x="340" y="167"/>
                      <a:pt x="344" y="167"/>
                      <a:pt x="349" y="168"/>
                    </a:cubicBezTo>
                    <a:cubicBezTo>
                      <a:pt x="362" y="163"/>
                      <a:pt x="362" y="163"/>
                      <a:pt x="362" y="163"/>
                    </a:cubicBezTo>
                    <a:cubicBezTo>
                      <a:pt x="397" y="152"/>
                      <a:pt x="420" y="119"/>
                      <a:pt x="420" y="84"/>
                    </a:cubicBezTo>
                    <a:cubicBezTo>
                      <a:pt x="420" y="75"/>
                      <a:pt x="418" y="66"/>
                      <a:pt x="415" y="57"/>
                    </a:cubicBezTo>
                    <a:cubicBezTo>
                      <a:pt x="405" y="25"/>
                      <a:pt x="377" y="4"/>
                      <a:pt x="347" y="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34"/>
              <p:cNvSpPr>
                <a:spLocks/>
              </p:cNvSpPr>
              <p:nvPr/>
            </p:nvSpPr>
            <p:spPr bwMode="auto">
              <a:xfrm>
                <a:off x="9004245" y="5178901"/>
                <a:ext cx="493741" cy="150866"/>
              </a:xfrm>
              <a:custGeom>
                <a:avLst/>
                <a:gdLst>
                  <a:gd name="T0" fmla="*/ 262 w 274"/>
                  <a:gd name="T1" fmla="*/ 0 h 84"/>
                  <a:gd name="T2" fmla="*/ 236 w 274"/>
                  <a:gd name="T3" fmla="*/ 5 h 84"/>
                  <a:gd name="T4" fmla="*/ 0 w 274"/>
                  <a:gd name="T5" fmla="*/ 84 h 84"/>
                  <a:gd name="T6" fmla="*/ 11 w 274"/>
                  <a:gd name="T7" fmla="*/ 84 h 84"/>
                  <a:gd name="T8" fmla="*/ 38 w 274"/>
                  <a:gd name="T9" fmla="*/ 80 h 84"/>
                  <a:gd name="T10" fmla="*/ 274 w 274"/>
                  <a:gd name="T11" fmla="*/ 1 h 84"/>
                  <a:gd name="T12" fmla="*/ 262 w 274"/>
                  <a:gd name="T1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4" h="84">
                    <a:moveTo>
                      <a:pt x="262" y="0"/>
                    </a:moveTo>
                    <a:cubicBezTo>
                      <a:pt x="253" y="0"/>
                      <a:pt x="244" y="2"/>
                      <a:pt x="236" y="5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4" y="84"/>
                      <a:pt x="8" y="84"/>
                      <a:pt x="11" y="84"/>
                    </a:cubicBezTo>
                    <a:cubicBezTo>
                      <a:pt x="20" y="84"/>
                      <a:pt x="29" y="83"/>
                      <a:pt x="38" y="80"/>
                    </a:cubicBezTo>
                    <a:cubicBezTo>
                      <a:pt x="274" y="1"/>
                      <a:pt x="274" y="1"/>
                      <a:pt x="274" y="1"/>
                    </a:cubicBezTo>
                    <a:cubicBezTo>
                      <a:pt x="270" y="1"/>
                      <a:pt x="266" y="0"/>
                      <a:pt x="262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35"/>
              <p:cNvSpPr>
                <a:spLocks/>
              </p:cNvSpPr>
              <p:nvPr/>
            </p:nvSpPr>
            <p:spPr bwMode="auto">
              <a:xfrm>
                <a:off x="8890714" y="5782362"/>
                <a:ext cx="756612" cy="454119"/>
              </a:xfrm>
              <a:custGeom>
                <a:avLst/>
                <a:gdLst>
                  <a:gd name="T0" fmla="*/ 343 w 420"/>
                  <a:gd name="T1" fmla="*/ 0 h 252"/>
                  <a:gd name="T2" fmla="*/ 101 w 420"/>
                  <a:gd name="T3" fmla="*/ 81 h 252"/>
                  <a:gd name="T4" fmla="*/ 74 w 420"/>
                  <a:gd name="T5" fmla="*/ 85 h 252"/>
                  <a:gd name="T6" fmla="*/ 67 w 420"/>
                  <a:gd name="T7" fmla="*/ 85 h 252"/>
                  <a:gd name="T8" fmla="*/ 58 w 420"/>
                  <a:gd name="T9" fmla="*/ 88 h 252"/>
                  <a:gd name="T10" fmla="*/ 0 w 420"/>
                  <a:gd name="T11" fmla="*/ 168 h 252"/>
                  <a:gd name="T12" fmla="*/ 5 w 420"/>
                  <a:gd name="T13" fmla="*/ 194 h 252"/>
                  <a:gd name="T14" fmla="*/ 84 w 420"/>
                  <a:gd name="T15" fmla="*/ 252 h 252"/>
                  <a:gd name="T16" fmla="*/ 111 w 420"/>
                  <a:gd name="T17" fmla="*/ 248 h 252"/>
                  <a:gd name="T18" fmla="*/ 362 w 420"/>
                  <a:gd name="T19" fmla="*/ 164 h 252"/>
                  <a:gd name="T20" fmla="*/ 420 w 420"/>
                  <a:gd name="T21" fmla="*/ 84 h 252"/>
                  <a:gd name="T22" fmla="*/ 415 w 420"/>
                  <a:gd name="T23" fmla="*/ 57 h 252"/>
                  <a:gd name="T24" fmla="*/ 343 w 420"/>
                  <a:gd name="T25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0" h="252">
                    <a:moveTo>
                      <a:pt x="343" y="0"/>
                    </a:moveTo>
                    <a:cubicBezTo>
                      <a:pt x="101" y="81"/>
                      <a:pt x="101" y="81"/>
                      <a:pt x="101" y="81"/>
                    </a:cubicBezTo>
                    <a:cubicBezTo>
                      <a:pt x="92" y="84"/>
                      <a:pt x="83" y="85"/>
                      <a:pt x="74" y="85"/>
                    </a:cubicBezTo>
                    <a:cubicBezTo>
                      <a:pt x="72" y="85"/>
                      <a:pt x="69" y="85"/>
                      <a:pt x="67" y="85"/>
                    </a:cubicBezTo>
                    <a:cubicBezTo>
                      <a:pt x="58" y="88"/>
                      <a:pt x="58" y="88"/>
                      <a:pt x="58" y="88"/>
                    </a:cubicBezTo>
                    <a:cubicBezTo>
                      <a:pt x="22" y="100"/>
                      <a:pt x="0" y="132"/>
                      <a:pt x="0" y="168"/>
                    </a:cubicBezTo>
                    <a:cubicBezTo>
                      <a:pt x="0" y="177"/>
                      <a:pt x="2" y="186"/>
                      <a:pt x="5" y="194"/>
                    </a:cubicBezTo>
                    <a:cubicBezTo>
                      <a:pt x="16" y="230"/>
                      <a:pt x="49" y="252"/>
                      <a:pt x="84" y="252"/>
                    </a:cubicBezTo>
                    <a:cubicBezTo>
                      <a:pt x="93" y="252"/>
                      <a:pt x="102" y="250"/>
                      <a:pt x="111" y="248"/>
                    </a:cubicBezTo>
                    <a:cubicBezTo>
                      <a:pt x="362" y="164"/>
                      <a:pt x="362" y="164"/>
                      <a:pt x="362" y="164"/>
                    </a:cubicBezTo>
                    <a:cubicBezTo>
                      <a:pt x="397" y="152"/>
                      <a:pt x="420" y="119"/>
                      <a:pt x="420" y="84"/>
                    </a:cubicBezTo>
                    <a:cubicBezTo>
                      <a:pt x="420" y="75"/>
                      <a:pt x="418" y="66"/>
                      <a:pt x="415" y="57"/>
                    </a:cubicBezTo>
                    <a:cubicBezTo>
                      <a:pt x="404" y="24"/>
                      <a:pt x="375" y="3"/>
                      <a:pt x="343" y="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36"/>
              <p:cNvSpPr>
                <a:spLocks/>
              </p:cNvSpPr>
              <p:nvPr/>
            </p:nvSpPr>
            <p:spPr bwMode="auto">
              <a:xfrm>
                <a:off x="8872428" y="5482918"/>
                <a:ext cx="756612" cy="452596"/>
              </a:xfrm>
              <a:custGeom>
                <a:avLst/>
                <a:gdLst>
                  <a:gd name="T0" fmla="*/ 349 w 420"/>
                  <a:gd name="T1" fmla="*/ 0 h 251"/>
                  <a:gd name="T2" fmla="*/ 111 w 420"/>
                  <a:gd name="T3" fmla="*/ 79 h 251"/>
                  <a:gd name="T4" fmla="*/ 84 w 420"/>
                  <a:gd name="T5" fmla="*/ 84 h 251"/>
                  <a:gd name="T6" fmla="*/ 71 w 420"/>
                  <a:gd name="T7" fmla="*/ 83 h 251"/>
                  <a:gd name="T8" fmla="*/ 58 w 420"/>
                  <a:gd name="T9" fmla="*/ 87 h 251"/>
                  <a:gd name="T10" fmla="*/ 0 w 420"/>
                  <a:gd name="T11" fmla="*/ 167 h 251"/>
                  <a:gd name="T12" fmla="*/ 5 w 420"/>
                  <a:gd name="T13" fmla="*/ 194 h 251"/>
                  <a:gd name="T14" fmla="*/ 77 w 420"/>
                  <a:gd name="T15" fmla="*/ 251 h 251"/>
                  <a:gd name="T16" fmla="*/ 319 w 420"/>
                  <a:gd name="T17" fmla="*/ 170 h 251"/>
                  <a:gd name="T18" fmla="*/ 345 w 420"/>
                  <a:gd name="T19" fmla="*/ 165 h 251"/>
                  <a:gd name="T20" fmla="*/ 353 w 420"/>
                  <a:gd name="T21" fmla="*/ 166 h 251"/>
                  <a:gd name="T22" fmla="*/ 362 w 420"/>
                  <a:gd name="T23" fmla="*/ 163 h 251"/>
                  <a:gd name="T24" fmla="*/ 420 w 420"/>
                  <a:gd name="T25" fmla="*/ 83 h 251"/>
                  <a:gd name="T26" fmla="*/ 415 w 420"/>
                  <a:gd name="T27" fmla="*/ 56 h 251"/>
                  <a:gd name="T28" fmla="*/ 349 w 420"/>
                  <a:gd name="T29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0" h="251">
                    <a:moveTo>
                      <a:pt x="349" y="0"/>
                    </a:moveTo>
                    <a:cubicBezTo>
                      <a:pt x="111" y="79"/>
                      <a:pt x="111" y="79"/>
                      <a:pt x="111" y="79"/>
                    </a:cubicBezTo>
                    <a:cubicBezTo>
                      <a:pt x="102" y="82"/>
                      <a:pt x="93" y="84"/>
                      <a:pt x="84" y="84"/>
                    </a:cubicBezTo>
                    <a:cubicBezTo>
                      <a:pt x="80" y="84"/>
                      <a:pt x="75" y="83"/>
                      <a:pt x="71" y="83"/>
                    </a:cubicBezTo>
                    <a:cubicBezTo>
                      <a:pt x="58" y="87"/>
                      <a:pt x="58" y="87"/>
                      <a:pt x="58" y="87"/>
                    </a:cubicBezTo>
                    <a:cubicBezTo>
                      <a:pt x="23" y="99"/>
                      <a:pt x="0" y="132"/>
                      <a:pt x="0" y="167"/>
                    </a:cubicBezTo>
                    <a:cubicBezTo>
                      <a:pt x="0" y="176"/>
                      <a:pt x="2" y="185"/>
                      <a:pt x="5" y="194"/>
                    </a:cubicBezTo>
                    <a:cubicBezTo>
                      <a:pt x="16" y="226"/>
                      <a:pt x="44" y="248"/>
                      <a:pt x="77" y="251"/>
                    </a:cubicBezTo>
                    <a:cubicBezTo>
                      <a:pt x="319" y="170"/>
                      <a:pt x="319" y="170"/>
                      <a:pt x="319" y="170"/>
                    </a:cubicBezTo>
                    <a:cubicBezTo>
                      <a:pt x="327" y="167"/>
                      <a:pt x="336" y="165"/>
                      <a:pt x="345" y="165"/>
                    </a:cubicBezTo>
                    <a:cubicBezTo>
                      <a:pt x="348" y="165"/>
                      <a:pt x="351" y="166"/>
                      <a:pt x="353" y="166"/>
                    </a:cubicBezTo>
                    <a:cubicBezTo>
                      <a:pt x="362" y="163"/>
                      <a:pt x="362" y="163"/>
                      <a:pt x="362" y="163"/>
                    </a:cubicBezTo>
                    <a:cubicBezTo>
                      <a:pt x="397" y="151"/>
                      <a:pt x="420" y="118"/>
                      <a:pt x="420" y="83"/>
                    </a:cubicBezTo>
                    <a:cubicBezTo>
                      <a:pt x="420" y="74"/>
                      <a:pt x="418" y="65"/>
                      <a:pt x="415" y="56"/>
                    </a:cubicBezTo>
                    <a:cubicBezTo>
                      <a:pt x="405" y="26"/>
                      <a:pt x="379" y="5"/>
                      <a:pt x="349" y="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37"/>
              <p:cNvSpPr>
                <a:spLocks/>
              </p:cNvSpPr>
              <p:nvPr/>
            </p:nvSpPr>
            <p:spPr bwMode="auto">
              <a:xfrm>
                <a:off x="9000435" y="5481394"/>
                <a:ext cx="500598" cy="153151"/>
              </a:xfrm>
              <a:custGeom>
                <a:avLst/>
                <a:gdLst>
                  <a:gd name="T0" fmla="*/ 264 w 278"/>
                  <a:gd name="T1" fmla="*/ 0 h 85"/>
                  <a:gd name="T2" fmla="*/ 238 w 278"/>
                  <a:gd name="T3" fmla="*/ 4 h 85"/>
                  <a:gd name="T4" fmla="*/ 0 w 278"/>
                  <a:gd name="T5" fmla="*/ 84 h 85"/>
                  <a:gd name="T6" fmla="*/ 13 w 278"/>
                  <a:gd name="T7" fmla="*/ 85 h 85"/>
                  <a:gd name="T8" fmla="*/ 40 w 278"/>
                  <a:gd name="T9" fmla="*/ 80 h 85"/>
                  <a:gd name="T10" fmla="*/ 278 w 278"/>
                  <a:gd name="T11" fmla="*/ 1 h 85"/>
                  <a:gd name="T12" fmla="*/ 264 w 278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8" h="85">
                    <a:moveTo>
                      <a:pt x="264" y="0"/>
                    </a:moveTo>
                    <a:cubicBezTo>
                      <a:pt x="255" y="0"/>
                      <a:pt x="246" y="1"/>
                      <a:pt x="238" y="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4" y="84"/>
                      <a:pt x="9" y="85"/>
                      <a:pt x="13" y="85"/>
                    </a:cubicBezTo>
                    <a:cubicBezTo>
                      <a:pt x="22" y="85"/>
                      <a:pt x="31" y="83"/>
                      <a:pt x="40" y="80"/>
                    </a:cubicBezTo>
                    <a:cubicBezTo>
                      <a:pt x="278" y="1"/>
                      <a:pt x="278" y="1"/>
                      <a:pt x="278" y="1"/>
                    </a:cubicBezTo>
                    <a:cubicBezTo>
                      <a:pt x="273" y="0"/>
                      <a:pt x="269" y="0"/>
                      <a:pt x="264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38"/>
              <p:cNvSpPr>
                <a:spLocks/>
              </p:cNvSpPr>
              <p:nvPr/>
            </p:nvSpPr>
            <p:spPr bwMode="auto">
              <a:xfrm>
                <a:off x="9011102" y="5780839"/>
                <a:ext cx="497550" cy="154675"/>
              </a:xfrm>
              <a:custGeom>
                <a:avLst/>
                <a:gdLst>
                  <a:gd name="T0" fmla="*/ 268 w 276"/>
                  <a:gd name="T1" fmla="*/ 0 h 86"/>
                  <a:gd name="T2" fmla="*/ 242 w 276"/>
                  <a:gd name="T3" fmla="*/ 5 h 86"/>
                  <a:gd name="T4" fmla="*/ 0 w 276"/>
                  <a:gd name="T5" fmla="*/ 86 h 86"/>
                  <a:gd name="T6" fmla="*/ 7 w 276"/>
                  <a:gd name="T7" fmla="*/ 86 h 86"/>
                  <a:gd name="T8" fmla="*/ 34 w 276"/>
                  <a:gd name="T9" fmla="*/ 82 h 86"/>
                  <a:gd name="T10" fmla="*/ 276 w 276"/>
                  <a:gd name="T11" fmla="*/ 1 h 86"/>
                  <a:gd name="T12" fmla="*/ 268 w 276"/>
                  <a:gd name="T13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6" h="86">
                    <a:moveTo>
                      <a:pt x="268" y="0"/>
                    </a:moveTo>
                    <a:cubicBezTo>
                      <a:pt x="259" y="0"/>
                      <a:pt x="250" y="2"/>
                      <a:pt x="242" y="5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2" y="86"/>
                      <a:pt x="5" y="86"/>
                      <a:pt x="7" y="86"/>
                    </a:cubicBezTo>
                    <a:cubicBezTo>
                      <a:pt x="16" y="86"/>
                      <a:pt x="25" y="85"/>
                      <a:pt x="34" y="82"/>
                    </a:cubicBezTo>
                    <a:cubicBezTo>
                      <a:pt x="276" y="1"/>
                      <a:pt x="276" y="1"/>
                      <a:pt x="276" y="1"/>
                    </a:cubicBezTo>
                    <a:cubicBezTo>
                      <a:pt x="274" y="1"/>
                      <a:pt x="271" y="0"/>
                      <a:pt x="268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Rectangle 39"/>
              <p:cNvSpPr>
                <a:spLocks noChangeArrowheads="1"/>
              </p:cNvSpPr>
              <p:nvPr/>
            </p:nvSpPr>
            <p:spPr bwMode="auto">
              <a:xfrm>
                <a:off x="8394689" y="6512306"/>
                <a:ext cx="1108631" cy="3352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40"/>
              <p:cNvSpPr>
                <a:spLocks/>
              </p:cNvSpPr>
              <p:nvPr/>
            </p:nvSpPr>
            <p:spPr bwMode="auto">
              <a:xfrm>
                <a:off x="8886905" y="5668832"/>
                <a:ext cx="154675" cy="236203"/>
              </a:xfrm>
              <a:custGeom>
                <a:avLst/>
                <a:gdLst>
                  <a:gd name="T0" fmla="*/ 54 w 86"/>
                  <a:gd name="T1" fmla="*/ 0 h 131"/>
                  <a:gd name="T2" fmla="*/ 9 w 86"/>
                  <a:gd name="T3" fmla="*/ 78 h 131"/>
                  <a:gd name="T4" fmla="*/ 86 w 86"/>
                  <a:gd name="T5" fmla="*/ 122 h 131"/>
                  <a:gd name="T6" fmla="*/ 54 w 86"/>
                  <a:gd name="T7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" h="131">
                    <a:moveTo>
                      <a:pt x="54" y="0"/>
                    </a:moveTo>
                    <a:cubicBezTo>
                      <a:pt x="20" y="9"/>
                      <a:pt x="0" y="44"/>
                      <a:pt x="9" y="78"/>
                    </a:cubicBezTo>
                    <a:cubicBezTo>
                      <a:pt x="18" y="111"/>
                      <a:pt x="52" y="131"/>
                      <a:pt x="86" y="122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9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41"/>
              <p:cNvSpPr>
                <a:spLocks/>
              </p:cNvSpPr>
              <p:nvPr/>
            </p:nvSpPr>
            <p:spPr bwMode="auto">
              <a:xfrm>
                <a:off x="8917383" y="5975135"/>
                <a:ext cx="155437" cy="236203"/>
              </a:xfrm>
              <a:custGeom>
                <a:avLst/>
                <a:gdLst>
                  <a:gd name="T0" fmla="*/ 54 w 86"/>
                  <a:gd name="T1" fmla="*/ 0 h 131"/>
                  <a:gd name="T2" fmla="*/ 9 w 86"/>
                  <a:gd name="T3" fmla="*/ 77 h 131"/>
                  <a:gd name="T4" fmla="*/ 86 w 86"/>
                  <a:gd name="T5" fmla="*/ 122 h 131"/>
                  <a:gd name="T6" fmla="*/ 54 w 86"/>
                  <a:gd name="T7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" h="131">
                    <a:moveTo>
                      <a:pt x="54" y="0"/>
                    </a:moveTo>
                    <a:cubicBezTo>
                      <a:pt x="20" y="9"/>
                      <a:pt x="0" y="44"/>
                      <a:pt x="9" y="77"/>
                    </a:cubicBezTo>
                    <a:cubicBezTo>
                      <a:pt x="18" y="111"/>
                      <a:pt x="52" y="131"/>
                      <a:pt x="86" y="122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9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42"/>
              <p:cNvSpPr>
                <a:spLocks/>
              </p:cNvSpPr>
              <p:nvPr/>
            </p:nvSpPr>
            <p:spPr bwMode="auto">
              <a:xfrm>
                <a:off x="8905191" y="5066896"/>
                <a:ext cx="154675" cy="236203"/>
              </a:xfrm>
              <a:custGeom>
                <a:avLst/>
                <a:gdLst>
                  <a:gd name="T0" fmla="*/ 54 w 86"/>
                  <a:gd name="T1" fmla="*/ 0 h 131"/>
                  <a:gd name="T2" fmla="*/ 9 w 86"/>
                  <a:gd name="T3" fmla="*/ 77 h 131"/>
                  <a:gd name="T4" fmla="*/ 86 w 86"/>
                  <a:gd name="T5" fmla="*/ 122 h 131"/>
                  <a:gd name="T6" fmla="*/ 54 w 86"/>
                  <a:gd name="T7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" h="131">
                    <a:moveTo>
                      <a:pt x="54" y="0"/>
                    </a:moveTo>
                    <a:cubicBezTo>
                      <a:pt x="20" y="9"/>
                      <a:pt x="0" y="44"/>
                      <a:pt x="9" y="77"/>
                    </a:cubicBezTo>
                    <a:cubicBezTo>
                      <a:pt x="18" y="111"/>
                      <a:pt x="52" y="131"/>
                      <a:pt x="86" y="122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9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43"/>
              <p:cNvSpPr>
                <a:spLocks/>
              </p:cNvSpPr>
              <p:nvPr/>
            </p:nvSpPr>
            <p:spPr bwMode="auto">
              <a:xfrm>
                <a:off x="8221727" y="5102707"/>
                <a:ext cx="778708" cy="304778"/>
              </a:xfrm>
              <a:custGeom>
                <a:avLst/>
                <a:gdLst>
                  <a:gd name="T0" fmla="*/ 432 w 432"/>
                  <a:gd name="T1" fmla="*/ 84 h 169"/>
                  <a:gd name="T2" fmla="*/ 348 w 432"/>
                  <a:gd name="T3" fmla="*/ 169 h 169"/>
                  <a:gd name="T4" fmla="*/ 84 w 432"/>
                  <a:gd name="T5" fmla="*/ 169 h 169"/>
                  <a:gd name="T6" fmla="*/ 0 w 432"/>
                  <a:gd name="T7" fmla="*/ 84 h 169"/>
                  <a:gd name="T8" fmla="*/ 84 w 432"/>
                  <a:gd name="T9" fmla="*/ 0 h 169"/>
                  <a:gd name="T10" fmla="*/ 348 w 432"/>
                  <a:gd name="T11" fmla="*/ 0 h 169"/>
                  <a:gd name="T12" fmla="*/ 432 w 432"/>
                  <a:gd name="T13" fmla="*/ 8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2" h="169">
                    <a:moveTo>
                      <a:pt x="432" y="84"/>
                    </a:moveTo>
                    <a:cubicBezTo>
                      <a:pt x="432" y="131"/>
                      <a:pt x="395" y="169"/>
                      <a:pt x="348" y="169"/>
                    </a:cubicBezTo>
                    <a:cubicBezTo>
                      <a:pt x="84" y="169"/>
                      <a:pt x="84" y="169"/>
                      <a:pt x="84" y="169"/>
                    </a:cubicBezTo>
                    <a:cubicBezTo>
                      <a:pt x="37" y="169"/>
                      <a:pt x="0" y="131"/>
                      <a:pt x="0" y="84"/>
                    </a:cubicBezTo>
                    <a:cubicBezTo>
                      <a:pt x="0" y="38"/>
                      <a:pt x="37" y="0"/>
                      <a:pt x="84" y="0"/>
                    </a:cubicBezTo>
                    <a:cubicBezTo>
                      <a:pt x="348" y="0"/>
                      <a:pt x="348" y="0"/>
                      <a:pt x="348" y="0"/>
                    </a:cubicBezTo>
                    <a:cubicBezTo>
                      <a:pt x="395" y="0"/>
                      <a:pt x="432" y="38"/>
                      <a:pt x="432" y="84"/>
                    </a:cubicBezTo>
                    <a:close/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44"/>
              <p:cNvSpPr>
                <a:spLocks/>
              </p:cNvSpPr>
              <p:nvPr/>
            </p:nvSpPr>
            <p:spPr bwMode="auto">
              <a:xfrm>
                <a:off x="8704800" y="5086707"/>
                <a:ext cx="531838" cy="566126"/>
              </a:xfrm>
              <a:custGeom>
                <a:avLst/>
                <a:gdLst>
                  <a:gd name="T0" fmla="*/ 258 w 295"/>
                  <a:gd name="T1" fmla="*/ 283 h 314"/>
                  <a:gd name="T2" fmla="*/ 139 w 295"/>
                  <a:gd name="T3" fmla="*/ 277 h 314"/>
                  <a:gd name="T4" fmla="*/ 31 w 295"/>
                  <a:gd name="T5" fmla="*/ 150 h 314"/>
                  <a:gd name="T6" fmla="*/ 37 w 295"/>
                  <a:gd name="T7" fmla="*/ 31 h 314"/>
                  <a:gd name="T8" fmla="*/ 156 w 295"/>
                  <a:gd name="T9" fmla="*/ 37 h 314"/>
                  <a:gd name="T10" fmla="*/ 264 w 295"/>
                  <a:gd name="T11" fmla="*/ 164 h 314"/>
                  <a:gd name="T12" fmla="*/ 258 w 295"/>
                  <a:gd name="T13" fmla="*/ 283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5" h="314">
                    <a:moveTo>
                      <a:pt x="258" y="283"/>
                    </a:moveTo>
                    <a:cubicBezTo>
                      <a:pt x="223" y="314"/>
                      <a:pt x="170" y="311"/>
                      <a:pt x="139" y="277"/>
                    </a:cubicBezTo>
                    <a:cubicBezTo>
                      <a:pt x="31" y="150"/>
                      <a:pt x="31" y="150"/>
                      <a:pt x="31" y="150"/>
                    </a:cubicBezTo>
                    <a:cubicBezTo>
                      <a:pt x="0" y="115"/>
                      <a:pt x="3" y="62"/>
                      <a:pt x="37" y="31"/>
                    </a:cubicBezTo>
                    <a:cubicBezTo>
                      <a:pt x="72" y="0"/>
                      <a:pt x="125" y="2"/>
                      <a:pt x="156" y="37"/>
                    </a:cubicBezTo>
                    <a:cubicBezTo>
                      <a:pt x="264" y="164"/>
                      <a:pt x="264" y="164"/>
                      <a:pt x="264" y="164"/>
                    </a:cubicBezTo>
                    <a:cubicBezTo>
                      <a:pt x="295" y="199"/>
                      <a:pt x="292" y="252"/>
                      <a:pt x="258" y="283"/>
                    </a:cubicBezTo>
                    <a:close/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45"/>
              <p:cNvSpPr>
                <a:spLocks/>
              </p:cNvSpPr>
              <p:nvPr/>
            </p:nvSpPr>
            <p:spPr bwMode="auto">
              <a:xfrm>
                <a:off x="8967671" y="5407485"/>
                <a:ext cx="225536" cy="191249"/>
              </a:xfrm>
              <a:custGeom>
                <a:avLst/>
                <a:gdLst>
                  <a:gd name="T0" fmla="*/ 0 w 125"/>
                  <a:gd name="T1" fmla="*/ 68 h 106"/>
                  <a:gd name="T2" fmla="*/ 87 w 125"/>
                  <a:gd name="T3" fmla="*/ 87 h 106"/>
                  <a:gd name="T4" fmla="*/ 106 w 125"/>
                  <a:gd name="T5" fmla="*/ 0 h 106"/>
                  <a:gd name="T6" fmla="*/ 0 w 125"/>
                  <a:gd name="T7" fmla="*/ 6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106">
                    <a:moveTo>
                      <a:pt x="0" y="68"/>
                    </a:moveTo>
                    <a:cubicBezTo>
                      <a:pt x="19" y="97"/>
                      <a:pt x="58" y="106"/>
                      <a:pt x="87" y="87"/>
                    </a:cubicBezTo>
                    <a:cubicBezTo>
                      <a:pt x="117" y="68"/>
                      <a:pt x="125" y="29"/>
                      <a:pt x="106" y="0"/>
                    </a:cubicBez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9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" name="Group 137"/>
            <p:cNvGrpSpPr/>
            <p:nvPr/>
          </p:nvGrpSpPr>
          <p:grpSpPr>
            <a:xfrm>
              <a:off x="6531732" y="1862916"/>
              <a:ext cx="4807875" cy="2899583"/>
              <a:chOff x="6531732" y="1862916"/>
              <a:chExt cx="4807875" cy="2899583"/>
            </a:xfrm>
          </p:grpSpPr>
          <p:sp>
            <p:nvSpPr>
              <p:cNvPr id="31" name="Freeform 6"/>
              <p:cNvSpPr>
                <a:spLocks/>
              </p:cNvSpPr>
              <p:nvPr/>
            </p:nvSpPr>
            <p:spPr bwMode="auto">
              <a:xfrm>
                <a:off x="7025473" y="2246936"/>
                <a:ext cx="3795249" cy="1897244"/>
              </a:xfrm>
              <a:custGeom>
                <a:avLst/>
                <a:gdLst>
                  <a:gd name="T0" fmla="*/ 2106 w 2106"/>
                  <a:gd name="T1" fmla="*/ 1053 h 1053"/>
                  <a:gd name="T2" fmla="*/ 1053 w 2106"/>
                  <a:gd name="T3" fmla="*/ 0 h 1053"/>
                  <a:gd name="T4" fmla="*/ 0 w 2106"/>
                  <a:gd name="T5" fmla="*/ 1053 h 1053"/>
                  <a:gd name="T6" fmla="*/ 24 w 2106"/>
                  <a:gd name="T7" fmla="*/ 1053 h 1053"/>
                  <a:gd name="T8" fmla="*/ 326 w 2106"/>
                  <a:gd name="T9" fmla="*/ 325 h 1053"/>
                  <a:gd name="T10" fmla="*/ 1053 w 2106"/>
                  <a:gd name="T11" fmla="*/ 24 h 1053"/>
                  <a:gd name="T12" fmla="*/ 1781 w 2106"/>
                  <a:gd name="T13" fmla="*/ 325 h 1053"/>
                  <a:gd name="T14" fmla="*/ 2082 w 2106"/>
                  <a:gd name="T15" fmla="*/ 1053 h 1053"/>
                  <a:gd name="T16" fmla="*/ 2106 w 2106"/>
                  <a:gd name="T17" fmla="*/ 1053 h 1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06" h="1053">
                    <a:moveTo>
                      <a:pt x="2106" y="1053"/>
                    </a:moveTo>
                    <a:cubicBezTo>
                      <a:pt x="2106" y="471"/>
                      <a:pt x="1635" y="0"/>
                      <a:pt x="1053" y="0"/>
                    </a:cubicBezTo>
                    <a:cubicBezTo>
                      <a:pt x="472" y="0"/>
                      <a:pt x="0" y="471"/>
                      <a:pt x="0" y="1053"/>
                    </a:cubicBezTo>
                    <a:cubicBezTo>
                      <a:pt x="24" y="1053"/>
                      <a:pt x="24" y="1053"/>
                      <a:pt x="24" y="1053"/>
                    </a:cubicBezTo>
                    <a:cubicBezTo>
                      <a:pt x="24" y="769"/>
                      <a:pt x="140" y="512"/>
                      <a:pt x="326" y="325"/>
                    </a:cubicBezTo>
                    <a:cubicBezTo>
                      <a:pt x="512" y="139"/>
                      <a:pt x="769" y="24"/>
                      <a:pt x="1053" y="24"/>
                    </a:cubicBezTo>
                    <a:cubicBezTo>
                      <a:pt x="1337" y="24"/>
                      <a:pt x="1595" y="139"/>
                      <a:pt x="1781" y="325"/>
                    </a:cubicBezTo>
                    <a:cubicBezTo>
                      <a:pt x="1967" y="512"/>
                      <a:pt x="2082" y="769"/>
                      <a:pt x="2082" y="1053"/>
                    </a:cubicBezTo>
                    <a:lnTo>
                      <a:pt x="2106" y="105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7"/>
              <p:cNvSpPr>
                <a:spLocks/>
              </p:cNvSpPr>
              <p:nvPr/>
            </p:nvSpPr>
            <p:spPr bwMode="auto">
              <a:xfrm>
                <a:off x="7218245" y="2392468"/>
                <a:ext cx="3411229" cy="1623705"/>
              </a:xfrm>
              <a:custGeom>
                <a:avLst/>
                <a:gdLst>
                  <a:gd name="T0" fmla="*/ 1893 w 1893"/>
                  <a:gd name="T1" fmla="*/ 901 h 901"/>
                  <a:gd name="T2" fmla="*/ 946 w 1893"/>
                  <a:gd name="T3" fmla="*/ 0 h 901"/>
                  <a:gd name="T4" fmla="*/ 0 w 1893"/>
                  <a:gd name="T5" fmla="*/ 901 h 901"/>
                  <a:gd name="T6" fmla="*/ 4 w 1893"/>
                  <a:gd name="T7" fmla="*/ 901 h 901"/>
                  <a:gd name="T8" fmla="*/ 289 w 1893"/>
                  <a:gd name="T9" fmla="*/ 267 h 901"/>
                  <a:gd name="T10" fmla="*/ 946 w 1893"/>
                  <a:gd name="T11" fmla="*/ 4 h 901"/>
                  <a:gd name="T12" fmla="*/ 1603 w 1893"/>
                  <a:gd name="T13" fmla="*/ 267 h 901"/>
                  <a:gd name="T14" fmla="*/ 1889 w 1893"/>
                  <a:gd name="T15" fmla="*/ 901 h 901"/>
                  <a:gd name="T16" fmla="*/ 1893 w 1893"/>
                  <a:gd name="T17" fmla="*/ 901 h 9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93" h="901">
                    <a:moveTo>
                      <a:pt x="1893" y="901"/>
                    </a:moveTo>
                    <a:cubicBezTo>
                      <a:pt x="1892" y="403"/>
                      <a:pt x="1444" y="0"/>
                      <a:pt x="946" y="0"/>
                    </a:cubicBezTo>
                    <a:cubicBezTo>
                      <a:pt x="449" y="0"/>
                      <a:pt x="0" y="403"/>
                      <a:pt x="0" y="901"/>
                    </a:cubicBezTo>
                    <a:cubicBezTo>
                      <a:pt x="4" y="901"/>
                      <a:pt x="4" y="901"/>
                      <a:pt x="4" y="901"/>
                    </a:cubicBezTo>
                    <a:cubicBezTo>
                      <a:pt x="4" y="653"/>
                      <a:pt x="116" y="429"/>
                      <a:pt x="289" y="267"/>
                    </a:cubicBezTo>
                    <a:cubicBezTo>
                      <a:pt x="463" y="104"/>
                      <a:pt x="699" y="4"/>
                      <a:pt x="946" y="4"/>
                    </a:cubicBezTo>
                    <a:cubicBezTo>
                      <a:pt x="1194" y="4"/>
                      <a:pt x="1430" y="104"/>
                      <a:pt x="1603" y="267"/>
                    </a:cubicBezTo>
                    <a:cubicBezTo>
                      <a:pt x="1777" y="429"/>
                      <a:pt x="1889" y="653"/>
                      <a:pt x="1889" y="901"/>
                    </a:cubicBezTo>
                    <a:lnTo>
                      <a:pt x="1893" y="90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8"/>
              <p:cNvSpPr>
                <a:spLocks noEditPoints="1"/>
              </p:cNvSpPr>
              <p:nvPr/>
            </p:nvSpPr>
            <p:spPr bwMode="auto">
              <a:xfrm>
                <a:off x="6859368" y="2117405"/>
                <a:ext cx="4128982" cy="2173069"/>
              </a:xfrm>
              <a:custGeom>
                <a:avLst/>
                <a:gdLst>
                  <a:gd name="T0" fmla="*/ 6 w 2291"/>
                  <a:gd name="T1" fmla="*/ 1165 h 1206"/>
                  <a:gd name="T2" fmla="*/ 6 w 2291"/>
                  <a:gd name="T3" fmla="*/ 1080 h 1206"/>
                  <a:gd name="T4" fmla="*/ 16 w 2291"/>
                  <a:gd name="T5" fmla="*/ 1033 h 1206"/>
                  <a:gd name="T6" fmla="*/ 20 w 2291"/>
                  <a:gd name="T7" fmla="*/ 973 h 1206"/>
                  <a:gd name="T8" fmla="*/ 32 w 2291"/>
                  <a:gd name="T9" fmla="*/ 914 h 1206"/>
                  <a:gd name="T10" fmla="*/ 51 w 2291"/>
                  <a:gd name="T11" fmla="*/ 857 h 1206"/>
                  <a:gd name="T12" fmla="*/ 71 w 2291"/>
                  <a:gd name="T13" fmla="*/ 776 h 1206"/>
                  <a:gd name="T14" fmla="*/ 93 w 2291"/>
                  <a:gd name="T15" fmla="*/ 732 h 1206"/>
                  <a:gd name="T16" fmla="*/ 111 w 2291"/>
                  <a:gd name="T17" fmla="*/ 675 h 1206"/>
                  <a:gd name="T18" fmla="*/ 137 w 2291"/>
                  <a:gd name="T19" fmla="*/ 621 h 1206"/>
                  <a:gd name="T20" fmla="*/ 170 w 2291"/>
                  <a:gd name="T21" fmla="*/ 570 h 1206"/>
                  <a:gd name="T22" fmla="*/ 210 w 2291"/>
                  <a:gd name="T23" fmla="*/ 496 h 1206"/>
                  <a:gd name="T24" fmla="*/ 241 w 2291"/>
                  <a:gd name="T25" fmla="*/ 460 h 1206"/>
                  <a:gd name="T26" fmla="*/ 274 w 2291"/>
                  <a:gd name="T27" fmla="*/ 410 h 1206"/>
                  <a:gd name="T28" fmla="*/ 313 w 2291"/>
                  <a:gd name="T29" fmla="*/ 364 h 1206"/>
                  <a:gd name="T30" fmla="*/ 358 w 2291"/>
                  <a:gd name="T31" fmla="*/ 325 h 1206"/>
                  <a:gd name="T32" fmla="*/ 416 w 2291"/>
                  <a:gd name="T33" fmla="*/ 264 h 1206"/>
                  <a:gd name="T34" fmla="*/ 457 w 2291"/>
                  <a:gd name="T35" fmla="*/ 238 h 1206"/>
                  <a:gd name="T36" fmla="*/ 502 w 2291"/>
                  <a:gd name="T37" fmla="*/ 198 h 1206"/>
                  <a:gd name="T38" fmla="*/ 552 w 2291"/>
                  <a:gd name="T39" fmla="*/ 165 h 1206"/>
                  <a:gd name="T40" fmla="*/ 607 w 2291"/>
                  <a:gd name="T41" fmla="*/ 139 h 1206"/>
                  <a:gd name="T42" fmla="*/ 680 w 2291"/>
                  <a:gd name="T43" fmla="*/ 97 h 1206"/>
                  <a:gd name="T44" fmla="*/ 727 w 2291"/>
                  <a:gd name="T45" fmla="*/ 84 h 1206"/>
                  <a:gd name="T46" fmla="*/ 781 w 2291"/>
                  <a:gd name="T47" fmla="*/ 58 h 1206"/>
                  <a:gd name="T48" fmla="*/ 839 w 2291"/>
                  <a:gd name="T49" fmla="*/ 41 h 1206"/>
                  <a:gd name="T50" fmla="*/ 898 w 2291"/>
                  <a:gd name="T51" fmla="*/ 32 h 1206"/>
                  <a:gd name="T52" fmla="*/ 980 w 2291"/>
                  <a:gd name="T53" fmla="*/ 12 h 1206"/>
                  <a:gd name="T54" fmla="*/ 1028 w 2291"/>
                  <a:gd name="T55" fmla="*/ 11 h 1206"/>
                  <a:gd name="T56" fmla="*/ 1088 w 2291"/>
                  <a:gd name="T57" fmla="*/ 2 h 1206"/>
                  <a:gd name="T58" fmla="*/ 1145 w 2291"/>
                  <a:gd name="T59" fmla="*/ 6 h 1206"/>
                  <a:gd name="T60" fmla="*/ 1220 w 2291"/>
                  <a:gd name="T61" fmla="*/ 3 h 1206"/>
                  <a:gd name="T62" fmla="*/ 1267 w 2291"/>
                  <a:gd name="T63" fmla="*/ 12 h 1206"/>
                  <a:gd name="T64" fmla="*/ 1327 w 2291"/>
                  <a:gd name="T65" fmla="*/ 14 h 1206"/>
                  <a:gd name="T66" fmla="*/ 1387 w 2291"/>
                  <a:gd name="T67" fmla="*/ 25 h 1206"/>
                  <a:gd name="T68" fmla="*/ 1444 w 2291"/>
                  <a:gd name="T69" fmla="*/ 44 h 1206"/>
                  <a:gd name="T70" fmla="*/ 1525 w 2291"/>
                  <a:gd name="T71" fmla="*/ 64 h 1206"/>
                  <a:gd name="T72" fmla="*/ 1569 w 2291"/>
                  <a:gd name="T73" fmla="*/ 85 h 1206"/>
                  <a:gd name="T74" fmla="*/ 1626 w 2291"/>
                  <a:gd name="T75" fmla="*/ 104 h 1206"/>
                  <a:gd name="T76" fmla="*/ 1680 w 2291"/>
                  <a:gd name="T77" fmla="*/ 131 h 1206"/>
                  <a:gd name="T78" fmla="*/ 1729 w 2291"/>
                  <a:gd name="T79" fmla="*/ 165 h 1206"/>
                  <a:gd name="T80" fmla="*/ 1802 w 2291"/>
                  <a:gd name="T81" fmla="*/ 207 h 1206"/>
                  <a:gd name="T82" fmla="*/ 1837 w 2291"/>
                  <a:gd name="T83" fmla="*/ 240 h 1206"/>
                  <a:gd name="T84" fmla="*/ 1886 w 2291"/>
                  <a:gd name="T85" fmla="*/ 274 h 1206"/>
                  <a:gd name="T86" fmla="*/ 1930 w 2291"/>
                  <a:gd name="T87" fmla="*/ 315 h 1206"/>
                  <a:gd name="T88" fmla="*/ 1968 w 2291"/>
                  <a:gd name="T89" fmla="*/ 362 h 1206"/>
                  <a:gd name="T90" fmla="*/ 2027 w 2291"/>
                  <a:gd name="T91" fmla="*/ 422 h 1206"/>
                  <a:gd name="T92" fmla="*/ 2052 w 2291"/>
                  <a:gd name="T93" fmla="*/ 464 h 1206"/>
                  <a:gd name="T94" fmla="*/ 2090 w 2291"/>
                  <a:gd name="T95" fmla="*/ 511 h 1206"/>
                  <a:gd name="T96" fmla="*/ 2122 w 2291"/>
                  <a:gd name="T97" fmla="*/ 562 h 1206"/>
                  <a:gd name="T98" fmla="*/ 2146 w 2291"/>
                  <a:gd name="T99" fmla="*/ 617 h 1206"/>
                  <a:gd name="T100" fmla="*/ 2187 w 2291"/>
                  <a:gd name="T101" fmla="*/ 691 h 1206"/>
                  <a:gd name="T102" fmla="*/ 2200 w 2291"/>
                  <a:gd name="T103" fmla="*/ 737 h 1206"/>
                  <a:gd name="T104" fmla="*/ 2225 w 2291"/>
                  <a:gd name="T105" fmla="*/ 792 h 1206"/>
                  <a:gd name="T106" fmla="*/ 2243 w 2291"/>
                  <a:gd name="T107" fmla="*/ 850 h 1206"/>
                  <a:gd name="T108" fmla="*/ 2252 w 2291"/>
                  <a:gd name="T109" fmla="*/ 909 h 1206"/>
                  <a:gd name="T110" fmla="*/ 2274 w 2291"/>
                  <a:gd name="T111" fmla="*/ 991 h 1206"/>
                  <a:gd name="T112" fmla="*/ 2275 w 2291"/>
                  <a:gd name="T113" fmla="*/ 1039 h 1206"/>
                  <a:gd name="T114" fmla="*/ 2287 w 2291"/>
                  <a:gd name="T115" fmla="*/ 1098 h 1206"/>
                  <a:gd name="T116" fmla="*/ 2290 w 2291"/>
                  <a:gd name="T117" fmla="*/ 1158 h 1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291" h="1206">
                    <a:moveTo>
                      <a:pt x="0" y="1200"/>
                    </a:moveTo>
                    <a:cubicBezTo>
                      <a:pt x="0" y="1202"/>
                      <a:pt x="0" y="1204"/>
                      <a:pt x="0" y="1206"/>
                    </a:cubicBezTo>
                    <a:cubicBezTo>
                      <a:pt x="5" y="1206"/>
                      <a:pt x="5" y="1206"/>
                      <a:pt x="5" y="1206"/>
                    </a:cubicBezTo>
                    <a:cubicBezTo>
                      <a:pt x="5" y="1204"/>
                      <a:pt x="5" y="1202"/>
                      <a:pt x="5" y="1201"/>
                    </a:cubicBezTo>
                    <a:lnTo>
                      <a:pt x="0" y="1200"/>
                    </a:lnTo>
                    <a:close/>
                    <a:moveTo>
                      <a:pt x="0" y="1176"/>
                    </a:moveTo>
                    <a:cubicBezTo>
                      <a:pt x="0" y="1180"/>
                      <a:pt x="0" y="1184"/>
                      <a:pt x="0" y="1188"/>
                    </a:cubicBezTo>
                    <a:cubicBezTo>
                      <a:pt x="5" y="1189"/>
                      <a:pt x="5" y="1189"/>
                      <a:pt x="5" y="1189"/>
                    </a:cubicBezTo>
                    <a:cubicBezTo>
                      <a:pt x="5" y="1185"/>
                      <a:pt x="5" y="1181"/>
                      <a:pt x="5" y="1177"/>
                    </a:cubicBezTo>
                    <a:lnTo>
                      <a:pt x="0" y="1176"/>
                    </a:lnTo>
                    <a:close/>
                    <a:moveTo>
                      <a:pt x="1" y="1152"/>
                    </a:moveTo>
                    <a:cubicBezTo>
                      <a:pt x="1" y="1156"/>
                      <a:pt x="1" y="1160"/>
                      <a:pt x="0" y="1164"/>
                    </a:cubicBezTo>
                    <a:cubicBezTo>
                      <a:pt x="6" y="1165"/>
                      <a:pt x="6" y="1165"/>
                      <a:pt x="6" y="1165"/>
                    </a:cubicBezTo>
                    <a:cubicBezTo>
                      <a:pt x="6" y="1161"/>
                      <a:pt x="6" y="1157"/>
                      <a:pt x="6" y="1153"/>
                    </a:cubicBezTo>
                    <a:cubicBezTo>
                      <a:pt x="1" y="1152"/>
                      <a:pt x="1" y="1152"/>
                      <a:pt x="1" y="1152"/>
                    </a:cubicBezTo>
                    <a:close/>
                    <a:moveTo>
                      <a:pt x="2" y="1128"/>
                    </a:moveTo>
                    <a:cubicBezTo>
                      <a:pt x="2" y="1132"/>
                      <a:pt x="2" y="1136"/>
                      <a:pt x="1" y="1140"/>
                    </a:cubicBezTo>
                    <a:cubicBezTo>
                      <a:pt x="7" y="1141"/>
                      <a:pt x="7" y="1141"/>
                      <a:pt x="7" y="1141"/>
                    </a:cubicBezTo>
                    <a:cubicBezTo>
                      <a:pt x="7" y="1137"/>
                      <a:pt x="7" y="1133"/>
                      <a:pt x="7" y="1129"/>
                    </a:cubicBezTo>
                    <a:lnTo>
                      <a:pt x="2" y="1128"/>
                    </a:lnTo>
                    <a:close/>
                    <a:moveTo>
                      <a:pt x="4" y="1104"/>
                    </a:moveTo>
                    <a:cubicBezTo>
                      <a:pt x="3" y="1108"/>
                      <a:pt x="3" y="1112"/>
                      <a:pt x="3" y="1116"/>
                    </a:cubicBezTo>
                    <a:cubicBezTo>
                      <a:pt x="8" y="1117"/>
                      <a:pt x="8" y="1117"/>
                      <a:pt x="8" y="1117"/>
                    </a:cubicBezTo>
                    <a:cubicBezTo>
                      <a:pt x="8" y="1113"/>
                      <a:pt x="9" y="1109"/>
                      <a:pt x="9" y="1105"/>
                    </a:cubicBezTo>
                    <a:lnTo>
                      <a:pt x="4" y="1104"/>
                    </a:lnTo>
                    <a:close/>
                    <a:moveTo>
                      <a:pt x="6" y="1080"/>
                    </a:moveTo>
                    <a:cubicBezTo>
                      <a:pt x="5" y="1084"/>
                      <a:pt x="5" y="1088"/>
                      <a:pt x="5" y="1092"/>
                    </a:cubicBezTo>
                    <a:cubicBezTo>
                      <a:pt x="10" y="1093"/>
                      <a:pt x="10" y="1093"/>
                      <a:pt x="10" y="1093"/>
                    </a:cubicBezTo>
                    <a:cubicBezTo>
                      <a:pt x="10" y="1089"/>
                      <a:pt x="11" y="1085"/>
                      <a:pt x="11" y="1081"/>
                    </a:cubicBezTo>
                    <a:lnTo>
                      <a:pt x="6" y="1080"/>
                    </a:lnTo>
                    <a:close/>
                    <a:moveTo>
                      <a:pt x="8" y="1057"/>
                    </a:moveTo>
                    <a:cubicBezTo>
                      <a:pt x="8" y="1061"/>
                      <a:pt x="7" y="1065"/>
                      <a:pt x="7" y="1069"/>
                    </a:cubicBezTo>
                    <a:cubicBezTo>
                      <a:pt x="12" y="1069"/>
                      <a:pt x="12" y="1069"/>
                      <a:pt x="12" y="1069"/>
                    </a:cubicBezTo>
                    <a:cubicBezTo>
                      <a:pt x="12" y="1065"/>
                      <a:pt x="13" y="1061"/>
                      <a:pt x="13" y="1057"/>
                    </a:cubicBezTo>
                    <a:lnTo>
                      <a:pt x="8" y="1057"/>
                    </a:lnTo>
                    <a:close/>
                    <a:moveTo>
                      <a:pt x="11" y="1033"/>
                    </a:moveTo>
                    <a:cubicBezTo>
                      <a:pt x="10" y="1037"/>
                      <a:pt x="10" y="1041"/>
                      <a:pt x="9" y="1045"/>
                    </a:cubicBezTo>
                    <a:cubicBezTo>
                      <a:pt x="15" y="1045"/>
                      <a:pt x="15" y="1045"/>
                      <a:pt x="15" y="1045"/>
                    </a:cubicBezTo>
                    <a:cubicBezTo>
                      <a:pt x="15" y="1041"/>
                      <a:pt x="16" y="1037"/>
                      <a:pt x="16" y="1033"/>
                    </a:cubicBezTo>
                    <a:lnTo>
                      <a:pt x="11" y="1033"/>
                    </a:lnTo>
                    <a:close/>
                    <a:moveTo>
                      <a:pt x="14" y="1009"/>
                    </a:moveTo>
                    <a:cubicBezTo>
                      <a:pt x="14" y="1013"/>
                      <a:pt x="13" y="1017"/>
                      <a:pt x="12" y="1021"/>
                    </a:cubicBezTo>
                    <a:cubicBezTo>
                      <a:pt x="18" y="1022"/>
                      <a:pt x="18" y="1022"/>
                      <a:pt x="18" y="1022"/>
                    </a:cubicBezTo>
                    <a:cubicBezTo>
                      <a:pt x="18" y="1018"/>
                      <a:pt x="19" y="1014"/>
                      <a:pt x="19" y="1010"/>
                    </a:cubicBezTo>
                    <a:lnTo>
                      <a:pt x="14" y="1009"/>
                    </a:lnTo>
                    <a:close/>
                    <a:moveTo>
                      <a:pt x="18" y="985"/>
                    </a:moveTo>
                    <a:cubicBezTo>
                      <a:pt x="17" y="989"/>
                      <a:pt x="17" y="993"/>
                      <a:pt x="16" y="997"/>
                    </a:cubicBezTo>
                    <a:cubicBezTo>
                      <a:pt x="21" y="998"/>
                      <a:pt x="21" y="998"/>
                      <a:pt x="21" y="998"/>
                    </a:cubicBezTo>
                    <a:cubicBezTo>
                      <a:pt x="22" y="994"/>
                      <a:pt x="22" y="990"/>
                      <a:pt x="23" y="986"/>
                    </a:cubicBezTo>
                    <a:lnTo>
                      <a:pt x="18" y="985"/>
                    </a:lnTo>
                    <a:close/>
                    <a:moveTo>
                      <a:pt x="22" y="961"/>
                    </a:moveTo>
                    <a:cubicBezTo>
                      <a:pt x="21" y="965"/>
                      <a:pt x="21" y="969"/>
                      <a:pt x="20" y="973"/>
                    </a:cubicBezTo>
                    <a:cubicBezTo>
                      <a:pt x="25" y="974"/>
                      <a:pt x="25" y="974"/>
                      <a:pt x="25" y="974"/>
                    </a:cubicBezTo>
                    <a:cubicBezTo>
                      <a:pt x="26" y="970"/>
                      <a:pt x="27" y="966"/>
                      <a:pt x="27" y="962"/>
                    </a:cubicBezTo>
                    <a:lnTo>
                      <a:pt x="22" y="961"/>
                    </a:lnTo>
                    <a:close/>
                    <a:moveTo>
                      <a:pt x="27" y="938"/>
                    </a:moveTo>
                    <a:cubicBezTo>
                      <a:pt x="26" y="942"/>
                      <a:pt x="25" y="946"/>
                      <a:pt x="24" y="950"/>
                    </a:cubicBezTo>
                    <a:cubicBezTo>
                      <a:pt x="30" y="951"/>
                      <a:pt x="30" y="951"/>
                      <a:pt x="30" y="951"/>
                    </a:cubicBezTo>
                    <a:cubicBezTo>
                      <a:pt x="30" y="947"/>
                      <a:pt x="31" y="943"/>
                      <a:pt x="32" y="939"/>
                    </a:cubicBezTo>
                    <a:lnTo>
                      <a:pt x="27" y="938"/>
                    </a:lnTo>
                    <a:close/>
                    <a:moveTo>
                      <a:pt x="32" y="914"/>
                    </a:moveTo>
                    <a:cubicBezTo>
                      <a:pt x="31" y="918"/>
                      <a:pt x="30" y="922"/>
                      <a:pt x="29" y="926"/>
                    </a:cubicBezTo>
                    <a:cubicBezTo>
                      <a:pt x="34" y="927"/>
                      <a:pt x="34" y="927"/>
                      <a:pt x="34" y="927"/>
                    </a:cubicBezTo>
                    <a:cubicBezTo>
                      <a:pt x="35" y="923"/>
                      <a:pt x="36" y="919"/>
                      <a:pt x="37" y="915"/>
                    </a:cubicBezTo>
                    <a:lnTo>
                      <a:pt x="32" y="914"/>
                    </a:lnTo>
                    <a:close/>
                    <a:moveTo>
                      <a:pt x="37" y="891"/>
                    </a:moveTo>
                    <a:cubicBezTo>
                      <a:pt x="36" y="895"/>
                      <a:pt x="35" y="899"/>
                      <a:pt x="34" y="903"/>
                    </a:cubicBezTo>
                    <a:cubicBezTo>
                      <a:pt x="40" y="904"/>
                      <a:pt x="40" y="904"/>
                      <a:pt x="40" y="904"/>
                    </a:cubicBezTo>
                    <a:cubicBezTo>
                      <a:pt x="40" y="900"/>
                      <a:pt x="41" y="896"/>
                      <a:pt x="42" y="892"/>
                    </a:cubicBezTo>
                    <a:lnTo>
                      <a:pt x="37" y="891"/>
                    </a:lnTo>
                    <a:close/>
                    <a:moveTo>
                      <a:pt x="43" y="868"/>
                    </a:moveTo>
                    <a:cubicBezTo>
                      <a:pt x="42" y="871"/>
                      <a:pt x="41" y="875"/>
                      <a:pt x="40" y="879"/>
                    </a:cubicBezTo>
                    <a:cubicBezTo>
                      <a:pt x="45" y="881"/>
                      <a:pt x="45" y="881"/>
                      <a:pt x="45" y="881"/>
                    </a:cubicBezTo>
                    <a:cubicBezTo>
                      <a:pt x="46" y="877"/>
                      <a:pt x="47" y="873"/>
                      <a:pt x="48" y="869"/>
                    </a:cubicBezTo>
                    <a:lnTo>
                      <a:pt x="43" y="868"/>
                    </a:lnTo>
                    <a:close/>
                    <a:moveTo>
                      <a:pt x="49" y="844"/>
                    </a:moveTo>
                    <a:cubicBezTo>
                      <a:pt x="48" y="848"/>
                      <a:pt x="47" y="852"/>
                      <a:pt x="46" y="856"/>
                    </a:cubicBezTo>
                    <a:cubicBezTo>
                      <a:pt x="51" y="857"/>
                      <a:pt x="51" y="857"/>
                      <a:pt x="51" y="857"/>
                    </a:cubicBezTo>
                    <a:cubicBezTo>
                      <a:pt x="52" y="854"/>
                      <a:pt x="53" y="850"/>
                      <a:pt x="54" y="846"/>
                    </a:cubicBezTo>
                    <a:lnTo>
                      <a:pt x="49" y="844"/>
                    </a:lnTo>
                    <a:close/>
                    <a:moveTo>
                      <a:pt x="56" y="821"/>
                    </a:moveTo>
                    <a:cubicBezTo>
                      <a:pt x="55" y="825"/>
                      <a:pt x="54" y="829"/>
                      <a:pt x="53" y="833"/>
                    </a:cubicBezTo>
                    <a:cubicBezTo>
                      <a:pt x="58" y="834"/>
                      <a:pt x="58" y="834"/>
                      <a:pt x="58" y="834"/>
                    </a:cubicBezTo>
                    <a:cubicBezTo>
                      <a:pt x="59" y="831"/>
                      <a:pt x="60" y="827"/>
                      <a:pt x="61" y="823"/>
                    </a:cubicBezTo>
                    <a:lnTo>
                      <a:pt x="56" y="821"/>
                    </a:lnTo>
                    <a:close/>
                    <a:moveTo>
                      <a:pt x="63" y="798"/>
                    </a:moveTo>
                    <a:cubicBezTo>
                      <a:pt x="62" y="802"/>
                      <a:pt x="61" y="806"/>
                      <a:pt x="60" y="810"/>
                    </a:cubicBezTo>
                    <a:cubicBezTo>
                      <a:pt x="65" y="811"/>
                      <a:pt x="65" y="811"/>
                      <a:pt x="65" y="811"/>
                    </a:cubicBezTo>
                    <a:cubicBezTo>
                      <a:pt x="66" y="808"/>
                      <a:pt x="67" y="804"/>
                      <a:pt x="68" y="800"/>
                    </a:cubicBezTo>
                    <a:cubicBezTo>
                      <a:pt x="63" y="798"/>
                      <a:pt x="63" y="798"/>
                      <a:pt x="63" y="798"/>
                    </a:cubicBezTo>
                    <a:close/>
                    <a:moveTo>
                      <a:pt x="71" y="776"/>
                    </a:moveTo>
                    <a:cubicBezTo>
                      <a:pt x="70" y="779"/>
                      <a:pt x="68" y="783"/>
                      <a:pt x="67" y="787"/>
                    </a:cubicBezTo>
                    <a:cubicBezTo>
                      <a:pt x="72" y="789"/>
                      <a:pt x="72" y="789"/>
                      <a:pt x="72" y="789"/>
                    </a:cubicBezTo>
                    <a:cubicBezTo>
                      <a:pt x="73" y="785"/>
                      <a:pt x="75" y="781"/>
                      <a:pt x="76" y="777"/>
                    </a:cubicBezTo>
                    <a:lnTo>
                      <a:pt x="71" y="776"/>
                    </a:lnTo>
                    <a:close/>
                    <a:moveTo>
                      <a:pt x="79" y="753"/>
                    </a:moveTo>
                    <a:cubicBezTo>
                      <a:pt x="78" y="757"/>
                      <a:pt x="76" y="760"/>
                      <a:pt x="75" y="764"/>
                    </a:cubicBezTo>
                    <a:cubicBezTo>
                      <a:pt x="80" y="766"/>
                      <a:pt x="80" y="766"/>
                      <a:pt x="80" y="766"/>
                    </a:cubicBezTo>
                    <a:cubicBezTo>
                      <a:pt x="81" y="762"/>
                      <a:pt x="83" y="759"/>
                      <a:pt x="84" y="755"/>
                    </a:cubicBezTo>
                    <a:lnTo>
                      <a:pt x="79" y="753"/>
                    </a:lnTo>
                    <a:close/>
                    <a:moveTo>
                      <a:pt x="88" y="730"/>
                    </a:moveTo>
                    <a:cubicBezTo>
                      <a:pt x="86" y="734"/>
                      <a:pt x="85" y="738"/>
                      <a:pt x="83" y="742"/>
                    </a:cubicBezTo>
                    <a:cubicBezTo>
                      <a:pt x="88" y="744"/>
                      <a:pt x="88" y="744"/>
                      <a:pt x="88" y="744"/>
                    </a:cubicBezTo>
                    <a:cubicBezTo>
                      <a:pt x="90" y="740"/>
                      <a:pt x="91" y="736"/>
                      <a:pt x="93" y="732"/>
                    </a:cubicBezTo>
                    <a:lnTo>
                      <a:pt x="88" y="730"/>
                    </a:lnTo>
                    <a:close/>
                    <a:moveTo>
                      <a:pt x="97" y="708"/>
                    </a:moveTo>
                    <a:cubicBezTo>
                      <a:pt x="95" y="712"/>
                      <a:pt x="94" y="716"/>
                      <a:pt x="92" y="719"/>
                    </a:cubicBezTo>
                    <a:cubicBezTo>
                      <a:pt x="97" y="721"/>
                      <a:pt x="97" y="721"/>
                      <a:pt x="97" y="721"/>
                    </a:cubicBezTo>
                    <a:cubicBezTo>
                      <a:pt x="98" y="718"/>
                      <a:pt x="100" y="714"/>
                      <a:pt x="101" y="710"/>
                    </a:cubicBezTo>
                    <a:lnTo>
                      <a:pt x="97" y="708"/>
                    </a:lnTo>
                    <a:close/>
                    <a:moveTo>
                      <a:pt x="106" y="686"/>
                    </a:moveTo>
                    <a:cubicBezTo>
                      <a:pt x="104" y="690"/>
                      <a:pt x="103" y="693"/>
                      <a:pt x="101" y="697"/>
                    </a:cubicBezTo>
                    <a:cubicBezTo>
                      <a:pt x="106" y="699"/>
                      <a:pt x="106" y="699"/>
                      <a:pt x="106" y="699"/>
                    </a:cubicBezTo>
                    <a:cubicBezTo>
                      <a:pt x="108" y="695"/>
                      <a:pt x="109" y="692"/>
                      <a:pt x="111" y="688"/>
                    </a:cubicBezTo>
                    <a:lnTo>
                      <a:pt x="106" y="686"/>
                    </a:lnTo>
                    <a:close/>
                    <a:moveTo>
                      <a:pt x="116" y="664"/>
                    </a:moveTo>
                    <a:cubicBezTo>
                      <a:pt x="114" y="668"/>
                      <a:pt x="112" y="671"/>
                      <a:pt x="111" y="675"/>
                    </a:cubicBezTo>
                    <a:cubicBezTo>
                      <a:pt x="116" y="677"/>
                      <a:pt x="116" y="677"/>
                      <a:pt x="116" y="677"/>
                    </a:cubicBezTo>
                    <a:cubicBezTo>
                      <a:pt x="117" y="674"/>
                      <a:pt x="119" y="670"/>
                      <a:pt x="121" y="666"/>
                    </a:cubicBezTo>
                    <a:cubicBezTo>
                      <a:pt x="116" y="664"/>
                      <a:pt x="116" y="664"/>
                      <a:pt x="116" y="664"/>
                    </a:cubicBezTo>
                    <a:close/>
                    <a:moveTo>
                      <a:pt x="126" y="642"/>
                    </a:moveTo>
                    <a:cubicBezTo>
                      <a:pt x="124" y="646"/>
                      <a:pt x="123" y="649"/>
                      <a:pt x="121" y="653"/>
                    </a:cubicBezTo>
                    <a:cubicBezTo>
                      <a:pt x="126" y="655"/>
                      <a:pt x="126" y="655"/>
                      <a:pt x="126" y="655"/>
                    </a:cubicBezTo>
                    <a:cubicBezTo>
                      <a:pt x="127" y="652"/>
                      <a:pt x="129" y="648"/>
                      <a:pt x="131" y="645"/>
                    </a:cubicBezTo>
                    <a:lnTo>
                      <a:pt x="126" y="642"/>
                    </a:lnTo>
                    <a:close/>
                    <a:moveTo>
                      <a:pt x="137" y="621"/>
                    </a:moveTo>
                    <a:cubicBezTo>
                      <a:pt x="135" y="624"/>
                      <a:pt x="133" y="628"/>
                      <a:pt x="131" y="631"/>
                    </a:cubicBezTo>
                    <a:cubicBezTo>
                      <a:pt x="136" y="634"/>
                      <a:pt x="136" y="634"/>
                      <a:pt x="136" y="634"/>
                    </a:cubicBezTo>
                    <a:cubicBezTo>
                      <a:pt x="138" y="630"/>
                      <a:pt x="140" y="627"/>
                      <a:pt x="141" y="623"/>
                    </a:cubicBezTo>
                    <a:lnTo>
                      <a:pt x="137" y="621"/>
                    </a:lnTo>
                    <a:close/>
                    <a:moveTo>
                      <a:pt x="148" y="599"/>
                    </a:moveTo>
                    <a:cubicBezTo>
                      <a:pt x="146" y="603"/>
                      <a:pt x="144" y="606"/>
                      <a:pt x="142" y="610"/>
                    </a:cubicBezTo>
                    <a:cubicBezTo>
                      <a:pt x="147" y="612"/>
                      <a:pt x="147" y="612"/>
                      <a:pt x="147" y="612"/>
                    </a:cubicBezTo>
                    <a:cubicBezTo>
                      <a:pt x="149" y="609"/>
                      <a:pt x="151" y="605"/>
                      <a:pt x="153" y="602"/>
                    </a:cubicBezTo>
                    <a:lnTo>
                      <a:pt x="148" y="599"/>
                    </a:lnTo>
                    <a:close/>
                    <a:moveTo>
                      <a:pt x="159" y="578"/>
                    </a:moveTo>
                    <a:cubicBezTo>
                      <a:pt x="157" y="582"/>
                      <a:pt x="155" y="585"/>
                      <a:pt x="153" y="589"/>
                    </a:cubicBezTo>
                    <a:cubicBezTo>
                      <a:pt x="158" y="591"/>
                      <a:pt x="158" y="591"/>
                      <a:pt x="158" y="591"/>
                    </a:cubicBezTo>
                    <a:cubicBezTo>
                      <a:pt x="160" y="588"/>
                      <a:pt x="162" y="584"/>
                      <a:pt x="164" y="581"/>
                    </a:cubicBezTo>
                    <a:lnTo>
                      <a:pt x="159" y="578"/>
                    </a:lnTo>
                    <a:close/>
                    <a:moveTo>
                      <a:pt x="171" y="557"/>
                    </a:moveTo>
                    <a:cubicBezTo>
                      <a:pt x="169" y="561"/>
                      <a:pt x="167" y="564"/>
                      <a:pt x="165" y="568"/>
                    </a:cubicBezTo>
                    <a:cubicBezTo>
                      <a:pt x="170" y="570"/>
                      <a:pt x="170" y="570"/>
                      <a:pt x="170" y="570"/>
                    </a:cubicBezTo>
                    <a:cubicBezTo>
                      <a:pt x="172" y="567"/>
                      <a:pt x="174" y="564"/>
                      <a:pt x="176" y="560"/>
                    </a:cubicBezTo>
                    <a:lnTo>
                      <a:pt x="171" y="557"/>
                    </a:lnTo>
                    <a:close/>
                    <a:moveTo>
                      <a:pt x="184" y="537"/>
                    </a:moveTo>
                    <a:cubicBezTo>
                      <a:pt x="182" y="540"/>
                      <a:pt x="179" y="544"/>
                      <a:pt x="177" y="547"/>
                    </a:cubicBezTo>
                    <a:cubicBezTo>
                      <a:pt x="182" y="550"/>
                      <a:pt x="182" y="550"/>
                      <a:pt x="182" y="550"/>
                    </a:cubicBezTo>
                    <a:cubicBezTo>
                      <a:pt x="184" y="546"/>
                      <a:pt x="186" y="543"/>
                      <a:pt x="188" y="540"/>
                    </a:cubicBezTo>
                    <a:lnTo>
                      <a:pt x="184" y="537"/>
                    </a:lnTo>
                    <a:close/>
                    <a:moveTo>
                      <a:pt x="196" y="516"/>
                    </a:moveTo>
                    <a:cubicBezTo>
                      <a:pt x="194" y="520"/>
                      <a:pt x="192" y="523"/>
                      <a:pt x="190" y="527"/>
                    </a:cubicBezTo>
                    <a:cubicBezTo>
                      <a:pt x="195" y="529"/>
                      <a:pt x="195" y="529"/>
                      <a:pt x="195" y="529"/>
                    </a:cubicBezTo>
                    <a:cubicBezTo>
                      <a:pt x="197" y="526"/>
                      <a:pt x="199" y="523"/>
                      <a:pt x="201" y="519"/>
                    </a:cubicBezTo>
                    <a:lnTo>
                      <a:pt x="196" y="516"/>
                    </a:lnTo>
                    <a:close/>
                    <a:moveTo>
                      <a:pt x="210" y="496"/>
                    </a:moveTo>
                    <a:cubicBezTo>
                      <a:pt x="207" y="500"/>
                      <a:pt x="205" y="503"/>
                      <a:pt x="203" y="506"/>
                    </a:cubicBezTo>
                    <a:cubicBezTo>
                      <a:pt x="207" y="509"/>
                      <a:pt x="207" y="509"/>
                      <a:pt x="207" y="509"/>
                    </a:cubicBezTo>
                    <a:cubicBezTo>
                      <a:pt x="210" y="506"/>
                      <a:pt x="212" y="503"/>
                      <a:pt x="214" y="499"/>
                    </a:cubicBezTo>
                    <a:lnTo>
                      <a:pt x="210" y="496"/>
                    </a:lnTo>
                    <a:close/>
                    <a:moveTo>
                      <a:pt x="223" y="477"/>
                    </a:moveTo>
                    <a:cubicBezTo>
                      <a:pt x="221" y="480"/>
                      <a:pt x="219" y="483"/>
                      <a:pt x="216" y="486"/>
                    </a:cubicBezTo>
                    <a:cubicBezTo>
                      <a:pt x="221" y="490"/>
                      <a:pt x="221" y="490"/>
                      <a:pt x="221" y="490"/>
                    </a:cubicBezTo>
                    <a:cubicBezTo>
                      <a:pt x="223" y="486"/>
                      <a:pt x="225" y="483"/>
                      <a:pt x="228" y="480"/>
                    </a:cubicBezTo>
                    <a:lnTo>
                      <a:pt x="223" y="477"/>
                    </a:lnTo>
                    <a:close/>
                    <a:moveTo>
                      <a:pt x="237" y="457"/>
                    </a:moveTo>
                    <a:cubicBezTo>
                      <a:pt x="235" y="460"/>
                      <a:pt x="232" y="464"/>
                      <a:pt x="230" y="467"/>
                    </a:cubicBezTo>
                    <a:cubicBezTo>
                      <a:pt x="234" y="470"/>
                      <a:pt x="234" y="470"/>
                      <a:pt x="234" y="470"/>
                    </a:cubicBezTo>
                    <a:cubicBezTo>
                      <a:pt x="237" y="467"/>
                      <a:pt x="239" y="464"/>
                      <a:pt x="241" y="460"/>
                    </a:cubicBezTo>
                    <a:lnTo>
                      <a:pt x="237" y="457"/>
                    </a:lnTo>
                    <a:close/>
                    <a:moveTo>
                      <a:pt x="251" y="438"/>
                    </a:moveTo>
                    <a:cubicBezTo>
                      <a:pt x="249" y="441"/>
                      <a:pt x="247" y="444"/>
                      <a:pt x="244" y="448"/>
                    </a:cubicBezTo>
                    <a:cubicBezTo>
                      <a:pt x="249" y="451"/>
                      <a:pt x="249" y="451"/>
                      <a:pt x="249" y="451"/>
                    </a:cubicBezTo>
                    <a:cubicBezTo>
                      <a:pt x="251" y="448"/>
                      <a:pt x="253" y="444"/>
                      <a:pt x="256" y="441"/>
                    </a:cubicBezTo>
                    <a:lnTo>
                      <a:pt x="251" y="438"/>
                    </a:lnTo>
                    <a:close/>
                    <a:moveTo>
                      <a:pt x="266" y="419"/>
                    </a:moveTo>
                    <a:cubicBezTo>
                      <a:pt x="264" y="422"/>
                      <a:pt x="261" y="425"/>
                      <a:pt x="259" y="429"/>
                    </a:cubicBezTo>
                    <a:cubicBezTo>
                      <a:pt x="263" y="432"/>
                      <a:pt x="263" y="432"/>
                      <a:pt x="263" y="432"/>
                    </a:cubicBezTo>
                    <a:cubicBezTo>
                      <a:pt x="265" y="429"/>
                      <a:pt x="268" y="426"/>
                      <a:pt x="270" y="422"/>
                    </a:cubicBezTo>
                    <a:lnTo>
                      <a:pt x="266" y="419"/>
                    </a:lnTo>
                    <a:close/>
                    <a:moveTo>
                      <a:pt x="281" y="401"/>
                    </a:moveTo>
                    <a:cubicBezTo>
                      <a:pt x="279" y="404"/>
                      <a:pt x="276" y="407"/>
                      <a:pt x="274" y="410"/>
                    </a:cubicBezTo>
                    <a:cubicBezTo>
                      <a:pt x="278" y="413"/>
                      <a:pt x="278" y="413"/>
                      <a:pt x="278" y="413"/>
                    </a:cubicBezTo>
                    <a:cubicBezTo>
                      <a:pt x="280" y="410"/>
                      <a:pt x="283" y="407"/>
                      <a:pt x="285" y="404"/>
                    </a:cubicBezTo>
                    <a:lnTo>
                      <a:pt x="281" y="401"/>
                    </a:lnTo>
                    <a:close/>
                    <a:moveTo>
                      <a:pt x="297" y="382"/>
                    </a:moveTo>
                    <a:cubicBezTo>
                      <a:pt x="294" y="385"/>
                      <a:pt x="292" y="388"/>
                      <a:pt x="289" y="391"/>
                    </a:cubicBezTo>
                    <a:cubicBezTo>
                      <a:pt x="293" y="395"/>
                      <a:pt x="293" y="395"/>
                      <a:pt x="293" y="395"/>
                    </a:cubicBezTo>
                    <a:cubicBezTo>
                      <a:pt x="296" y="392"/>
                      <a:pt x="298" y="389"/>
                      <a:pt x="301" y="386"/>
                    </a:cubicBezTo>
                    <a:lnTo>
                      <a:pt x="297" y="382"/>
                    </a:lnTo>
                    <a:close/>
                    <a:moveTo>
                      <a:pt x="313" y="364"/>
                    </a:moveTo>
                    <a:cubicBezTo>
                      <a:pt x="310" y="367"/>
                      <a:pt x="307" y="370"/>
                      <a:pt x="305" y="373"/>
                    </a:cubicBezTo>
                    <a:cubicBezTo>
                      <a:pt x="309" y="377"/>
                      <a:pt x="309" y="377"/>
                      <a:pt x="309" y="377"/>
                    </a:cubicBezTo>
                    <a:cubicBezTo>
                      <a:pt x="311" y="374"/>
                      <a:pt x="314" y="371"/>
                      <a:pt x="317" y="368"/>
                    </a:cubicBezTo>
                    <a:lnTo>
                      <a:pt x="313" y="364"/>
                    </a:lnTo>
                    <a:close/>
                    <a:moveTo>
                      <a:pt x="329" y="347"/>
                    </a:moveTo>
                    <a:cubicBezTo>
                      <a:pt x="326" y="350"/>
                      <a:pt x="324" y="353"/>
                      <a:pt x="321" y="355"/>
                    </a:cubicBezTo>
                    <a:cubicBezTo>
                      <a:pt x="325" y="359"/>
                      <a:pt x="325" y="359"/>
                      <a:pt x="325" y="359"/>
                    </a:cubicBezTo>
                    <a:cubicBezTo>
                      <a:pt x="328" y="356"/>
                      <a:pt x="330" y="353"/>
                      <a:pt x="333" y="350"/>
                    </a:cubicBezTo>
                    <a:lnTo>
                      <a:pt x="329" y="347"/>
                    </a:lnTo>
                    <a:close/>
                    <a:moveTo>
                      <a:pt x="346" y="329"/>
                    </a:moveTo>
                    <a:cubicBezTo>
                      <a:pt x="343" y="332"/>
                      <a:pt x="340" y="335"/>
                      <a:pt x="337" y="338"/>
                    </a:cubicBezTo>
                    <a:cubicBezTo>
                      <a:pt x="341" y="342"/>
                      <a:pt x="341" y="342"/>
                      <a:pt x="341" y="342"/>
                    </a:cubicBezTo>
                    <a:cubicBezTo>
                      <a:pt x="344" y="339"/>
                      <a:pt x="347" y="336"/>
                      <a:pt x="350" y="333"/>
                    </a:cubicBezTo>
                    <a:lnTo>
                      <a:pt x="346" y="329"/>
                    </a:lnTo>
                    <a:close/>
                    <a:moveTo>
                      <a:pt x="363" y="313"/>
                    </a:moveTo>
                    <a:cubicBezTo>
                      <a:pt x="360" y="315"/>
                      <a:pt x="357" y="318"/>
                      <a:pt x="354" y="321"/>
                    </a:cubicBezTo>
                    <a:cubicBezTo>
                      <a:pt x="358" y="325"/>
                      <a:pt x="358" y="325"/>
                      <a:pt x="358" y="325"/>
                    </a:cubicBezTo>
                    <a:cubicBezTo>
                      <a:pt x="361" y="322"/>
                      <a:pt x="364" y="319"/>
                      <a:pt x="367" y="316"/>
                    </a:cubicBezTo>
                    <a:lnTo>
                      <a:pt x="363" y="313"/>
                    </a:lnTo>
                    <a:close/>
                    <a:moveTo>
                      <a:pt x="380" y="296"/>
                    </a:moveTo>
                    <a:cubicBezTo>
                      <a:pt x="377" y="299"/>
                      <a:pt x="374" y="301"/>
                      <a:pt x="372" y="304"/>
                    </a:cubicBezTo>
                    <a:cubicBezTo>
                      <a:pt x="375" y="308"/>
                      <a:pt x="375" y="308"/>
                      <a:pt x="375" y="308"/>
                    </a:cubicBezTo>
                    <a:cubicBezTo>
                      <a:pt x="378" y="305"/>
                      <a:pt x="381" y="303"/>
                      <a:pt x="384" y="300"/>
                    </a:cubicBezTo>
                    <a:lnTo>
                      <a:pt x="380" y="296"/>
                    </a:lnTo>
                    <a:close/>
                    <a:moveTo>
                      <a:pt x="398" y="280"/>
                    </a:moveTo>
                    <a:cubicBezTo>
                      <a:pt x="395" y="282"/>
                      <a:pt x="392" y="285"/>
                      <a:pt x="389" y="288"/>
                    </a:cubicBezTo>
                    <a:cubicBezTo>
                      <a:pt x="393" y="292"/>
                      <a:pt x="393" y="292"/>
                      <a:pt x="393" y="292"/>
                    </a:cubicBezTo>
                    <a:cubicBezTo>
                      <a:pt x="396" y="289"/>
                      <a:pt x="399" y="286"/>
                      <a:pt x="402" y="284"/>
                    </a:cubicBezTo>
                    <a:lnTo>
                      <a:pt x="398" y="280"/>
                    </a:lnTo>
                    <a:close/>
                    <a:moveTo>
                      <a:pt x="416" y="264"/>
                    </a:moveTo>
                    <a:cubicBezTo>
                      <a:pt x="413" y="267"/>
                      <a:pt x="410" y="269"/>
                      <a:pt x="407" y="272"/>
                    </a:cubicBezTo>
                    <a:cubicBezTo>
                      <a:pt x="411" y="276"/>
                      <a:pt x="411" y="276"/>
                      <a:pt x="411" y="276"/>
                    </a:cubicBezTo>
                    <a:cubicBezTo>
                      <a:pt x="414" y="273"/>
                      <a:pt x="417" y="271"/>
                      <a:pt x="420" y="268"/>
                    </a:cubicBezTo>
                    <a:lnTo>
                      <a:pt x="416" y="264"/>
                    </a:lnTo>
                    <a:close/>
                    <a:moveTo>
                      <a:pt x="435" y="249"/>
                    </a:moveTo>
                    <a:cubicBezTo>
                      <a:pt x="432" y="251"/>
                      <a:pt x="428" y="254"/>
                      <a:pt x="425" y="256"/>
                    </a:cubicBezTo>
                    <a:cubicBezTo>
                      <a:pt x="429" y="260"/>
                      <a:pt x="429" y="260"/>
                      <a:pt x="429" y="260"/>
                    </a:cubicBezTo>
                    <a:cubicBezTo>
                      <a:pt x="432" y="258"/>
                      <a:pt x="435" y="255"/>
                      <a:pt x="438" y="253"/>
                    </a:cubicBezTo>
                    <a:lnTo>
                      <a:pt x="435" y="249"/>
                    </a:lnTo>
                    <a:close/>
                    <a:moveTo>
                      <a:pt x="453" y="234"/>
                    </a:moveTo>
                    <a:cubicBezTo>
                      <a:pt x="450" y="236"/>
                      <a:pt x="447" y="239"/>
                      <a:pt x="444" y="241"/>
                    </a:cubicBezTo>
                    <a:cubicBezTo>
                      <a:pt x="447" y="245"/>
                      <a:pt x="447" y="245"/>
                      <a:pt x="447" y="245"/>
                    </a:cubicBezTo>
                    <a:cubicBezTo>
                      <a:pt x="451" y="243"/>
                      <a:pt x="454" y="240"/>
                      <a:pt x="457" y="238"/>
                    </a:cubicBezTo>
                    <a:lnTo>
                      <a:pt x="453" y="234"/>
                    </a:lnTo>
                    <a:close/>
                    <a:moveTo>
                      <a:pt x="473" y="219"/>
                    </a:moveTo>
                    <a:cubicBezTo>
                      <a:pt x="469" y="221"/>
                      <a:pt x="466" y="224"/>
                      <a:pt x="463" y="226"/>
                    </a:cubicBezTo>
                    <a:cubicBezTo>
                      <a:pt x="466" y="231"/>
                      <a:pt x="466" y="231"/>
                      <a:pt x="466" y="231"/>
                    </a:cubicBezTo>
                    <a:cubicBezTo>
                      <a:pt x="469" y="228"/>
                      <a:pt x="473" y="226"/>
                      <a:pt x="476" y="223"/>
                    </a:cubicBezTo>
                    <a:lnTo>
                      <a:pt x="473" y="219"/>
                    </a:lnTo>
                    <a:close/>
                    <a:moveTo>
                      <a:pt x="492" y="205"/>
                    </a:moveTo>
                    <a:cubicBezTo>
                      <a:pt x="489" y="207"/>
                      <a:pt x="486" y="210"/>
                      <a:pt x="482" y="212"/>
                    </a:cubicBezTo>
                    <a:cubicBezTo>
                      <a:pt x="485" y="216"/>
                      <a:pt x="485" y="216"/>
                      <a:pt x="485" y="216"/>
                    </a:cubicBezTo>
                    <a:cubicBezTo>
                      <a:pt x="489" y="214"/>
                      <a:pt x="492" y="212"/>
                      <a:pt x="495" y="209"/>
                    </a:cubicBezTo>
                    <a:lnTo>
                      <a:pt x="492" y="205"/>
                    </a:lnTo>
                    <a:close/>
                    <a:moveTo>
                      <a:pt x="512" y="191"/>
                    </a:moveTo>
                    <a:cubicBezTo>
                      <a:pt x="509" y="193"/>
                      <a:pt x="505" y="196"/>
                      <a:pt x="502" y="198"/>
                    </a:cubicBezTo>
                    <a:cubicBezTo>
                      <a:pt x="505" y="202"/>
                      <a:pt x="505" y="202"/>
                      <a:pt x="505" y="202"/>
                    </a:cubicBezTo>
                    <a:cubicBezTo>
                      <a:pt x="508" y="200"/>
                      <a:pt x="512" y="198"/>
                      <a:pt x="515" y="196"/>
                    </a:cubicBezTo>
                    <a:lnTo>
                      <a:pt x="512" y="191"/>
                    </a:lnTo>
                    <a:close/>
                    <a:moveTo>
                      <a:pt x="532" y="178"/>
                    </a:moveTo>
                    <a:cubicBezTo>
                      <a:pt x="529" y="180"/>
                      <a:pt x="525" y="182"/>
                      <a:pt x="522" y="184"/>
                    </a:cubicBezTo>
                    <a:cubicBezTo>
                      <a:pt x="525" y="189"/>
                      <a:pt x="525" y="189"/>
                      <a:pt x="525" y="189"/>
                    </a:cubicBezTo>
                    <a:cubicBezTo>
                      <a:pt x="528" y="187"/>
                      <a:pt x="531" y="184"/>
                      <a:pt x="535" y="182"/>
                    </a:cubicBezTo>
                    <a:lnTo>
                      <a:pt x="532" y="178"/>
                    </a:lnTo>
                    <a:close/>
                    <a:moveTo>
                      <a:pt x="552" y="165"/>
                    </a:moveTo>
                    <a:cubicBezTo>
                      <a:pt x="549" y="167"/>
                      <a:pt x="545" y="169"/>
                      <a:pt x="542" y="171"/>
                    </a:cubicBezTo>
                    <a:cubicBezTo>
                      <a:pt x="545" y="176"/>
                      <a:pt x="545" y="176"/>
                      <a:pt x="545" y="176"/>
                    </a:cubicBezTo>
                    <a:cubicBezTo>
                      <a:pt x="548" y="174"/>
                      <a:pt x="552" y="172"/>
                      <a:pt x="555" y="169"/>
                    </a:cubicBezTo>
                    <a:cubicBezTo>
                      <a:pt x="552" y="165"/>
                      <a:pt x="552" y="165"/>
                      <a:pt x="552" y="165"/>
                    </a:cubicBezTo>
                    <a:close/>
                    <a:moveTo>
                      <a:pt x="573" y="152"/>
                    </a:moveTo>
                    <a:cubicBezTo>
                      <a:pt x="569" y="155"/>
                      <a:pt x="566" y="157"/>
                      <a:pt x="563" y="159"/>
                    </a:cubicBezTo>
                    <a:cubicBezTo>
                      <a:pt x="565" y="163"/>
                      <a:pt x="565" y="163"/>
                      <a:pt x="565" y="163"/>
                    </a:cubicBezTo>
                    <a:cubicBezTo>
                      <a:pt x="569" y="161"/>
                      <a:pt x="572" y="159"/>
                      <a:pt x="576" y="157"/>
                    </a:cubicBezTo>
                    <a:lnTo>
                      <a:pt x="573" y="152"/>
                    </a:lnTo>
                    <a:close/>
                    <a:moveTo>
                      <a:pt x="594" y="141"/>
                    </a:moveTo>
                    <a:cubicBezTo>
                      <a:pt x="590" y="142"/>
                      <a:pt x="587" y="144"/>
                      <a:pt x="583" y="146"/>
                    </a:cubicBezTo>
                    <a:cubicBezTo>
                      <a:pt x="586" y="151"/>
                      <a:pt x="586" y="151"/>
                      <a:pt x="586" y="151"/>
                    </a:cubicBezTo>
                    <a:cubicBezTo>
                      <a:pt x="590" y="149"/>
                      <a:pt x="593" y="147"/>
                      <a:pt x="597" y="145"/>
                    </a:cubicBezTo>
                    <a:lnTo>
                      <a:pt x="594" y="141"/>
                    </a:lnTo>
                    <a:close/>
                    <a:moveTo>
                      <a:pt x="615" y="129"/>
                    </a:moveTo>
                    <a:cubicBezTo>
                      <a:pt x="612" y="131"/>
                      <a:pt x="608" y="133"/>
                      <a:pt x="604" y="135"/>
                    </a:cubicBezTo>
                    <a:cubicBezTo>
                      <a:pt x="607" y="139"/>
                      <a:pt x="607" y="139"/>
                      <a:pt x="607" y="139"/>
                    </a:cubicBezTo>
                    <a:cubicBezTo>
                      <a:pt x="611" y="137"/>
                      <a:pt x="614" y="136"/>
                      <a:pt x="618" y="134"/>
                    </a:cubicBezTo>
                    <a:lnTo>
                      <a:pt x="615" y="129"/>
                    </a:lnTo>
                    <a:close/>
                    <a:moveTo>
                      <a:pt x="637" y="118"/>
                    </a:moveTo>
                    <a:cubicBezTo>
                      <a:pt x="633" y="120"/>
                      <a:pt x="629" y="122"/>
                      <a:pt x="626" y="123"/>
                    </a:cubicBezTo>
                    <a:cubicBezTo>
                      <a:pt x="628" y="128"/>
                      <a:pt x="628" y="128"/>
                      <a:pt x="628" y="128"/>
                    </a:cubicBezTo>
                    <a:cubicBezTo>
                      <a:pt x="632" y="126"/>
                      <a:pt x="635" y="125"/>
                      <a:pt x="639" y="123"/>
                    </a:cubicBezTo>
                    <a:lnTo>
                      <a:pt x="637" y="118"/>
                    </a:lnTo>
                    <a:close/>
                    <a:moveTo>
                      <a:pt x="658" y="107"/>
                    </a:moveTo>
                    <a:cubicBezTo>
                      <a:pt x="655" y="109"/>
                      <a:pt x="651" y="111"/>
                      <a:pt x="647" y="113"/>
                    </a:cubicBezTo>
                    <a:cubicBezTo>
                      <a:pt x="650" y="117"/>
                      <a:pt x="650" y="117"/>
                      <a:pt x="650" y="117"/>
                    </a:cubicBezTo>
                    <a:cubicBezTo>
                      <a:pt x="653" y="116"/>
                      <a:pt x="657" y="114"/>
                      <a:pt x="661" y="112"/>
                    </a:cubicBezTo>
                    <a:lnTo>
                      <a:pt x="658" y="107"/>
                    </a:lnTo>
                    <a:close/>
                    <a:moveTo>
                      <a:pt x="680" y="97"/>
                    </a:moveTo>
                    <a:cubicBezTo>
                      <a:pt x="677" y="99"/>
                      <a:pt x="673" y="101"/>
                      <a:pt x="669" y="102"/>
                    </a:cubicBezTo>
                    <a:cubicBezTo>
                      <a:pt x="671" y="107"/>
                      <a:pt x="671" y="107"/>
                      <a:pt x="671" y="107"/>
                    </a:cubicBezTo>
                    <a:cubicBezTo>
                      <a:pt x="675" y="105"/>
                      <a:pt x="679" y="104"/>
                      <a:pt x="682" y="102"/>
                    </a:cubicBezTo>
                    <a:lnTo>
                      <a:pt x="680" y="97"/>
                    </a:lnTo>
                    <a:close/>
                    <a:moveTo>
                      <a:pt x="702" y="88"/>
                    </a:moveTo>
                    <a:cubicBezTo>
                      <a:pt x="699" y="89"/>
                      <a:pt x="695" y="91"/>
                      <a:pt x="691" y="92"/>
                    </a:cubicBezTo>
                    <a:cubicBezTo>
                      <a:pt x="693" y="97"/>
                      <a:pt x="693" y="97"/>
                      <a:pt x="693" y="97"/>
                    </a:cubicBezTo>
                    <a:cubicBezTo>
                      <a:pt x="697" y="96"/>
                      <a:pt x="701" y="94"/>
                      <a:pt x="704" y="93"/>
                    </a:cubicBezTo>
                    <a:lnTo>
                      <a:pt x="702" y="88"/>
                    </a:lnTo>
                    <a:close/>
                    <a:moveTo>
                      <a:pt x="725" y="79"/>
                    </a:moveTo>
                    <a:cubicBezTo>
                      <a:pt x="721" y="80"/>
                      <a:pt x="717" y="82"/>
                      <a:pt x="713" y="83"/>
                    </a:cubicBezTo>
                    <a:cubicBezTo>
                      <a:pt x="715" y="88"/>
                      <a:pt x="715" y="88"/>
                      <a:pt x="715" y="88"/>
                    </a:cubicBezTo>
                    <a:cubicBezTo>
                      <a:pt x="719" y="87"/>
                      <a:pt x="723" y="85"/>
                      <a:pt x="727" y="84"/>
                    </a:cubicBezTo>
                    <a:lnTo>
                      <a:pt x="725" y="79"/>
                    </a:lnTo>
                    <a:close/>
                    <a:moveTo>
                      <a:pt x="747" y="70"/>
                    </a:moveTo>
                    <a:cubicBezTo>
                      <a:pt x="743" y="71"/>
                      <a:pt x="740" y="73"/>
                      <a:pt x="736" y="74"/>
                    </a:cubicBezTo>
                    <a:cubicBezTo>
                      <a:pt x="738" y="79"/>
                      <a:pt x="738" y="79"/>
                      <a:pt x="738" y="79"/>
                    </a:cubicBezTo>
                    <a:cubicBezTo>
                      <a:pt x="741" y="78"/>
                      <a:pt x="745" y="76"/>
                      <a:pt x="749" y="75"/>
                    </a:cubicBezTo>
                    <a:lnTo>
                      <a:pt x="747" y="70"/>
                    </a:lnTo>
                    <a:close/>
                    <a:moveTo>
                      <a:pt x="770" y="62"/>
                    </a:moveTo>
                    <a:cubicBezTo>
                      <a:pt x="766" y="63"/>
                      <a:pt x="762" y="65"/>
                      <a:pt x="758" y="66"/>
                    </a:cubicBezTo>
                    <a:cubicBezTo>
                      <a:pt x="760" y="71"/>
                      <a:pt x="760" y="71"/>
                      <a:pt x="760" y="71"/>
                    </a:cubicBezTo>
                    <a:cubicBezTo>
                      <a:pt x="764" y="70"/>
                      <a:pt x="768" y="68"/>
                      <a:pt x="771" y="67"/>
                    </a:cubicBezTo>
                    <a:lnTo>
                      <a:pt x="770" y="62"/>
                    </a:lnTo>
                    <a:close/>
                    <a:moveTo>
                      <a:pt x="793" y="54"/>
                    </a:moveTo>
                    <a:cubicBezTo>
                      <a:pt x="789" y="56"/>
                      <a:pt x="785" y="57"/>
                      <a:pt x="781" y="58"/>
                    </a:cubicBezTo>
                    <a:cubicBezTo>
                      <a:pt x="783" y="63"/>
                      <a:pt x="783" y="63"/>
                      <a:pt x="783" y="63"/>
                    </a:cubicBezTo>
                    <a:cubicBezTo>
                      <a:pt x="787" y="62"/>
                      <a:pt x="790" y="61"/>
                      <a:pt x="794" y="60"/>
                    </a:cubicBezTo>
                    <a:lnTo>
                      <a:pt x="793" y="54"/>
                    </a:lnTo>
                    <a:close/>
                    <a:moveTo>
                      <a:pt x="815" y="47"/>
                    </a:moveTo>
                    <a:cubicBezTo>
                      <a:pt x="812" y="48"/>
                      <a:pt x="808" y="50"/>
                      <a:pt x="804" y="51"/>
                    </a:cubicBezTo>
                    <a:cubicBezTo>
                      <a:pt x="806" y="56"/>
                      <a:pt x="806" y="56"/>
                      <a:pt x="806" y="56"/>
                    </a:cubicBezTo>
                    <a:cubicBezTo>
                      <a:pt x="809" y="55"/>
                      <a:pt x="813" y="54"/>
                      <a:pt x="817" y="52"/>
                    </a:cubicBezTo>
                    <a:lnTo>
                      <a:pt x="815" y="47"/>
                    </a:lnTo>
                    <a:close/>
                    <a:moveTo>
                      <a:pt x="839" y="41"/>
                    </a:moveTo>
                    <a:cubicBezTo>
                      <a:pt x="835" y="42"/>
                      <a:pt x="831" y="43"/>
                      <a:pt x="827" y="44"/>
                    </a:cubicBezTo>
                    <a:cubicBezTo>
                      <a:pt x="829" y="49"/>
                      <a:pt x="829" y="49"/>
                      <a:pt x="829" y="49"/>
                    </a:cubicBezTo>
                    <a:cubicBezTo>
                      <a:pt x="832" y="48"/>
                      <a:pt x="836" y="47"/>
                      <a:pt x="840" y="46"/>
                    </a:cubicBezTo>
                    <a:lnTo>
                      <a:pt x="839" y="41"/>
                    </a:lnTo>
                    <a:close/>
                    <a:moveTo>
                      <a:pt x="862" y="35"/>
                    </a:moveTo>
                    <a:cubicBezTo>
                      <a:pt x="858" y="36"/>
                      <a:pt x="854" y="37"/>
                      <a:pt x="850" y="38"/>
                    </a:cubicBezTo>
                    <a:cubicBezTo>
                      <a:pt x="852" y="43"/>
                      <a:pt x="852" y="43"/>
                      <a:pt x="852" y="43"/>
                    </a:cubicBezTo>
                    <a:cubicBezTo>
                      <a:pt x="855" y="42"/>
                      <a:pt x="859" y="41"/>
                      <a:pt x="863" y="40"/>
                    </a:cubicBezTo>
                    <a:lnTo>
                      <a:pt x="862" y="35"/>
                    </a:lnTo>
                    <a:close/>
                    <a:moveTo>
                      <a:pt x="885" y="29"/>
                    </a:moveTo>
                    <a:cubicBezTo>
                      <a:pt x="881" y="30"/>
                      <a:pt x="877" y="31"/>
                      <a:pt x="874" y="32"/>
                    </a:cubicBezTo>
                    <a:cubicBezTo>
                      <a:pt x="875" y="37"/>
                      <a:pt x="875" y="37"/>
                      <a:pt x="875" y="37"/>
                    </a:cubicBezTo>
                    <a:cubicBezTo>
                      <a:pt x="879" y="36"/>
                      <a:pt x="883" y="35"/>
                      <a:pt x="886" y="34"/>
                    </a:cubicBezTo>
                    <a:lnTo>
                      <a:pt x="885" y="29"/>
                    </a:lnTo>
                    <a:close/>
                    <a:moveTo>
                      <a:pt x="909" y="24"/>
                    </a:moveTo>
                    <a:cubicBezTo>
                      <a:pt x="905" y="25"/>
                      <a:pt x="901" y="26"/>
                      <a:pt x="897" y="26"/>
                    </a:cubicBezTo>
                    <a:cubicBezTo>
                      <a:pt x="898" y="32"/>
                      <a:pt x="898" y="32"/>
                      <a:pt x="898" y="32"/>
                    </a:cubicBezTo>
                    <a:cubicBezTo>
                      <a:pt x="902" y="31"/>
                      <a:pt x="906" y="30"/>
                      <a:pt x="910" y="29"/>
                    </a:cubicBezTo>
                    <a:lnTo>
                      <a:pt x="909" y="24"/>
                    </a:lnTo>
                    <a:close/>
                    <a:moveTo>
                      <a:pt x="932" y="19"/>
                    </a:moveTo>
                    <a:cubicBezTo>
                      <a:pt x="928" y="20"/>
                      <a:pt x="925" y="21"/>
                      <a:pt x="921" y="22"/>
                    </a:cubicBezTo>
                    <a:cubicBezTo>
                      <a:pt x="922" y="27"/>
                      <a:pt x="922" y="27"/>
                      <a:pt x="922" y="27"/>
                    </a:cubicBezTo>
                    <a:cubicBezTo>
                      <a:pt x="926" y="26"/>
                      <a:pt x="929" y="25"/>
                      <a:pt x="933" y="25"/>
                    </a:cubicBezTo>
                    <a:lnTo>
                      <a:pt x="932" y="19"/>
                    </a:lnTo>
                    <a:close/>
                    <a:moveTo>
                      <a:pt x="956" y="15"/>
                    </a:moveTo>
                    <a:cubicBezTo>
                      <a:pt x="952" y="16"/>
                      <a:pt x="948" y="17"/>
                      <a:pt x="944" y="17"/>
                    </a:cubicBezTo>
                    <a:cubicBezTo>
                      <a:pt x="945" y="23"/>
                      <a:pt x="945" y="23"/>
                      <a:pt x="945" y="23"/>
                    </a:cubicBezTo>
                    <a:cubicBezTo>
                      <a:pt x="949" y="22"/>
                      <a:pt x="953" y="21"/>
                      <a:pt x="957" y="21"/>
                    </a:cubicBezTo>
                    <a:lnTo>
                      <a:pt x="956" y="15"/>
                    </a:lnTo>
                    <a:close/>
                    <a:moveTo>
                      <a:pt x="980" y="12"/>
                    </a:moveTo>
                    <a:cubicBezTo>
                      <a:pt x="976" y="12"/>
                      <a:pt x="972" y="13"/>
                      <a:pt x="968" y="13"/>
                    </a:cubicBezTo>
                    <a:cubicBezTo>
                      <a:pt x="969" y="19"/>
                      <a:pt x="969" y="19"/>
                      <a:pt x="969" y="19"/>
                    </a:cubicBezTo>
                    <a:cubicBezTo>
                      <a:pt x="973" y="18"/>
                      <a:pt x="977" y="18"/>
                      <a:pt x="981" y="17"/>
                    </a:cubicBezTo>
                    <a:lnTo>
                      <a:pt x="980" y="12"/>
                    </a:lnTo>
                    <a:close/>
                    <a:moveTo>
                      <a:pt x="1004" y="9"/>
                    </a:moveTo>
                    <a:cubicBezTo>
                      <a:pt x="1000" y="9"/>
                      <a:pt x="996" y="10"/>
                      <a:pt x="992" y="10"/>
                    </a:cubicBezTo>
                    <a:cubicBezTo>
                      <a:pt x="993" y="15"/>
                      <a:pt x="993" y="15"/>
                      <a:pt x="993" y="15"/>
                    </a:cubicBezTo>
                    <a:cubicBezTo>
                      <a:pt x="996" y="15"/>
                      <a:pt x="1000" y="14"/>
                      <a:pt x="1004" y="14"/>
                    </a:cubicBezTo>
                    <a:lnTo>
                      <a:pt x="1004" y="9"/>
                    </a:lnTo>
                    <a:close/>
                    <a:moveTo>
                      <a:pt x="1028" y="6"/>
                    </a:moveTo>
                    <a:cubicBezTo>
                      <a:pt x="1024" y="6"/>
                      <a:pt x="1020" y="7"/>
                      <a:pt x="1016" y="7"/>
                    </a:cubicBezTo>
                    <a:cubicBezTo>
                      <a:pt x="1016" y="13"/>
                      <a:pt x="1016" y="13"/>
                      <a:pt x="1016" y="13"/>
                    </a:cubicBezTo>
                    <a:cubicBezTo>
                      <a:pt x="1020" y="12"/>
                      <a:pt x="1024" y="12"/>
                      <a:pt x="1028" y="11"/>
                    </a:cubicBezTo>
                    <a:lnTo>
                      <a:pt x="1028" y="6"/>
                    </a:lnTo>
                    <a:close/>
                    <a:moveTo>
                      <a:pt x="1052" y="4"/>
                    </a:moveTo>
                    <a:cubicBezTo>
                      <a:pt x="1048" y="4"/>
                      <a:pt x="1044" y="5"/>
                      <a:pt x="1040" y="5"/>
                    </a:cubicBezTo>
                    <a:cubicBezTo>
                      <a:pt x="1040" y="10"/>
                      <a:pt x="1040" y="10"/>
                      <a:pt x="1040" y="10"/>
                    </a:cubicBezTo>
                    <a:cubicBezTo>
                      <a:pt x="1044" y="10"/>
                      <a:pt x="1048" y="10"/>
                      <a:pt x="1052" y="9"/>
                    </a:cubicBezTo>
                    <a:lnTo>
                      <a:pt x="1052" y="4"/>
                    </a:lnTo>
                    <a:close/>
                    <a:moveTo>
                      <a:pt x="1076" y="2"/>
                    </a:moveTo>
                    <a:cubicBezTo>
                      <a:pt x="1072" y="2"/>
                      <a:pt x="1068" y="3"/>
                      <a:pt x="1064" y="3"/>
                    </a:cubicBezTo>
                    <a:cubicBezTo>
                      <a:pt x="1064" y="8"/>
                      <a:pt x="1064" y="8"/>
                      <a:pt x="1064" y="8"/>
                    </a:cubicBezTo>
                    <a:cubicBezTo>
                      <a:pt x="1068" y="8"/>
                      <a:pt x="1072" y="8"/>
                      <a:pt x="1076" y="8"/>
                    </a:cubicBezTo>
                    <a:lnTo>
                      <a:pt x="1076" y="2"/>
                    </a:lnTo>
                    <a:close/>
                    <a:moveTo>
                      <a:pt x="1100" y="1"/>
                    </a:moveTo>
                    <a:cubicBezTo>
                      <a:pt x="1096" y="1"/>
                      <a:pt x="1092" y="1"/>
                      <a:pt x="1088" y="2"/>
                    </a:cubicBezTo>
                    <a:cubicBezTo>
                      <a:pt x="1088" y="7"/>
                      <a:pt x="1088" y="7"/>
                      <a:pt x="1088" y="7"/>
                    </a:cubicBezTo>
                    <a:cubicBezTo>
                      <a:pt x="1092" y="7"/>
                      <a:pt x="1096" y="7"/>
                      <a:pt x="1100" y="6"/>
                    </a:cubicBezTo>
                    <a:lnTo>
                      <a:pt x="1100" y="1"/>
                    </a:lnTo>
                    <a:close/>
                    <a:moveTo>
                      <a:pt x="1124" y="0"/>
                    </a:moveTo>
                    <a:cubicBezTo>
                      <a:pt x="1120" y="1"/>
                      <a:pt x="1116" y="1"/>
                      <a:pt x="1112" y="1"/>
                    </a:cubicBezTo>
                    <a:cubicBezTo>
                      <a:pt x="1112" y="6"/>
                      <a:pt x="1112" y="6"/>
                      <a:pt x="1112" y="6"/>
                    </a:cubicBezTo>
                    <a:cubicBezTo>
                      <a:pt x="1116" y="6"/>
                      <a:pt x="1120" y="6"/>
                      <a:pt x="1124" y="6"/>
                    </a:cubicBezTo>
                    <a:cubicBezTo>
                      <a:pt x="1124" y="0"/>
                      <a:pt x="1124" y="0"/>
                      <a:pt x="1124" y="0"/>
                    </a:cubicBezTo>
                    <a:close/>
                    <a:moveTo>
                      <a:pt x="1148" y="0"/>
                    </a:moveTo>
                    <a:cubicBezTo>
                      <a:pt x="1147" y="0"/>
                      <a:pt x="1146" y="0"/>
                      <a:pt x="1145" y="0"/>
                    </a:cubicBezTo>
                    <a:cubicBezTo>
                      <a:pt x="1142" y="0"/>
                      <a:pt x="1139" y="0"/>
                      <a:pt x="1136" y="0"/>
                    </a:cubicBezTo>
                    <a:cubicBezTo>
                      <a:pt x="1136" y="6"/>
                      <a:pt x="1136" y="6"/>
                      <a:pt x="1136" y="6"/>
                    </a:cubicBezTo>
                    <a:cubicBezTo>
                      <a:pt x="1139" y="6"/>
                      <a:pt x="1142" y="6"/>
                      <a:pt x="1145" y="6"/>
                    </a:cubicBezTo>
                    <a:cubicBezTo>
                      <a:pt x="1146" y="6"/>
                      <a:pt x="1147" y="6"/>
                      <a:pt x="1148" y="6"/>
                    </a:cubicBezTo>
                    <a:lnTo>
                      <a:pt x="1148" y="0"/>
                    </a:lnTo>
                    <a:close/>
                    <a:moveTo>
                      <a:pt x="1172" y="1"/>
                    </a:moveTo>
                    <a:cubicBezTo>
                      <a:pt x="1168" y="0"/>
                      <a:pt x="1164" y="0"/>
                      <a:pt x="1160" y="0"/>
                    </a:cubicBezTo>
                    <a:cubicBezTo>
                      <a:pt x="1160" y="6"/>
                      <a:pt x="1160" y="6"/>
                      <a:pt x="1160" y="6"/>
                    </a:cubicBezTo>
                    <a:cubicBezTo>
                      <a:pt x="1164" y="6"/>
                      <a:pt x="1168" y="6"/>
                      <a:pt x="1172" y="6"/>
                    </a:cubicBezTo>
                    <a:lnTo>
                      <a:pt x="1172" y="1"/>
                    </a:lnTo>
                    <a:close/>
                    <a:moveTo>
                      <a:pt x="1196" y="1"/>
                    </a:moveTo>
                    <a:cubicBezTo>
                      <a:pt x="1192" y="1"/>
                      <a:pt x="1188" y="1"/>
                      <a:pt x="1184" y="1"/>
                    </a:cubicBezTo>
                    <a:cubicBezTo>
                      <a:pt x="1184" y="6"/>
                      <a:pt x="1184" y="6"/>
                      <a:pt x="1184" y="6"/>
                    </a:cubicBezTo>
                    <a:cubicBezTo>
                      <a:pt x="1188" y="6"/>
                      <a:pt x="1192" y="6"/>
                      <a:pt x="1196" y="7"/>
                    </a:cubicBezTo>
                    <a:lnTo>
                      <a:pt x="1196" y="1"/>
                    </a:lnTo>
                    <a:close/>
                    <a:moveTo>
                      <a:pt x="1220" y="3"/>
                    </a:moveTo>
                    <a:cubicBezTo>
                      <a:pt x="1216" y="2"/>
                      <a:pt x="1212" y="2"/>
                      <a:pt x="1208" y="2"/>
                    </a:cubicBezTo>
                    <a:cubicBezTo>
                      <a:pt x="1208" y="7"/>
                      <a:pt x="1208" y="7"/>
                      <a:pt x="1208" y="7"/>
                    </a:cubicBezTo>
                    <a:cubicBezTo>
                      <a:pt x="1212" y="7"/>
                      <a:pt x="1215" y="8"/>
                      <a:pt x="1219" y="8"/>
                    </a:cubicBezTo>
                    <a:lnTo>
                      <a:pt x="1220" y="3"/>
                    </a:lnTo>
                    <a:close/>
                    <a:moveTo>
                      <a:pt x="1244" y="4"/>
                    </a:moveTo>
                    <a:cubicBezTo>
                      <a:pt x="1240" y="4"/>
                      <a:pt x="1236" y="4"/>
                      <a:pt x="1232" y="3"/>
                    </a:cubicBezTo>
                    <a:cubicBezTo>
                      <a:pt x="1231" y="9"/>
                      <a:pt x="1231" y="9"/>
                      <a:pt x="1231" y="9"/>
                    </a:cubicBezTo>
                    <a:cubicBezTo>
                      <a:pt x="1235" y="9"/>
                      <a:pt x="1239" y="9"/>
                      <a:pt x="1243" y="10"/>
                    </a:cubicBezTo>
                    <a:lnTo>
                      <a:pt x="1244" y="4"/>
                    </a:lnTo>
                    <a:close/>
                    <a:moveTo>
                      <a:pt x="1268" y="6"/>
                    </a:moveTo>
                    <a:cubicBezTo>
                      <a:pt x="1264" y="6"/>
                      <a:pt x="1260" y="6"/>
                      <a:pt x="1256" y="5"/>
                    </a:cubicBezTo>
                    <a:cubicBezTo>
                      <a:pt x="1255" y="11"/>
                      <a:pt x="1255" y="11"/>
                      <a:pt x="1255" y="11"/>
                    </a:cubicBezTo>
                    <a:cubicBezTo>
                      <a:pt x="1259" y="11"/>
                      <a:pt x="1263" y="11"/>
                      <a:pt x="1267" y="12"/>
                    </a:cubicBezTo>
                    <a:lnTo>
                      <a:pt x="1268" y="6"/>
                    </a:lnTo>
                    <a:close/>
                    <a:moveTo>
                      <a:pt x="1292" y="9"/>
                    </a:moveTo>
                    <a:cubicBezTo>
                      <a:pt x="1288" y="9"/>
                      <a:pt x="1284" y="8"/>
                      <a:pt x="1280" y="8"/>
                    </a:cubicBezTo>
                    <a:cubicBezTo>
                      <a:pt x="1279" y="13"/>
                      <a:pt x="1279" y="13"/>
                      <a:pt x="1279" y="13"/>
                    </a:cubicBezTo>
                    <a:cubicBezTo>
                      <a:pt x="1283" y="14"/>
                      <a:pt x="1287" y="14"/>
                      <a:pt x="1291" y="14"/>
                    </a:cubicBezTo>
                    <a:lnTo>
                      <a:pt x="1292" y="9"/>
                    </a:lnTo>
                    <a:close/>
                    <a:moveTo>
                      <a:pt x="1315" y="12"/>
                    </a:moveTo>
                    <a:cubicBezTo>
                      <a:pt x="1312" y="12"/>
                      <a:pt x="1308" y="11"/>
                      <a:pt x="1304" y="11"/>
                    </a:cubicBezTo>
                    <a:cubicBezTo>
                      <a:pt x="1303" y="16"/>
                      <a:pt x="1303" y="16"/>
                      <a:pt x="1303" y="16"/>
                    </a:cubicBezTo>
                    <a:cubicBezTo>
                      <a:pt x="1307" y="17"/>
                      <a:pt x="1311" y="17"/>
                      <a:pt x="1315" y="18"/>
                    </a:cubicBezTo>
                    <a:lnTo>
                      <a:pt x="1315" y="12"/>
                    </a:lnTo>
                    <a:close/>
                    <a:moveTo>
                      <a:pt x="1339" y="16"/>
                    </a:moveTo>
                    <a:cubicBezTo>
                      <a:pt x="1335" y="15"/>
                      <a:pt x="1331" y="15"/>
                      <a:pt x="1327" y="14"/>
                    </a:cubicBezTo>
                    <a:cubicBezTo>
                      <a:pt x="1327" y="19"/>
                      <a:pt x="1327" y="19"/>
                      <a:pt x="1327" y="19"/>
                    </a:cubicBezTo>
                    <a:cubicBezTo>
                      <a:pt x="1330" y="20"/>
                      <a:pt x="1334" y="21"/>
                      <a:pt x="1338" y="21"/>
                    </a:cubicBezTo>
                    <a:lnTo>
                      <a:pt x="1339" y="16"/>
                    </a:lnTo>
                    <a:close/>
                    <a:moveTo>
                      <a:pt x="1363" y="20"/>
                    </a:moveTo>
                    <a:cubicBezTo>
                      <a:pt x="1359" y="19"/>
                      <a:pt x="1355" y="19"/>
                      <a:pt x="1351" y="18"/>
                    </a:cubicBezTo>
                    <a:cubicBezTo>
                      <a:pt x="1350" y="23"/>
                      <a:pt x="1350" y="23"/>
                      <a:pt x="1350" y="23"/>
                    </a:cubicBezTo>
                    <a:cubicBezTo>
                      <a:pt x="1354" y="24"/>
                      <a:pt x="1358" y="25"/>
                      <a:pt x="1362" y="25"/>
                    </a:cubicBezTo>
                    <a:cubicBezTo>
                      <a:pt x="1363" y="20"/>
                      <a:pt x="1363" y="20"/>
                      <a:pt x="1363" y="20"/>
                    </a:cubicBezTo>
                    <a:close/>
                    <a:moveTo>
                      <a:pt x="1387" y="25"/>
                    </a:moveTo>
                    <a:cubicBezTo>
                      <a:pt x="1383" y="24"/>
                      <a:pt x="1379" y="23"/>
                      <a:pt x="1375" y="23"/>
                    </a:cubicBezTo>
                    <a:cubicBezTo>
                      <a:pt x="1374" y="28"/>
                      <a:pt x="1374" y="28"/>
                      <a:pt x="1374" y="28"/>
                    </a:cubicBezTo>
                    <a:cubicBezTo>
                      <a:pt x="1378" y="29"/>
                      <a:pt x="1382" y="29"/>
                      <a:pt x="1385" y="30"/>
                    </a:cubicBezTo>
                    <a:lnTo>
                      <a:pt x="1387" y="25"/>
                    </a:lnTo>
                    <a:close/>
                    <a:moveTo>
                      <a:pt x="1410" y="30"/>
                    </a:moveTo>
                    <a:cubicBezTo>
                      <a:pt x="1406" y="29"/>
                      <a:pt x="1402" y="28"/>
                      <a:pt x="1398" y="27"/>
                    </a:cubicBezTo>
                    <a:cubicBezTo>
                      <a:pt x="1397" y="33"/>
                      <a:pt x="1397" y="33"/>
                      <a:pt x="1397" y="33"/>
                    </a:cubicBezTo>
                    <a:cubicBezTo>
                      <a:pt x="1401" y="34"/>
                      <a:pt x="1405" y="34"/>
                      <a:pt x="1409" y="35"/>
                    </a:cubicBezTo>
                    <a:lnTo>
                      <a:pt x="1410" y="30"/>
                    </a:lnTo>
                    <a:close/>
                    <a:moveTo>
                      <a:pt x="1433" y="36"/>
                    </a:moveTo>
                    <a:cubicBezTo>
                      <a:pt x="1429" y="35"/>
                      <a:pt x="1426" y="34"/>
                      <a:pt x="1422" y="33"/>
                    </a:cubicBezTo>
                    <a:cubicBezTo>
                      <a:pt x="1420" y="38"/>
                      <a:pt x="1420" y="38"/>
                      <a:pt x="1420" y="38"/>
                    </a:cubicBezTo>
                    <a:cubicBezTo>
                      <a:pt x="1424" y="39"/>
                      <a:pt x="1428" y="40"/>
                      <a:pt x="1432" y="41"/>
                    </a:cubicBezTo>
                    <a:lnTo>
                      <a:pt x="1433" y="36"/>
                    </a:lnTo>
                    <a:close/>
                    <a:moveTo>
                      <a:pt x="1457" y="42"/>
                    </a:moveTo>
                    <a:cubicBezTo>
                      <a:pt x="1453" y="41"/>
                      <a:pt x="1449" y="40"/>
                      <a:pt x="1445" y="39"/>
                    </a:cubicBezTo>
                    <a:cubicBezTo>
                      <a:pt x="1444" y="44"/>
                      <a:pt x="1444" y="44"/>
                      <a:pt x="1444" y="44"/>
                    </a:cubicBezTo>
                    <a:cubicBezTo>
                      <a:pt x="1447" y="45"/>
                      <a:pt x="1451" y="46"/>
                      <a:pt x="1455" y="47"/>
                    </a:cubicBezTo>
                    <a:lnTo>
                      <a:pt x="1457" y="42"/>
                    </a:lnTo>
                    <a:close/>
                    <a:moveTo>
                      <a:pt x="1480" y="49"/>
                    </a:moveTo>
                    <a:cubicBezTo>
                      <a:pt x="1476" y="48"/>
                      <a:pt x="1472" y="46"/>
                      <a:pt x="1468" y="45"/>
                    </a:cubicBezTo>
                    <a:cubicBezTo>
                      <a:pt x="1467" y="50"/>
                      <a:pt x="1467" y="50"/>
                      <a:pt x="1467" y="50"/>
                    </a:cubicBezTo>
                    <a:cubicBezTo>
                      <a:pt x="1471" y="52"/>
                      <a:pt x="1474" y="53"/>
                      <a:pt x="1478" y="54"/>
                    </a:cubicBezTo>
                    <a:lnTo>
                      <a:pt x="1480" y="49"/>
                    </a:lnTo>
                    <a:close/>
                    <a:moveTo>
                      <a:pt x="1503" y="56"/>
                    </a:moveTo>
                    <a:cubicBezTo>
                      <a:pt x="1499" y="55"/>
                      <a:pt x="1495" y="53"/>
                      <a:pt x="1491" y="52"/>
                    </a:cubicBezTo>
                    <a:cubicBezTo>
                      <a:pt x="1490" y="57"/>
                      <a:pt x="1490" y="57"/>
                      <a:pt x="1490" y="57"/>
                    </a:cubicBezTo>
                    <a:cubicBezTo>
                      <a:pt x="1493" y="59"/>
                      <a:pt x="1497" y="60"/>
                      <a:pt x="1501" y="61"/>
                    </a:cubicBezTo>
                    <a:lnTo>
                      <a:pt x="1503" y="56"/>
                    </a:lnTo>
                    <a:close/>
                    <a:moveTo>
                      <a:pt x="1525" y="64"/>
                    </a:moveTo>
                    <a:cubicBezTo>
                      <a:pt x="1522" y="62"/>
                      <a:pt x="1518" y="61"/>
                      <a:pt x="1514" y="60"/>
                    </a:cubicBezTo>
                    <a:cubicBezTo>
                      <a:pt x="1512" y="65"/>
                      <a:pt x="1512" y="65"/>
                      <a:pt x="1512" y="65"/>
                    </a:cubicBezTo>
                    <a:cubicBezTo>
                      <a:pt x="1516" y="66"/>
                      <a:pt x="1520" y="67"/>
                      <a:pt x="1524" y="69"/>
                    </a:cubicBezTo>
                    <a:lnTo>
                      <a:pt x="1525" y="64"/>
                    </a:lnTo>
                    <a:close/>
                    <a:moveTo>
                      <a:pt x="1548" y="72"/>
                    </a:moveTo>
                    <a:cubicBezTo>
                      <a:pt x="1544" y="70"/>
                      <a:pt x="1541" y="69"/>
                      <a:pt x="1537" y="68"/>
                    </a:cubicBezTo>
                    <a:cubicBezTo>
                      <a:pt x="1535" y="73"/>
                      <a:pt x="1535" y="73"/>
                      <a:pt x="1535" y="73"/>
                    </a:cubicBezTo>
                    <a:cubicBezTo>
                      <a:pt x="1539" y="74"/>
                      <a:pt x="1542" y="75"/>
                      <a:pt x="1546" y="77"/>
                    </a:cubicBezTo>
                    <a:lnTo>
                      <a:pt x="1548" y="72"/>
                    </a:lnTo>
                    <a:close/>
                    <a:moveTo>
                      <a:pt x="1571" y="80"/>
                    </a:moveTo>
                    <a:cubicBezTo>
                      <a:pt x="1567" y="79"/>
                      <a:pt x="1563" y="77"/>
                      <a:pt x="1559" y="76"/>
                    </a:cubicBezTo>
                    <a:cubicBezTo>
                      <a:pt x="1557" y="81"/>
                      <a:pt x="1557" y="81"/>
                      <a:pt x="1557" y="81"/>
                    </a:cubicBezTo>
                    <a:cubicBezTo>
                      <a:pt x="1561" y="82"/>
                      <a:pt x="1565" y="84"/>
                      <a:pt x="1569" y="85"/>
                    </a:cubicBezTo>
                    <a:lnTo>
                      <a:pt x="1571" y="80"/>
                    </a:lnTo>
                    <a:close/>
                    <a:moveTo>
                      <a:pt x="1593" y="90"/>
                    </a:moveTo>
                    <a:cubicBezTo>
                      <a:pt x="1589" y="88"/>
                      <a:pt x="1585" y="86"/>
                      <a:pt x="1582" y="85"/>
                    </a:cubicBezTo>
                    <a:cubicBezTo>
                      <a:pt x="1580" y="90"/>
                      <a:pt x="1580" y="90"/>
                      <a:pt x="1580" y="90"/>
                    </a:cubicBezTo>
                    <a:cubicBezTo>
                      <a:pt x="1583" y="91"/>
                      <a:pt x="1587" y="93"/>
                      <a:pt x="1591" y="95"/>
                    </a:cubicBezTo>
                    <a:lnTo>
                      <a:pt x="1593" y="90"/>
                    </a:lnTo>
                    <a:close/>
                    <a:moveTo>
                      <a:pt x="1615" y="99"/>
                    </a:moveTo>
                    <a:cubicBezTo>
                      <a:pt x="1611" y="98"/>
                      <a:pt x="1607" y="96"/>
                      <a:pt x="1604" y="94"/>
                    </a:cubicBezTo>
                    <a:cubicBezTo>
                      <a:pt x="1602" y="99"/>
                      <a:pt x="1602" y="99"/>
                      <a:pt x="1602" y="99"/>
                    </a:cubicBezTo>
                    <a:cubicBezTo>
                      <a:pt x="1605" y="101"/>
                      <a:pt x="1609" y="103"/>
                      <a:pt x="1613" y="104"/>
                    </a:cubicBezTo>
                    <a:lnTo>
                      <a:pt x="1615" y="99"/>
                    </a:lnTo>
                    <a:close/>
                    <a:moveTo>
                      <a:pt x="1637" y="109"/>
                    </a:moveTo>
                    <a:cubicBezTo>
                      <a:pt x="1633" y="108"/>
                      <a:pt x="1629" y="106"/>
                      <a:pt x="1626" y="104"/>
                    </a:cubicBezTo>
                    <a:cubicBezTo>
                      <a:pt x="1623" y="109"/>
                      <a:pt x="1623" y="109"/>
                      <a:pt x="1623" y="109"/>
                    </a:cubicBezTo>
                    <a:cubicBezTo>
                      <a:pt x="1627" y="111"/>
                      <a:pt x="1631" y="113"/>
                      <a:pt x="1634" y="114"/>
                    </a:cubicBezTo>
                    <a:lnTo>
                      <a:pt x="1637" y="109"/>
                    </a:lnTo>
                    <a:close/>
                    <a:moveTo>
                      <a:pt x="1658" y="120"/>
                    </a:moveTo>
                    <a:cubicBezTo>
                      <a:pt x="1655" y="118"/>
                      <a:pt x="1651" y="116"/>
                      <a:pt x="1647" y="115"/>
                    </a:cubicBezTo>
                    <a:cubicBezTo>
                      <a:pt x="1645" y="119"/>
                      <a:pt x="1645" y="119"/>
                      <a:pt x="1645" y="119"/>
                    </a:cubicBezTo>
                    <a:cubicBezTo>
                      <a:pt x="1649" y="121"/>
                      <a:pt x="1652" y="123"/>
                      <a:pt x="1656" y="125"/>
                    </a:cubicBezTo>
                    <a:lnTo>
                      <a:pt x="1658" y="120"/>
                    </a:lnTo>
                    <a:close/>
                    <a:moveTo>
                      <a:pt x="1680" y="131"/>
                    </a:moveTo>
                    <a:cubicBezTo>
                      <a:pt x="1676" y="129"/>
                      <a:pt x="1672" y="127"/>
                      <a:pt x="1669" y="126"/>
                    </a:cubicBezTo>
                    <a:cubicBezTo>
                      <a:pt x="1666" y="130"/>
                      <a:pt x="1666" y="130"/>
                      <a:pt x="1666" y="130"/>
                    </a:cubicBezTo>
                    <a:cubicBezTo>
                      <a:pt x="1670" y="132"/>
                      <a:pt x="1673" y="134"/>
                      <a:pt x="1677" y="136"/>
                    </a:cubicBezTo>
                    <a:lnTo>
                      <a:pt x="1680" y="131"/>
                    </a:lnTo>
                    <a:close/>
                    <a:moveTo>
                      <a:pt x="1701" y="143"/>
                    </a:moveTo>
                    <a:cubicBezTo>
                      <a:pt x="1697" y="141"/>
                      <a:pt x="1694" y="139"/>
                      <a:pt x="1690" y="137"/>
                    </a:cubicBezTo>
                    <a:cubicBezTo>
                      <a:pt x="1688" y="142"/>
                      <a:pt x="1688" y="142"/>
                      <a:pt x="1688" y="142"/>
                    </a:cubicBezTo>
                    <a:cubicBezTo>
                      <a:pt x="1691" y="143"/>
                      <a:pt x="1695" y="145"/>
                      <a:pt x="1698" y="147"/>
                    </a:cubicBezTo>
                    <a:lnTo>
                      <a:pt x="1701" y="143"/>
                    </a:lnTo>
                    <a:close/>
                    <a:moveTo>
                      <a:pt x="1721" y="155"/>
                    </a:moveTo>
                    <a:cubicBezTo>
                      <a:pt x="1718" y="153"/>
                      <a:pt x="1715" y="151"/>
                      <a:pt x="1711" y="149"/>
                    </a:cubicBezTo>
                    <a:cubicBezTo>
                      <a:pt x="1708" y="153"/>
                      <a:pt x="1708" y="153"/>
                      <a:pt x="1708" y="153"/>
                    </a:cubicBezTo>
                    <a:cubicBezTo>
                      <a:pt x="1712" y="155"/>
                      <a:pt x="1715" y="157"/>
                      <a:pt x="1719" y="159"/>
                    </a:cubicBezTo>
                    <a:lnTo>
                      <a:pt x="1721" y="155"/>
                    </a:lnTo>
                    <a:close/>
                    <a:moveTo>
                      <a:pt x="1742" y="167"/>
                    </a:moveTo>
                    <a:cubicBezTo>
                      <a:pt x="1738" y="165"/>
                      <a:pt x="1735" y="163"/>
                      <a:pt x="1732" y="161"/>
                    </a:cubicBezTo>
                    <a:cubicBezTo>
                      <a:pt x="1729" y="165"/>
                      <a:pt x="1729" y="165"/>
                      <a:pt x="1729" y="165"/>
                    </a:cubicBezTo>
                    <a:cubicBezTo>
                      <a:pt x="1732" y="167"/>
                      <a:pt x="1736" y="170"/>
                      <a:pt x="1739" y="172"/>
                    </a:cubicBezTo>
                    <a:lnTo>
                      <a:pt x="1742" y="167"/>
                    </a:lnTo>
                    <a:close/>
                    <a:moveTo>
                      <a:pt x="1762" y="180"/>
                    </a:moveTo>
                    <a:cubicBezTo>
                      <a:pt x="1759" y="178"/>
                      <a:pt x="1755" y="176"/>
                      <a:pt x="1752" y="174"/>
                    </a:cubicBezTo>
                    <a:cubicBezTo>
                      <a:pt x="1749" y="178"/>
                      <a:pt x="1749" y="178"/>
                      <a:pt x="1749" y="178"/>
                    </a:cubicBezTo>
                    <a:cubicBezTo>
                      <a:pt x="1752" y="180"/>
                      <a:pt x="1756" y="182"/>
                      <a:pt x="1759" y="184"/>
                    </a:cubicBezTo>
                    <a:lnTo>
                      <a:pt x="1762" y="180"/>
                    </a:lnTo>
                    <a:close/>
                    <a:moveTo>
                      <a:pt x="1782" y="193"/>
                    </a:moveTo>
                    <a:cubicBezTo>
                      <a:pt x="1779" y="191"/>
                      <a:pt x="1775" y="189"/>
                      <a:pt x="1772" y="187"/>
                    </a:cubicBezTo>
                    <a:cubicBezTo>
                      <a:pt x="1769" y="191"/>
                      <a:pt x="1769" y="191"/>
                      <a:pt x="1769" y="191"/>
                    </a:cubicBezTo>
                    <a:cubicBezTo>
                      <a:pt x="1772" y="193"/>
                      <a:pt x="1776" y="196"/>
                      <a:pt x="1779" y="198"/>
                    </a:cubicBezTo>
                    <a:cubicBezTo>
                      <a:pt x="1782" y="193"/>
                      <a:pt x="1782" y="193"/>
                      <a:pt x="1782" y="193"/>
                    </a:cubicBezTo>
                    <a:close/>
                    <a:moveTo>
                      <a:pt x="1802" y="207"/>
                    </a:moveTo>
                    <a:cubicBezTo>
                      <a:pt x="1798" y="205"/>
                      <a:pt x="1795" y="202"/>
                      <a:pt x="1792" y="200"/>
                    </a:cubicBezTo>
                    <a:cubicBezTo>
                      <a:pt x="1789" y="205"/>
                      <a:pt x="1789" y="205"/>
                      <a:pt x="1789" y="205"/>
                    </a:cubicBezTo>
                    <a:cubicBezTo>
                      <a:pt x="1792" y="207"/>
                      <a:pt x="1795" y="209"/>
                      <a:pt x="1799" y="211"/>
                    </a:cubicBezTo>
                    <a:lnTo>
                      <a:pt x="1802" y="207"/>
                    </a:lnTo>
                    <a:close/>
                    <a:moveTo>
                      <a:pt x="1821" y="221"/>
                    </a:moveTo>
                    <a:cubicBezTo>
                      <a:pt x="1818" y="219"/>
                      <a:pt x="1815" y="217"/>
                      <a:pt x="1811" y="214"/>
                    </a:cubicBezTo>
                    <a:cubicBezTo>
                      <a:pt x="1808" y="218"/>
                      <a:pt x="1808" y="218"/>
                      <a:pt x="1808" y="218"/>
                    </a:cubicBezTo>
                    <a:cubicBezTo>
                      <a:pt x="1811" y="221"/>
                      <a:pt x="1815" y="223"/>
                      <a:pt x="1818" y="226"/>
                    </a:cubicBezTo>
                    <a:lnTo>
                      <a:pt x="1821" y="221"/>
                    </a:lnTo>
                    <a:close/>
                    <a:moveTo>
                      <a:pt x="1840" y="236"/>
                    </a:moveTo>
                    <a:cubicBezTo>
                      <a:pt x="1837" y="233"/>
                      <a:pt x="1834" y="231"/>
                      <a:pt x="1831" y="229"/>
                    </a:cubicBezTo>
                    <a:cubicBezTo>
                      <a:pt x="1827" y="233"/>
                      <a:pt x="1827" y="233"/>
                      <a:pt x="1827" y="233"/>
                    </a:cubicBezTo>
                    <a:cubicBezTo>
                      <a:pt x="1830" y="235"/>
                      <a:pt x="1834" y="238"/>
                      <a:pt x="1837" y="240"/>
                    </a:cubicBezTo>
                    <a:lnTo>
                      <a:pt x="1840" y="236"/>
                    </a:lnTo>
                    <a:close/>
                    <a:moveTo>
                      <a:pt x="1859" y="251"/>
                    </a:moveTo>
                    <a:cubicBezTo>
                      <a:pt x="1856" y="248"/>
                      <a:pt x="1853" y="246"/>
                      <a:pt x="1849" y="243"/>
                    </a:cubicBezTo>
                    <a:cubicBezTo>
                      <a:pt x="1846" y="248"/>
                      <a:pt x="1846" y="248"/>
                      <a:pt x="1846" y="248"/>
                    </a:cubicBezTo>
                    <a:cubicBezTo>
                      <a:pt x="1849" y="250"/>
                      <a:pt x="1852" y="253"/>
                      <a:pt x="1855" y="255"/>
                    </a:cubicBezTo>
                    <a:lnTo>
                      <a:pt x="1859" y="251"/>
                    </a:lnTo>
                    <a:close/>
                    <a:moveTo>
                      <a:pt x="1877" y="266"/>
                    </a:moveTo>
                    <a:cubicBezTo>
                      <a:pt x="1874" y="264"/>
                      <a:pt x="1871" y="261"/>
                      <a:pt x="1868" y="259"/>
                    </a:cubicBezTo>
                    <a:cubicBezTo>
                      <a:pt x="1865" y="263"/>
                      <a:pt x="1865" y="263"/>
                      <a:pt x="1865" y="263"/>
                    </a:cubicBezTo>
                    <a:cubicBezTo>
                      <a:pt x="1868" y="265"/>
                      <a:pt x="1871" y="268"/>
                      <a:pt x="1874" y="270"/>
                    </a:cubicBezTo>
                    <a:lnTo>
                      <a:pt x="1877" y="266"/>
                    </a:lnTo>
                    <a:close/>
                    <a:moveTo>
                      <a:pt x="1895" y="282"/>
                    </a:moveTo>
                    <a:cubicBezTo>
                      <a:pt x="1892" y="280"/>
                      <a:pt x="1889" y="277"/>
                      <a:pt x="1886" y="274"/>
                    </a:cubicBezTo>
                    <a:cubicBezTo>
                      <a:pt x="1883" y="278"/>
                      <a:pt x="1883" y="278"/>
                      <a:pt x="1883" y="278"/>
                    </a:cubicBezTo>
                    <a:cubicBezTo>
                      <a:pt x="1886" y="281"/>
                      <a:pt x="1889" y="284"/>
                      <a:pt x="1892" y="286"/>
                    </a:cubicBezTo>
                    <a:lnTo>
                      <a:pt x="1895" y="282"/>
                    </a:lnTo>
                    <a:close/>
                    <a:moveTo>
                      <a:pt x="1913" y="299"/>
                    </a:moveTo>
                    <a:cubicBezTo>
                      <a:pt x="1910" y="296"/>
                      <a:pt x="1907" y="293"/>
                      <a:pt x="1904" y="290"/>
                    </a:cubicBezTo>
                    <a:cubicBezTo>
                      <a:pt x="1901" y="294"/>
                      <a:pt x="1901" y="294"/>
                      <a:pt x="1901" y="294"/>
                    </a:cubicBezTo>
                    <a:cubicBezTo>
                      <a:pt x="1904" y="297"/>
                      <a:pt x="1906" y="300"/>
                      <a:pt x="1909" y="302"/>
                    </a:cubicBezTo>
                    <a:lnTo>
                      <a:pt x="1913" y="299"/>
                    </a:lnTo>
                    <a:close/>
                    <a:moveTo>
                      <a:pt x="1930" y="315"/>
                    </a:moveTo>
                    <a:cubicBezTo>
                      <a:pt x="1928" y="312"/>
                      <a:pt x="1925" y="310"/>
                      <a:pt x="1922" y="307"/>
                    </a:cubicBezTo>
                    <a:cubicBezTo>
                      <a:pt x="1918" y="311"/>
                      <a:pt x="1918" y="311"/>
                      <a:pt x="1918" y="311"/>
                    </a:cubicBezTo>
                    <a:cubicBezTo>
                      <a:pt x="1921" y="313"/>
                      <a:pt x="1924" y="316"/>
                      <a:pt x="1927" y="319"/>
                    </a:cubicBezTo>
                    <a:lnTo>
                      <a:pt x="1930" y="315"/>
                    </a:lnTo>
                    <a:close/>
                    <a:moveTo>
                      <a:pt x="1947" y="332"/>
                    </a:moveTo>
                    <a:cubicBezTo>
                      <a:pt x="1945" y="329"/>
                      <a:pt x="1942" y="326"/>
                      <a:pt x="1939" y="324"/>
                    </a:cubicBezTo>
                    <a:cubicBezTo>
                      <a:pt x="1935" y="327"/>
                      <a:pt x="1935" y="327"/>
                      <a:pt x="1935" y="327"/>
                    </a:cubicBezTo>
                    <a:cubicBezTo>
                      <a:pt x="1938" y="330"/>
                      <a:pt x="1941" y="333"/>
                      <a:pt x="1944" y="336"/>
                    </a:cubicBezTo>
                    <a:cubicBezTo>
                      <a:pt x="1947" y="332"/>
                      <a:pt x="1947" y="332"/>
                      <a:pt x="1947" y="332"/>
                    </a:cubicBezTo>
                    <a:close/>
                    <a:moveTo>
                      <a:pt x="1964" y="350"/>
                    </a:moveTo>
                    <a:cubicBezTo>
                      <a:pt x="1961" y="347"/>
                      <a:pt x="1959" y="344"/>
                      <a:pt x="1956" y="341"/>
                    </a:cubicBezTo>
                    <a:cubicBezTo>
                      <a:pt x="1952" y="344"/>
                      <a:pt x="1952" y="344"/>
                      <a:pt x="1952" y="344"/>
                    </a:cubicBezTo>
                    <a:cubicBezTo>
                      <a:pt x="1955" y="347"/>
                      <a:pt x="1957" y="350"/>
                      <a:pt x="1960" y="353"/>
                    </a:cubicBezTo>
                    <a:lnTo>
                      <a:pt x="1964" y="350"/>
                    </a:lnTo>
                    <a:close/>
                    <a:moveTo>
                      <a:pt x="1980" y="367"/>
                    </a:moveTo>
                    <a:cubicBezTo>
                      <a:pt x="1978" y="364"/>
                      <a:pt x="1975" y="361"/>
                      <a:pt x="1972" y="358"/>
                    </a:cubicBezTo>
                    <a:cubicBezTo>
                      <a:pt x="1968" y="362"/>
                      <a:pt x="1968" y="362"/>
                      <a:pt x="1968" y="362"/>
                    </a:cubicBezTo>
                    <a:cubicBezTo>
                      <a:pt x="1971" y="365"/>
                      <a:pt x="1974" y="368"/>
                      <a:pt x="1976" y="371"/>
                    </a:cubicBezTo>
                    <a:lnTo>
                      <a:pt x="1980" y="367"/>
                    </a:lnTo>
                    <a:close/>
                    <a:moveTo>
                      <a:pt x="1996" y="385"/>
                    </a:moveTo>
                    <a:cubicBezTo>
                      <a:pt x="1994" y="382"/>
                      <a:pt x="1991" y="379"/>
                      <a:pt x="1988" y="376"/>
                    </a:cubicBezTo>
                    <a:cubicBezTo>
                      <a:pt x="1984" y="380"/>
                      <a:pt x="1984" y="380"/>
                      <a:pt x="1984" y="380"/>
                    </a:cubicBezTo>
                    <a:cubicBezTo>
                      <a:pt x="1987" y="383"/>
                      <a:pt x="1990" y="386"/>
                      <a:pt x="1992" y="389"/>
                    </a:cubicBezTo>
                    <a:lnTo>
                      <a:pt x="1996" y="385"/>
                    </a:lnTo>
                    <a:close/>
                    <a:moveTo>
                      <a:pt x="2012" y="404"/>
                    </a:moveTo>
                    <a:cubicBezTo>
                      <a:pt x="2009" y="401"/>
                      <a:pt x="2007" y="398"/>
                      <a:pt x="2004" y="394"/>
                    </a:cubicBezTo>
                    <a:cubicBezTo>
                      <a:pt x="2000" y="398"/>
                      <a:pt x="2000" y="398"/>
                      <a:pt x="2000" y="398"/>
                    </a:cubicBezTo>
                    <a:cubicBezTo>
                      <a:pt x="2003" y="401"/>
                      <a:pt x="2005" y="404"/>
                      <a:pt x="2008" y="407"/>
                    </a:cubicBezTo>
                    <a:lnTo>
                      <a:pt x="2012" y="404"/>
                    </a:lnTo>
                    <a:close/>
                    <a:moveTo>
                      <a:pt x="2027" y="422"/>
                    </a:moveTo>
                    <a:cubicBezTo>
                      <a:pt x="2025" y="419"/>
                      <a:pt x="2022" y="416"/>
                      <a:pt x="2020" y="413"/>
                    </a:cubicBezTo>
                    <a:cubicBezTo>
                      <a:pt x="2015" y="416"/>
                      <a:pt x="2015" y="416"/>
                      <a:pt x="2015" y="416"/>
                    </a:cubicBezTo>
                    <a:cubicBezTo>
                      <a:pt x="2018" y="420"/>
                      <a:pt x="2020" y="423"/>
                      <a:pt x="2023" y="426"/>
                    </a:cubicBezTo>
                    <a:lnTo>
                      <a:pt x="2027" y="422"/>
                    </a:lnTo>
                    <a:close/>
                    <a:moveTo>
                      <a:pt x="2042" y="441"/>
                    </a:moveTo>
                    <a:cubicBezTo>
                      <a:pt x="2039" y="438"/>
                      <a:pt x="2037" y="435"/>
                      <a:pt x="2034" y="432"/>
                    </a:cubicBezTo>
                    <a:cubicBezTo>
                      <a:pt x="2030" y="435"/>
                      <a:pt x="2030" y="435"/>
                      <a:pt x="2030" y="435"/>
                    </a:cubicBezTo>
                    <a:cubicBezTo>
                      <a:pt x="2033" y="438"/>
                      <a:pt x="2035" y="442"/>
                      <a:pt x="2038" y="445"/>
                    </a:cubicBezTo>
                    <a:lnTo>
                      <a:pt x="2042" y="441"/>
                    </a:lnTo>
                    <a:close/>
                    <a:moveTo>
                      <a:pt x="2056" y="461"/>
                    </a:moveTo>
                    <a:cubicBezTo>
                      <a:pt x="2054" y="458"/>
                      <a:pt x="2051" y="454"/>
                      <a:pt x="2049" y="451"/>
                    </a:cubicBezTo>
                    <a:cubicBezTo>
                      <a:pt x="2045" y="454"/>
                      <a:pt x="2045" y="454"/>
                      <a:pt x="2045" y="454"/>
                    </a:cubicBezTo>
                    <a:cubicBezTo>
                      <a:pt x="2047" y="458"/>
                      <a:pt x="2050" y="461"/>
                      <a:pt x="2052" y="464"/>
                    </a:cubicBezTo>
                    <a:lnTo>
                      <a:pt x="2056" y="461"/>
                    </a:lnTo>
                    <a:close/>
                    <a:moveTo>
                      <a:pt x="2070" y="481"/>
                    </a:moveTo>
                    <a:cubicBezTo>
                      <a:pt x="2068" y="477"/>
                      <a:pt x="2066" y="474"/>
                      <a:pt x="2063" y="471"/>
                    </a:cubicBezTo>
                    <a:cubicBezTo>
                      <a:pt x="2059" y="474"/>
                      <a:pt x="2059" y="474"/>
                      <a:pt x="2059" y="474"/>
                    </a:cubicBezTo>
                    <a:cubicBezTo>
                      <a:pt x="2061" y="477"/>
                      <a:pt x="2063" y="480"/>
                      <a:pt x="2066" y="484"/>
                    </a:cubicBezTo>
                    <a:lnTo>
                      <a:pt x="2070" y="481"/>
                    </a:lnTo>
                    <a:close/>
                    <a:moveTo>
                      <a:pt x="2084" y="500"/>
                    </a:moveTo>
                    <a:cubicBezTo>
                      <a:pt x="2082" y="497"/>
                      <a:pt x="2079" y="494"/>
                      <a:pt x="2077" y="490"/>
                    </a:cubicBezTo>
                    <a:cubicBezTo>
                      <a:pt x="2073" y="493"/>
                      <a:pt x="2073" y="493"/>
                      <a:pt x="2073" y="493"/>
                    </a:cubicBezTo>
                    <a:cubicBezTo>
                      <a:pt x="2075" y="497"/>
                      <a:pt x="2077" y="500"/>
                      <a:pt x="2079" y="503"/>
                    </a:cubicBezTo>
                    <a:lnTo>
                      <a:pt x="2084" y="500"/>
                    </a:lnTo>
                    <a:close/>
                    <a:moveTo>
                      <a:pt x="2097" y="521"/>
                    </a:moveTo>
                    <a:cubicBezTo>
                      <a:pt x="2095" y="517"/>
                      <a:pt x="2093" y="514"/>
                      <a:pt x="2090" y="511"/>
                    </a:cubicBezTo>
                    <a:cubicBezTo>
                      <a:pt x="2086" y="513"/>
                      <a:pt x="2086" y="513"/>
                      <a:pt x="2086" y="513"/>
                    </a:cubicBezTo>
                    <a:cubicBezTo>
                      <a:pt x="2088" y="517"/>
                      <a:pt x="2090" y="520"/>
                      <a:pt x="2092" y="524"/>
                    </a:cubicBezTo>
                    <a:lnTo>
                      <a:pt x="2097" y="521"/>
                    </a:lnTo>
                    <a:close/>
                    <a:moveTo>
                      <a:pt x="2110" y="541"/>
                    </a:moveTo>
                    <a:cubicBezTo>
                      <a:pt x="2108" y="538"/>
                      <a:pt x="2105" y="534"/>
                      <a:pt x="2103" y="531"/>
                    </a:cubicBezTo>
                    <a:cubicBezTo>
                      <a:pt x="2099" y="534"/>
                      <a:pt x="2099" y="534"/>
                      <a:pt x="2099" y="534"/>
                    </a:cubicBezTo>
                    <a:cubicBezTo>
                      <a:pt x="2101" y="537"/>
                      <a:pt x="2103" y="541"/>
                      <a:pt x="2105" y="544"/>
                    </a:cubicBezTo>
                    <a:lnTo>
                      <a:pt x="2110" y="541"/>
                    </a:lnTo>
                    <a:close/>
                    <a:moveTo>
                      <a:pt x="2122" y="562"/>
                    </a:moveTo>
                    <a:cubicBezTo>
                      <a:pt x="2120" y="558"/>
                      <a:pt x="2118" y="555"/>
                      <a:pt x="2116" y="552"/>
                    </a:cubicBezTo>
                    <a:cubicBezTo>
                      <a:pt x="2111" y="554"/>
                      <a:pt x="2111" y="554"/>
                      <a:pt x="2111" y="554"/>
                    </a:cubicBezTo>
                    <a:cubicBezTo>
                      <a:pt x="2113" y="558"/>
                      <a:pt x="2115" y="561"/>
                      <a:pt x="2117" y="565"/>
                    </a:cubicBezTo>
                    <a:lnTo>
                      <a:pt x="2122" y="562"/>
                    </a:lnTo>
                    <a:close/>
                    <a:moveTo>
                      <a:pt x="2134" y="583"/>
                    </a:moveTo>
                    <a:cubicBezTo>
                      <a:pt x="2132" y="579"/>
                      <a:pt x="2130" y="576"/>
                      <a:pt x="2128" y="572"/>
                    </a:cubicBezTo>
                    <a:cubicBezTo>
                      <a:pt x="2123" y="575"/>
                      <a:pt x="2123" y="575"/>
                      <a:pt x="2123" y="575"/>
                    </a:cubicBezTo>
                    <a:cubicBezTo>
                      <a:pt x="2125" y="579"/>
                      <a:pt x="2127" y="582"/>
                      <a:pt x="2129" y="586"/>
                    </a:cubicBezTo>
                    <a:lnTo>
                      <a:pt x="2134" y="583"/>
                    </a:lnTo>
                    <a:close/>
                    <a:moveTo>
                      <a:pt x="2145" y="604"/>
                    </a:moveTo>
                    <a:cubicBezTo>
                      <a:pt x="2143" y="601"/>
                      <a:pt x="2142" y="597"/>
                      <a:pt x="2140" y="594"/>
                    </a:cubicBezTo>
                    <a:cubicBezTo>
                      <a:pt x="2135" y="596"/>
                      <a:pt x="2135" y="596"/>
                      <a:pt x="2135" y="596"/>
                    </a:cubicBezTo>
                    <a:cubicBezTo>
                      <a:pt x="2137" y="600"/>
                      <a:pt x="2139" y="603"/>
                      <a:pt x="2141" y="607"/>
                    </a:cubicBezTo>
                    <a:lnTo>
                      <a:pt x="2145" y="604"/>
                    </a:lnTo>
                    <a:close/>
                    <a:moveTo>
                      <a:pt x="2156" y="626"/>
                    </a:moveTo>
                    <a:cubicBezTo>
                      <a:pt x="2155" y="622"/>
                      <a:pt x="2153" y="618"/>
                      <a:pt x="2151" y="615"/>
                    </a:cubicBezTo>
                    <a:cubicBezTo>
                      <a:pt x="2146" y="617"/>
                      <a:pt x="2146" y="617"/>
                      <a:pt x="2146" y="617"/>
                    </a:cubicBezTo>
                    <a:cubicBezTo>
                      <a:pt x="2148" y="621"/>
                      <a:pt x="2150" y="624"/>
                      <a:pt x="2152" y="628"/>
                    </a:cubicBezTo>
                    <a:lnTo>
                      <a:pt x="2156" y="626"/>
                    </a:lnTo>
                    <a:close/>
                    <a:moveTo>
                      <a:pt x="2167" y="647"/>
                    </a:moveTo>
                    <a:cubicBezTo>
                      <a:pt x="2165" y="644"/>
                      <a:pt x="2164" y="640"/>
                      <a:pt x="2162" y="636"/>
                    </a:cubicBezTo>
                    <a:cubicBezTo>
                      <a:pt x="2157" y="639"/>
                      <a:pt x="2157" y="639"/>
                      <a:pt x="2157" y="639"/>
                    </a:cubicBezTo>
                    <a:cubicBezTo>
                      <a:pt x="2159" y="642"/>
                      <a:pt x="2160" y="646"/>
                      <a:pt x="2162" y="650"/>
                    </a:cubicBezTo>
                    <a:lnTo>
                      <a:pt x="2167" y="647"/>
                    </a:lnTo>
                    <a:close/>
                    <a:moveTo>
                      <a:pt x="2177" y="669"/>
                    </a:moveTo>
                    <a:cubicBezTo>
                      <a:pt x="2175" y="665"/>
                      <a:pt x="2174" y="662"/>
                      <a:pt x="2172" y="658"/>
                    </a:cubicBezTo>
                    <a:cubicBezTo>
                      <a:pt x="2167" y="660"/>
                      <a:pt x="2167" y="660"/>
                      <a:pt x="2167" y="660"/>
                    </a:cubicBezTo>
                    <a:cubicBezTo>
                      <a:pt x="2169" y="664"/>
                      <a:pt x="2171" y="668"/>
                      <a:pt x="2172" y="671"/>
                    </a:cubicBezTo>
                    <a:cubicBezTo>
                      <a:pt x="2177" y="669"/>
                      <a:pt x="2177" y="669"/>
                      <a:pt x="2177" y="669"/>
                    </a:cubicBezTo>
                    <a:close/>
                    <a:moveTo>
                      <a:pt x="2187" y="691"/>
                    </a:moveTo>
                    <a:cubicBezTo>
                      <a:pt x="2185" y="687"/>
                      <a:pt x="2184" y="684"/>
                      <a:pt x="2182" y="680"/>
                    </a:cubicBezTo>
                    <a:cubicBezTo>
                      <a:pt x="2177" y="682"/>
                      <a:pt x="2177" y="682"/>
                      <a:pt x="2177" y="682"/>
                    </a:cubicBezTo>
                    <a:cubicBezTo>
                      <a:pt x="2179" y="686"/>
                      <a:pt x="2180" y="689"/>
                      <a:pt x="2182" y="693"/>
                    </a:cubicBezTo>
                    <a:cubicBezTo>
                      <a:pt x="2187" y="691"/>
                      <a:pt x="2187" y="691"/>
                      <a:pt x="2187" y="691"/>
                    </a:cubicBezTo>
                    <a:close/>
                    <a:moveTo>
                      <a:pt x="2196" y="713"/>
                    </a:moveTo>
                    <a:cubicBezTo>
                      <a:pt x="2195" y="709"/>
                      <a:pt x="2193" y="706"/>
                      <a:pt x="2192" y="702"/>
                    </a:cubicBezTo>
                    <a:cubicBezTo>
                      <a:pt x="2187" y="704"/>
                      <a:pt x="2187" y="704"/>
                      <a:pt x="2187" y="704"/>
                    </a:cubicBezTo>
                    <a:cubicBezTo>
                      <a:pt x="2188" y="708"/>
                      <a:pt x="2190" y="712"/>
                      <a:pt x="2191" y="715"/>
                    </a:cubicBezTo>
                    <a:lnTo>
                      <a:pt x="2196" y="713"/>
                    </a:lnTo>
                    <a:close/>
                    <a:moveTo>
                      <a:pt x="2205" y="736"/>
                    </a:moveTo>
                    <a:cubicBezTo>
                      <a:pt x="2204" y="732"/>
                      <a:pt x="2202" y="728"/>
                      <a:pt x="2201" y="724"/>
                    </a:cubicBezTo>
                    <a:cubicBezTo>
                      <a:pt x="2196" y="726"/>
                      <a:pt x="2196" y="726"/>
                      <a:pt x="2196" y="726"/>
                    </a:cubicBezTo>
                    <a:cubicBezTo>
                      <a:pt x="2197" y="730"/>
                      <a:pt x="2199" y="734"/>
                      <a:pt x="2200" y="737"/>
                    </a:cubicBezTo>
                    <a:lnTo>
                      <a:pt x="2205" y="736"/>
                    </a:lnTo>
                    <a:close/>
                    <a:moveTo>
                      <a:pt x="2213" y="758"/>
                    </a:moveTo>
                    <a:cubicBezTo>
                      <a:pt x="2212" y="754"/>
                      <a:pt x="2211" y="751"/>
                      <a:pt x="2209" y="747"/>
                    </a:cubicBezTo>
                    <a:cubicBezTo>
                      <a:pt x="2204" y="749"/>
                      <a:pt x="2204" y="749"/>
                      <a:pt x="2204" y="749"/>
                    </a:cubicBezTo>
                    <a:cubicBezTo>
                      <a:pt x="2206" y="752"/>
                      <a:pt x="2207" y="756"/>
                      <a:pt x="2208" y="760"/>
                    </a:cubicBezTo>
                    <a:lnTo>
                      <a:pt x="2213" y="758"/>
                    </a:lnTo>
                    <a:close/>
                    <a:moveTo>
                      <a:pt x="2221" y="781"/>
                    </a:moveTo>
                    <a:cubicBezTo>
                      <a:pt x="2220" y="777"/>
                      <a:pt x="2219" y="773"/>
                      <a:pt x="2217" y="769"/>
                    </a:cubicBezTo>
                    <a:cubicBezTo>
                      <a:pt x="2212" y="771"/>
                      <a:pt x="2212" y="771"/>
                      <a:pt x="2212" y="771"/>
                    </a:cubicBezTo>
                    <a:cubicBezTo>
                      <a:pt x="2214" y="775"/>
                      <a:pt x="2215" y="779"/>
                      <a:pt x="2216" y="783"/>
                    </a:cubicBezTo>
                    <a:lnTo>
                      <a:pt x="2221" y="781"/>
                    </a:lnTo>
                    <a:close/>
                    <a:moveTo>
                      <a:pt x="2229" y="804"/>
                    </a:moveTo>
                    <a:cubicBezTo>
                      <a:pt x="2228" y="800"/>
                      <a:pt x="2226" y="796"/>
                      <a:pt x="2225" y="792"/>
                    </a:cubicBezTo>
                    <a:cubicBezTo>
                      <a:pt x="2220" y="794"/>
                      <a:pt x="2220" y="794"/>
                      <a:pt x="2220" y="794"/>
                    </a:cubicBezTo>
                    <a:cubicBezTo>
                      <a:pt x="2221" y="798"/>
                      <a:pt x="2223" y="801"/>
                      <a:pt x="2224" y="805"/>
                    </a:cubicBezTo>
                    <a:lnTo>
                      <a:pt x="2229" y="804"/>
                    </a:lnTo>
                    <a:close/>
                    <a:moveTo>
                      <a:pt x="2236" y="827"/>
                    </a:moveTo>
                    <a:cubicBezTo>
                      <a:pt x="2235" y="823"/>
                      <a:pt x="2234" y="819"/>
                      <a:pt x="2233" y="815"/>
                    </a:cubicBezTo>
                    <a:cubicBezTo>
                      <a:pt x="2227" y="817"/>
                      <a:pt x="2227" y="817"/>
                      <a:pt x="2227" y="817"/>
                    </a:cubicBezTo>
                    <a:cubicBezTo>
                      <a:pt x="2229" y="820"/>
                      <a:pt x="2230" y="824"/>
                      <a:pt x="2231" y="828"/>
                    </a:cubicBezTo>
                    <a:lnTo>
                      <a:pt x="2236" y="827"/>
                    </a:lnTo>
                    <a:close/>
                    <a:moveTo>
                      <a:pt x="2243" y="850"/>
                    </a:moveTo>
                    <a:cubicBezTo>
                      <a:pt x="2242" y="846"/>
                      <a:pt x="2241" y="842"/>
                      <a:pt x="2239" y="838"/>
                    </a:cubicBezTo>
                    <a:cubicBezTo>
                      <a:pt x="2234" y="840"/>
                      <a:pt x="2234" y="840"/>
                      <a:pt x="2234" y="840"/>
                    </a:cubicBezTo>
                    <a:cubicBezTo>
                      <a:pt x="2235" y="843"/>
                      <a:pt x="2237" y="847"/>
                      <a:pt x="2238" y="851"/>
                    </a:cubicBezTo>
                    <a:lnTo>
                      <a:pt x="2243" y="850"/>
                    </a:lnTo>
                    <a:close/>
                    <a:moveTo>
                      <a:pt x="2249" y="873"/>
                    </a:moveTo>
                    <a:cubicBezTo>
                      <a:pt x="2248" y="869"/>
                      <a:pt x="2247" y="865"/>
                      <a:pt x="2246" y="861"/>
                    </a:cubicBezTo>
                    <a:cubicBezTo>
                      <a:pt x="2241" y="863"/>
                      <a:pt x="2241" y="863"/>
                      <a:pt x="2241" y="863"/>
                    </a:cubicBezTo>
                    <a:cubicBezTo>
                      <a:pt x="2242" y="867"/>
                      <a:pt x="2243" y="870"/>
                      <a:pt x="2244" y="874"/>
                    </a:cubicBezTo>
                    <a:lnTo>
                      <a:pt x="2249" y="873"/>
                    </a:lnTo>
                    <a:close/>
                    <a:moveTo>
                      <a:pt x="2255" y="896"/>
                    </a:moveTo>
                    <a:cubicBezTo>
                      <a:pt x="2254" y="892"/>
                      <a:pt x="2253" y="888"/>
                      <a:pt x="2252" y="885"/>
                    </a:cubicBezTo>
                    <a:cubicBezTo>
                      <a:pt x="2247" y="886"/>
                      <a:pt x="2247" y="886"/>
                      <a:pt x="2247" y="886"/>
                    </a:cubicBezTo>
                    <a:cubicBezTo>
                      <a:pt x="2248" y="890"/>
                      <a:pt x="2249" y="894"/>
                      <a:pt x="2250" y="898"/>
                    </a:cubicBezTo>
                    <a:cubicBezTo>
                      <a:pt x="2255" y="896"/>
                      <a:pt x="2255" y="896"/>
                      <a:pt x="2255" y="896"/>
                    </a:cubicBezTo>
                    <a:close/>
                    <a:moveTo>
                      <a:pt x="2260" y="920"/>
                    </a:moveTo>
                    <a:cubicBezTo>
                      <a:pt x="2259" y="916"/>
                      <a:pt x="2258" y="912"/>
                      <a:pt x="2258" y="908"/>
                    </a:cubicBezTo>
                    <a:cubicBezTo>
                      <a:pt x="2252" y="909"/>
                      <a:pt x="2252" y="909"/>
                      <a:pt x="2252" y="909"/>
                    </a:cubicBezTo>
                    <a:cubicBezTo>
                      <a:pt x="2253" y="913"/>
                      <a:pt x="2254" y="917"/>
                      <a:pt x="2255" y="921"/>
                    </a:cubicBezTo>
                    <a:lnTo>
                      <a:pt x="2260" y="920"/>
                    </a:lnTo>
                    <a:close/>
                    <a:moveTo>
                      <a:pt x="2265" y="943"/>
                    </a:moveTo>
                    <a:cubicBezTo>
                      <a:pt x="2264" y="939"/>
                      <a:pt x="2263" y="935"/>
                      <a:pt x="2263" y="931"/>
                    </a:cubicBezTo>
                    <a:cubicBezTo>
                      <a:pt x="2257" y="933"/>
                      <a:pt x="2257" y="933"/>
                      <a:pt x="2257" y="933"/>
                    </a:cubicBezTo>
                    <a:cubicBezTo>
                      <a:pt x="2258" y="936"/>
                      <a:pt x="2259" y="940"/>
                      <a:pt x="2260" y="944"/>
                    </a:cubicBezTo>
                    <a:lnTo>
                      <a:pt x="2265" y="943"/>
                    </a:lnTo>
                    <a:close/>
                    <a:moveTo>
                      <a:pt x="2270" y="967"/>
                    </a:moveTo>
                    <a:cubicBezTo>
                      <a:pt x="2269" y="963"/>
                      <a:pt x="2268" y="959"/>
                      <a:pt x="2267" y="955"/>
                    </a:cubicBezTo>
                    <a:cubicBezTo>
                      <a:pt x="2262" y="956"/>
                      <a:pt x="2262" y="956"/>
                      <a:pt x="2262" y="956"/>
                    </a:cubicBezTo>
                    <a:cubicBezTo>
                      <a:pt x="2263" y="960"/>
                      <a:pt x="2264" y="964"/>
                      <a:pt x="2264" y="968"/>
                    </a:cubicBezTo>
                    <a:lnTo>
                      <a:pt x="2270" y="967"/>
                    </a:lnTo>
                    <a:close/>
                    <a:moveTo>
                      <a:pt x="2274" y="991"/>
                    </a:moveTo>
                    <a:cubicBezTo>
                      <a:pt x="2273" y="987"/>
                      <a:pt x="2272" y="983"/>
                      <a:pt x="2272" y="979"/>
                    </a:cubicBezTo>
                    <a:cubicBezTo>
                      <a:pt x="2266" y="980"/>
                      <a:pt x="2266" y="980"/>
                      <a:pt x="2266" y="980"/>
                    </a:cubicBezTo>
                    <a:cubicBezTo>
                      <a:pt x="2267" y="984"/>
                      <a:pt x="2268" y="987"/>
                      <a:pt x="2268" y="991"/>
                    </a:cubicBezTo>
                    <a:lnTo>
                      <a:pt x="2274" y="991"/>
                    </a:lnTo>
                    <a:close/>
                    <a:moveTo>
                      <a:pt x="2277" y="1014"/>
                    </a:moveTo>
                    <a:cubicBezTo>
                      <a:pt x="2277" y="1010"/>
                      <a:pt x="2276" y="1006"/>
                      <a:pt x="2275" y="1002"/>
                    </a:cubicBezTo>
                    <a:cubicBezTo>
                      <a:pt x="2270" y="1003"/>
                      <a:pt x="2270" y="1003"/>
                      <a:pt x="2270" y="1003"/>
                    </a:cubicBezTo>
                    <a:cubicBezTo>
                      <a:pt x="2271" y="1007"/>
                      <a:pt x="2271" y="1011"/>
                      <a:pt x="2272" y="1015"/>
                    </a:cubicBezTo>
                    <a:lnTo>
                      <a:pt x="2277" y="1014"/>
                    </a:lnTo>
                    <a:close/>
                    <a:moveTo>
                      <a:pt x="2280" y="1038"/>
                    </a:moveTo>
                    <a:cubicBezTo>
                      <a:pt x="2280" y="1034"/>
                      <a:pt x="2279" y="1030"/>
                      <a:pt x="2279" y="1026"/>
                    </a:cubicBezTo>
                    <a:cubicBezTo>
                      <a:pt x="2274" y="1027"/>
                      <a:pt x="2274" y="1027"/>
                      <a:pt x="2274" y="1027"/>
                    </a:cubicBezTo>
                    <a:cubicBezTo>
                      <a:pt x="2274" y="1031"/>
                      <a:pt x="2275" y="1035"/>
                      <a:pt x="2275" y="1039"/>
                    </a:cubicBezTo>
                    <a:lnTo>
                      <a:pt x="2280" y="1038"/>
                    </a:lnTo>
                    <a:close/>
                    <a:moveTo>
                      <a:pt x="2283" y="1062"/>
                    </a:moveTo>
                    <a:cubicBezTo>
                      <a:pt x="2283" y="1058"/>
                      <a:pt x="2282" y="1054"/>
                      <a:pt x="2282" y="1050"/>
                    </a:cubicBezTo>
                    <a:cubicBezTo>
                      <a:pt x="2277" y="1051"/>
                      <a:pt x="2277" y="1051"/>
                      <a:pt x="2277" y="1051"/>
                    </a:cubicBezTo>
                    <a:cubicBezTo>
                      <a:pt x="2277" y="1055"/>
                      <a:pt x="2277" y="1059"/>
                      <a:pt x="2278" y="1063"/>
                    </a:cubicBezTo>
                    <a:lnTo>
                      <a:pt x="2283" y="1062"/>
                    </a:lnTo>
                    <a:close/>
                    <a:moveTo>
                      <a:pt x="2286" y="1086"/>
                    </a:moveTo>
                    <a:cubicBezTo>
                      <a:pt x="2285" y="1082"/>
                      <a:pt x="2285" y="1078"/>
                      <a:pt x="2284" y="1074"/>
                    </a:cubicBezTo>
                    <a:cubicBezTo>
                      <a:pt x="2279" y="1075"/>
                      <a:pt x="2279" y="1075"/>
                      <a:pt x="2279" y="1075"/>
                    </a:cubicBezTo>
                    <a:cubicBezTo>
                      <a:pt x="2279" y="1079"/>
                      <a:pt x="2280" y="1083"/>
                      <a:pt x="2280" y="1086"/>
                    </a:cubicBezTo>
                    <a:lnTo>
                      <a:pt x="2286" y="1086"/>
                    </a:lnTo>
                    <a:close/>
                    <a:moveTo>
                      <a:pt x="2287" y="1110"/>
                    </a:moveTo>
                    <a:cubicBezTo>
                      <a:pt x="2287" y="1106"/>
                      <a:pt x="2287" y="1102"/>
                      <a:pt x="2287" y="1098"/>
                    </a:cubicBezTo>
                    <a:cubicBezTo>
                      <a:pt x="2281" y="1098"/>
                      <a:pt x="2281" y="1098"/>
                      <a:pt x="2281" y="1098"/>
                    </a:cubicBezTo>
                    <a:cubicBezTo>
                      <a:pt x="2281" y="1102"/>
                      <a:pt x="2282" y="1106"/>
                      <a:pt x="2282" y="1110"/>
                    </a:cubicBezTo>
                    <a:lnTo>
                      <a:pt x="2287" y="1110"/>
                    </a:lnTo>
                    <a:close/>
                    <a:moveTo>
                      <a:pt x="2289" y="1134"/>
                    </a:moveTo>
                    <a:cubicBezTo>
                      <a:pt x="2289" y="1130"/>
                      <a:pt x="2288" y="1126"/>
                      <a:pt x="2288" y="1122"/>
                    </a:cubicBezTo>
                    <a:cubicBezTo>
                      <a:pt x="2283" y="1122"/>
                      <a:pt x="2283" y="1122"/>
                      <a:pt x="2283" y="1122"/>
                    </a:cubicBezTo>
                    <a:cubicBezTo>
                      <a:pt x="2283" y="1126"/>
                      <a:pt x="2283" y="1130"/>
                      <a:pt x="2284" y="1134"/>
                    </a:cubicBezTo>
                    <a:lnTo>
                      <a:pt x="2289" y="1134"/>
                    </a:lnTo>
                    <a:close/>
                    <a:moveTo>
                      <a:pt x="2290" y="1158"/>
                    </a:moveTo>
                    <a:cubicBezTo>
                      <a:pt x="2290" y="1154"/>
                      <a:pt x="2290" y="1150"/>
                      <a:pt x="2289" y="1146"/>
                    </a:cubicBezTo>
                    <a:cubicBezTo>
                      <a:pt x="2284" y="1146"/>
                      <a:pt x="2284" y="1146"/>
                      <a:pt x="2284" y="1146"/>
                    </a:cubicBezTo>
                    <a:cubicBezTo>
                      <a:pt x="2284" y="1150"/>
                      <a:pt x="2284" y="1154"/>
                      <a:pt x="2285" y="1158"/>
                    </a:cubicBezTo>
                    <a:lnTo>
                      <a:pt x="2290" y="1158"/>
                    </a:lnTo>
                    <a:close/>
                    <a:moveTo>
                      <a:pt x="2291" y="1182"/>
                    </a:moveTo>
                    <a:cubicBezTo>
                      <a:pt x="2290" y="1178"/>
                      <a:pt x="2290" y="1174"/>
                      <a:pt x="2290" y="1170"/>
                    </a:cubicBezTo>
                    <a:cubicBezTo>
                      <a:pt x="2285" y="1170"/>
                      <a:pt x="2285" y="1170"/>
                      <a:pt x="2285" y="1170"/>
                    </a:cubicBezTo>
                    <a:cubicBezTo>
                      <a:pt x="2285" y="1174"/>
                      <a:pt x="2285" y="1178"/>
                      <a:pt x="2285" y="1182"/>
                    </a:cubicBezTo>
                    <a:lnTo>
                      <a:pt x="2291" y="1182"/>
                    </a:lnTo>
                    <a:close/>
                    <a:moveTo>
                      <a:pt x="2291" y="1206"/>
                    </a:moveTo>
                    <a:cubicBezTo>
                      <a:pt x="2291" y="1202"/>
                      <a:pt x="2291" y="1198"/>
                      <a:pt x="2291" y="1194"/>
                    </a:cubicBezTo>
                    <a:cubicBezTo>
                      <a:pt x="2285" y="1194"/>
                      <a:pt x="2285" y="1194"/>
                      <a:pt x="2285" y="1194"/>
                    </a:cubicBezTo>
                    <a:cubicBezTo>
                      <a:pt x="2285" y="1198"/>
                      <a:pt x="2285" y="1202"/>
                      <a:pt x="2285" y="1206"/>
                    </a:cubicBezTo>
                    <a:lnTo>
                      <a:pt x="2291" y="120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Oval 141"/>
              <p:cNvSpPr>
                <a:spLocks noChangeArrowheads="1"/>
              </p:cNvSpPr>
              <p:nvPr/>
            </p:nvSpPr>
            <p:spPr bwMode="auto">
              <a:xfrm>
                <a:off x="8412975" y="1862916"/>
                <a:ext cx="1045389" cy="104538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42"/>
              <p:cNvSpPr>
                <a:spLocks noEditPoints="1"/>
              </p:cNvSpPr>
              <p:nvPr/>
            </p:nvSpPr>
            <p:spPr bwMode="auto">
              <a:xfrm>
                <a:off x="8394689" y="1875488"/>
                <a:ext cx="1081200" cy="1081200"/>
              </a:xfrm>
              <a:custGeom>
                <a:avLst/>
                <a:gdLst>
                  <a:gd name="T0" fmla="*/ 300 w 600"/>
                  <a:gd name="T1" fmla="*/ 20 h 600"/>
                  <a:gd name="T2" fmla="*/ 580 w 600"/>
                  <a:gd name="T3" fmla="*/ 300 h 600"/>
                  <a:gd name="T4" fmla="*/ 300 w 600"/>
                  <a:gd name="T5" fmla="*/ 580 h 600"/>
                  <a:gd name="T6" fmla="*/ 20 w 600"/>
                  <a:gd name="T7" fmla="*/ 300 h 600"/>
                  <a:gd name="T8" fmla="*/ 300 w 600"/>
                  <a:gd name="T9" fmla="*/ 20 h 600"/>
                  <a:gd name="T10" fmla="*/ 300 w 600"/>
                  <a:gd name="T11" fmla="*/ 0 h 600"/>
                  <a:gd name="T12" fmla="*/ 0 w 600"/>
                  <a:gd name="T13" fmla="*/ 300 h 600"/>
                  <a:gd name="T14" fmla="*/ 300 w 600"/>
                  <a:gd name="T15" fmla="*/ 600 h 600"/>
                  <a:gd name="T16" fmla="*/ 600 w 600"/>
                  <a:gd name="T17" fmla="*/ 300 h 600"/>
                  <a:gd name="T18" fmla="*/ 300 w 600"/>
                  <a:gd name="T19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0" h="600">
                    <a:moveTo>
                      <a:pt x="300" y="20"/>
                    </a:moveTo>
                    <a:cubicBezTo>
                      <a:pt x="455" y="20"/>
                      <a:pt x="580" y="145"/>
                      <a:pt x="580" y="300"/>
                    </a:cubicBezTo>
                    <a:cubicBezTo>
                      <a:pt x="580" y="455"/>
                      <a:pt x="455" y="580"/>
                      <a:pt x="300" y="580"/>
                    </a:cubicBezTo>
                    <a:cubicBezTo>
                      <a:pt x="145" y="580"/>
                      <a:pt x="20" y="455"/>
                      <a:pt x="20" y="300"/>
                    </a:cubicBezTo>
                    <a:cubicBezTo>
                      <a:pt x="20" y="145"/>
                      <a:pt x="145" y="20"/>
                      <a:pt x="300" y="20"/>
                    </a:cubicBezTo>
                    <a:moveTo>
                      <a:pt x="300" y="0"/>
                    </a:moveTo>
                    <a:cubicBezTo>
                      <a:pt x="135" y="0"/>
                      <a:pt x="0" y="135"/>
                      <a:pt x="0" y="300"/>
                    </a:cubicBezTo>
                    <a:cubicBezTo>
                      <a:pt x="0" y="465"/>
                      <a:pt x="135" y="600"/>
                      <a:pt x="300" y="600"/>
                    </a:cubicBezTo>
                    <a:cubicBezTo>
                      <a:pt x="465" y="600"/>
                      <a:pt x="600" y="465"/>
                      <a:pt x="600" y="300"/>
                    </a:cubicBezTo>
                    <a:cubicBezTo>
                      <a:pt x="600" y="135"/>
                      <a:pt x="465" y="0"/>
                      <a:pt x="3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43"/>
              <p:cNvSpPr>
                <a:spLocks/>
              </p:cNvSpPr>
              <p:nvPr/>
            </p:nvSpPr>
            <p:spPr bwMode="auto">
              <a:xfrm>
                <a:off x="9670947" y="2417993"/>
                <a:ext cx="1145966" cy="1045389"/>
              </a:xfrm>
              <a:custGeom>
                <a:avLst/>
                <a:gdLst>
                  <a:gd name="T0" fmla="*/ 318 w 636"/>
                  <a:gd name="T1" fmla="*/ 580 h 580"/>
                  <a:gd name="T2" fmla="*/ 113 w 636"/>
                  <a:gd name="T3" fmla="*/ 496 h 580"/>
                  <a:gd name="T4" fmla="*/ 113 w 636"/>
                  <a:gd name="T5" fmla="*/ 85 h 580"/>
                  <a:gd name="T6" fmla="*/ 318 w 636"/>
                  <a:gd name="T7" fmla="*/ 0 h 580"/>
                  <a:gd name="T8" fmla="*/ 523 w 636"/>
                  <a:gd name="T9" fmla="*/ 85 h 580"/>
                  <a:gd name="T10" fmla="*/ 523 w 636"/>
                  <a:gd name="T11" fmla="*/ 496 h 580"/>
                  <a:gd name="T12" fmla="*/ 318 w 636"/>
                  <a:gd name="T13" fmla="*/ 580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6" h="580">
                    <a:moveTo>
                      <a:pt x="318" y="580"/>
                    </a:moveTo>
                    <a:cubicBezTo>
                      <a:pt x="240" y="580"/>
                      <a:pt x="168" y="550"/>
                      <a:pt x="113" y="496"/>
                    </a:cubicBezTo>
                    <a:cubicBezTo>
                      <a:pt x="0" y="382"/>
                      <a:pt x="0" y="198"/>
                      <a:pt x="113" y="85"/>
                    </a:cubicBezTo>
                    <a:cubicBezTo>
                      <a:pt x="168" y="31"/>
                      <a:pt x="240" y="0"/>
                      <a:pt x="318" y="0"/>
                    </a:cubicBezTo>
                    <a:cubicBezTo>
                      <a:pt x="395" y="0"/>
                      <a:pt x="468" y="31"/>
                      <a:pt x="523" y="85"/>
                    </a:cubicBezTo>
                    <a:cubicBezTo>
                      <a:pt x="636" y="198"/>
                      <a:pt x="636" y="382"/>
                      <a:pt x="523" y="496"/>
                    </a:cubicBezTo>
                    <a:cubicBezTo>
                      <a:pt x="468" y="550"/>
                      <a:pt x="395" y="580"/>
                      <a:pt x="318" y="5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44"/>
              <p:cNvSpPr>
                <a:spLocks noEditPoints="1"/>
              </p:cNvSpPr>
              <p:nvPr/>
            </p:nvSpPr>
            <p:spPr bwMode="auto">
              <a:xfrm>
                <a:off x="9651136" y="2369609"/>
                <a:ext cx="1185587" cy="1081200"/>
              </a:xfrm>
              <a:custGeom>
                <a:avLst/>
                <a:gdLst>
                  <a:gd name="T0" fmla="*/ 329 w 658"/>
                  <a:gd name="T1" fmla="*/ 20 h 600"/>
                  <a:gd name="T2" fmla="*/ 527 w 658"/>
                  <a:gd name="T3" fmla="*/ 102 h 600"/>
                  <a:gd name="T4" fmla="*/ 527 w 658"/>
                  <a:gd name="T5" fmla="*/ 498 h 600"/>
                  <a:gd name="T6" fmla="*/ 329 w 658"/>
                  <a:gd name="T7" fmla="*/ 580 h 600"/>
                  <a:gd name="T8" fmla="*/ 131 w 658"/>
                  <a:gd name="T9" fmla="*/ 498 h 600"/>
                  <a:gd name="T10" fmla="*/ 131 w 658"/>
                  <a:gd name="T11" fmla="*/ 102 h 600"/>
                  <a:gd name="T12" fmla="*/ 329 w 658"/>
                  <a:gd name="T13" fmla="*/ 20 h 600"/>
                  <a:gd name="T14" fmla="*/ 329 w 658"/>
                  <a:gd name="T15" fmla="*/ 0 h 600"/>
                  <a:gd name="T16" fmla="*/ 117 w 658"/>
                  <a:gd name="T17" fmla="*/ 88 h 600"/>
                  <a:gd name="T18" fmla="*/ 117 w 658"/>
                  <a:gd name="T19" fmla="*/ 513 h 600"/>
                  <a:gd name="T20" fmla="*/ 329 w 658"/>
                  <a:gd name="T21" fmla="*/ 600 h 600"/>
                  <a:gd name="T22" fmla="*/ 541 w 658"/>
                  <a:gd name="T23" fmla="*/ 513 h 600"/>
                  <a:gd name="T24" fmla="*/ 541 w 658"/>
                  <a:gd name="T25" fmla="*/ 88 h 600"/>
                  <a:gd name="T26" fmla="*/ 329 w 658"/>
                  <a:gd name="T27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58" h="600">
                    <a:moveTo>
                      <a:pt x="329" y="20"/>
                    </a:moveTo>
                    <a:cubicBezTo>
                      <a:pt x="400" y="20"/>
                      <a:pt x="472" y="48"/>
                      <a:pt x="527" y="102"/>
                    </a:cubicBezTo>
                    <a:cubicBezTo>
                      <a:pt x="636" y="212"/>
                      <a:pt x="636" y="389"/>
                      <a:pt x="527" y="498"/>
                    </a:cubicBezTo>
                    <a:cubicBezTo>
                      <a:pt x="472" y="553"/>
                      <a:pt x="400" y="580"/>
                      <a:pt x="329" y="580"/>
                    </a:cubicBezTo>
                    <a:cubicBezTo>
                      <a:pt x="257" y="580"/>
                      <a:pt x="185" y="553"/>
                      <a:pt x="131" y="498"/>
                    </a:cubicBezTo>
                    <a:cubicBezTo>
                      <a:pt x="21" y="389"/>
                      <a:pt x="21" y="212"/>
                      <a:pt x="131" y="102"/>
                    </a:cubicBezTo>
                    <a:cubicBezTo>
                      <a:pt x="185" y="48"/>
                      <a:pt x="257" y="20"/>
                      <a:pt x="329" y="20"/>
                    </a:cubicBezTo>
                    <a:moveTo>
                      <a:pt x="329" y="0"/>
                    </a:moveTo>
                    <a:cubicBezTo>
                      <a:pt x="249" y="0"/>
                      <a:pt x="173" y="32"/>
                      <a:pt x="117" y="88"/>
                    </a:cubicBezTo>
                    <a:cubicBezTo>
                      <a:pt x="0" y="205"/>
                      <a:pt x="0" y="396"/>
                      <a:pt x="117" y="513"/>
                    </a:cubicBezTo>
                    <a:cubicBezTo>
                      <a:pt x="173" y="569"/>
                      <a:pt x="249" y="600"/>
                      <a:pt x="329" y="600"/>
                    </a:cubicBezTo>
                    <a:cubicBezTo>
                      <a:pt x="409" y="600"/>
                      <a:pt x="484" y="569"/>
                      <a:pt x="541" y="513"/>
                    </a:cubicBezTo>
                    <a:cubicBezTo>
                      <a:pt x="658" y="396"/>
                      <a:pt x="658" y="205"/>
                      <a:pt x="541" y="88"/>
                    </a:cubicBezTo>
                    <a:cubicBezTo>
                      <a:pt x="484" y="32"/>
                      <a:pt x="409" y="0"/>
                      <a:pt x="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145"/>
              <p:cNvSpPr>
                <a:spLocks noChangeArrowheads="1"/>
              </p:cNvSpPr>
              <p:nvPr/>
            </p:nvSpPr>
            <p:spPr bwMode="auto">
              <a:xfrm>
                <a:off x="10275931" y="3686251"/>
                <a:ext cx="1045389" cy="1045389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46"/>
              <p:cNvSpPr>
                <a:spLocks noEditPoints="1"/>
              </p:cNvSpPr>
              <p:nvPr/>
            </p:nvSpPr>
            <p:spPr bwMode="auto">
              <a:xfrm>
                <a:off x="10258407" y="3668726"/>
                <a:ext cx="1081200" cy="1081200"/>
              </a:xfrm>
              <a:custGeom>
                <a:avLst/>
                <a:gdLst>
                  <a:gd name="T0" fmla="*/ 300 w 600"/>
                  <a:gd name="T1" fmla="*/ 20 h 600"/>
                  <a:gd name="T2" fmla="*/ 580 w 600"/>
                  <a:gd name="T3" fmla="*/ 300 h 600"/>
                  <a:gd name="T4" fmla="*/ 300 w 600"/>
                  <a:gd name="T5" fmla="*/ 580 h 600"/>
                  <a:gd name="T6" fmla="*/ 20 w 600"/>
                  <a:gd name="T7" fmla="*/ 300 h 600"/>
                  <a:gd name="T8" fmla="*/ 300 w 600"/>
                  <a:gd name="T9" fmla="*/ 20 h 600"/>
                  <a:gd name="T10" fmla="*/ 300 w 600"/>
                  <a:gd name="T11" fmla="*/ 0 h 600"/>
                  <a:gd name="T12" fmla="*/ 300 w 600"/>
                  <a:gd name="T13" fmla="*/ 0 h 600"/>
                  <a:gd name="T14" fmla="*/ 0 w 600"/>
                  <a:gd name="T15" fmla="*/ 300 h 600"/>
                  <a:gd name="T16" fmla="*/ 300 w 600"/>
                  <a:gd name="T17" fmla="*/ 600 h 600"/>
                  <a:gd name="T18" fmla="*/ 600 w 600"/>
                  <a:gd name="T19" fmla="*/ 300 h 600"/>
                  <a:gd name="T20" fmla="*/ 300 w 600"/>
                  <a:gd name="T21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0" h="600">
                    <a:moveTo>
                      <a:pt x="300" y="20"/>
                    </a:moveTo>
                    <a:cubicBezTo>
                      <a:pt x="455" y="20"/>
                      <a:pt x="580" y="145"/>
                      <a:pt x="580" y="300"/>
                    </a:cubicBezTo>
                    <a:cubicBezTo>
                      <a:pt x="580" y="455"/>
                      <a:pt x="455" y="580"/>
                      <a:pt x="300" y="580"/>
                    </a:cubicBezTo>
                    <a:cubicBezTo>
                      <a:pt x="146" y="580"/>
                      <a:pt x="20" y="455"/>
                      <a:pt x="20" y="300"/>
                    </a:cubicBezTo>
                    <a:cubicBezTo>
                      <a:pt x="20" y="145"/>
                      <a:pt x="146" y="20"/>
                      <a:pt x="300" y="20"/>
                    </a:cubicBezTo>
                    <a:moveTo>
                      <a:pt x="300" y="0"/>
                    </a:moveTo>
                    <a:cubicBezTo>
                      <a:pt x="300" y="0"/>
                      <a:pt x="300" y="0"/>
                      <a:pt x="300" y="0"/>
                    </a:cubicBezTo>
                    <a:cubicBezTo>
                      <a:pt x="135" y="0"/>
                      <a:pt x="0" y="135"/>
                      <a:pt x="0" y="300"/>
                    </a:cubicBezTo>
                    <a:cubicBezTo>
                      <a:pt x="0" y="465"/>
                      <a:pt x="135" y="600"/>
                      <a:pt x="300" y="600"/>
                    </a:cubicBezTo>
                    <a:cubicBezTo>
                      <a:pt x="466" y="600"/>
                      <a:pt x="600" y="465"/>
                      <a:pt x="600" y="300"/>
                    </a:cubicBezTo>
                    <a:cubicBezTo>
                      <a:pt x="600" y="135"/>
                      <a:pt x="466" y="0"/>
                      <a:pt x="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Oval 149"/>
              <p:cNvSpPr>
                <a:spLocks noChangeArrowheads="1"/>
              </p:cNvSpPr>
              <p:nvPr/>
            </p:nvSpPr>
            <p:spPr bwMode="auto">
              <a:xfrm>
                <a:off x="6549257" y="3717110"/>
                <a:ext cx="1045389" cy="1045389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150"/>
              <p:cNvSpPr>
                <a:spLocks noEditPoints="1"/>
              </p:cNvSpPr>
              <p:nvPr/>
            </p:nvSpPr>
            <p:spPr bwMode="auto">
              <a:xfrm>
                <a:off x="6531732" y="3668726"/>
                <a:ext cx="1081200" cy="1081200"/>
              </a:xfrm>
              <a:custGeom>
                <a:avLst/>
                <a:gdLst>
                  <a:gd name="T0" fmla="*/ 300 w 600"/>
                  <a:gd name="T1" fmla="*/ 20 h 600"/>
                  <a:gd name="T2" fmla="*/ 580 w 600"/>
                  <a:gd name="T3" fmla="*/ 300 h 600"/>
                  <a:gd name="T4" fmla="*/ 300 w 600"/>
                  <a:gd name="T5" fmla="*/ 580 h 600"/>
                  <a:gd name="T6" fmla="*/ 20 w 600"/>
                  <a:gd name="T7" fmla="*/ 300 h 600"/>
                  <a:gd name="T8" fmla="*/ 300 w 600"/>
                  <a:gd name="T9" fmla="*/ 20 h 600"/>
                  <a:gd name="T10" fmla="*/ 300 w 600"/>
                  <a:gd name="T11" fmla="*/ 0 h 600"/>
                  <a:gd name="T12" fmla="*/ 300 w 600"/>
                  <a:gd name="T13" fmla="*/ 0 h 600"/>
                  <a:gd name="T14" fmla="*/ 0 w 600"/>
                  <a:gd name="T15" fmla="*/ 300 h 600"/>
                  <a:gd name="T16" fmla="*/ 300 w 600"/>
                  <a:gd name="T17" fmla="*/ 600 h 600"/>
                  <a:gd name="T18" fmla="*/ 600 w 600"/>
                  <a:gd name="T19" fmla="*/ 300 h 600"/>
                  <a:gd name="T20" fmla="*/ 300 w 600"/>
                  <a:gd name="T21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0" h="600">
                    <a:moveTo>
                      <a:pt x="300" y="20"/>
                    </a:moveTo>
                    <a:cubicBezTo>
                      <a:pt x="454" y="20"/>
                      <a:pt x="580" y="145"/>
                      <a:pt x="580" y="300"/>
                    </a:cubicBezTo>
                    <a:cubicBezTo>
                      <a:pt x="580" y="455"/>
                      <a:pt x="454" y="580"/>
                      <a:pt x="300" y="580"/>
                    </a:cubicBezTo>
                    <a:cubicBezTo>
                      <a:pt x="145" y="580"/>
                      <a:pt x="20" y="455"/>
                      <a:pt x="20" y="300"/>
                    </a:cubicBezTo>
                    <a:cubicBezTo>
                      <a:pt x="20" y="145"/>
                      <a:pt x="145" y="20"/>
                      <a:pt x="300" y="20"/>
                    </a:cubicBezTo>
                    <a:moveTo>
                      <a:pt x="300" y="0"/>
                    </a:moveTo>
                    <a:cubicBezTo>
                      <a:pt x="300" y="0"/>
                      <a:pt x="300" y="0"/>
                      <a:pt x="300" y="0"/>
                    </a:cubicBezTo>
                    <a:cubicBezTo>
                      <a:pt x="134" y="0"/>
                      <a:pt x="0" y="135"/>
                      <a:pt x="0" y="300"/>
                    </a:cubicBezTo>
                    <a:cubicBezTo>
                      <a:pt x="0" y="465"/>
                      <a:pt x="134" y="600"/>
                      <a:pt x="300" y="600"/>
                    </a:cubicBezTo>
                    <a:cubicBezTo>
                      <a:pt x="465" y="600"/>
                      <a:pt x="600" y="465"/>
                      <a:pt x="600" y="300"/>
                    </a:cubicBezTo>
                    <a:cubicBezTo>
                      <a:pt x="600" y="135"/>
                      <a:pt x="465" y="0"/>
                      <a:pt x="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151"/>
              <p:cNvSpPr>
                <a:spLocks noEditPoints="1"/>
              </p:cNvSpPr>
              <p:nvPr/>
            </p:nvSpPr>
            <p:spPr bwMode="auto">
              <a:xfrm>
                <a:off x="10416891" y="3347947"/>
                <a:ext cx="605746" cy="277348"/>
              </a:xfrm>
              <a:custGeom>
                <a:avLst/>
                <a:gdLst>
                  <a:gd name="T0" fmla="*/ 795 w 795"/>
                  <a:gd name="T1" fmla="*/ 16 h 364"/>
                  <a:gd name="T2" fmla="*/ 778 w 795"/>
                  <a:gd name="T3" fmla="*/ 5 h 364"/>
                  <a:gd name="T4" fmla="*/ 733 w 795"/>
                  <a:gd name="T5" fmla="*/ 45 h 364"/>
                  <a:gd name="T6" fmla="*/ 752 w 795"/>
                  <a:gd name="T7" fmla="*/ 14 h 364"/>
                  <a:gd name="T8" fmla="*/ 733 w 795"/>
                  <a:gd name="T9" fmla="*/ 45 h 364"/>
                  <a:gd name="T10" fmla="*/ 707 w 795"/>
                  <a:gd name="T11" fmla="*/ 54 h 364"/>
                  <a:gd name="T12" fmla="*/ 674 w 795"/>
                  <a:gd name="T13" fmla="*/ 49 h 364"/>
                  <a:gd name="T14" fmla="*/ 629 w 795"/>
                  <a:gd name="T15" fmla="*/ 90 h 364"/>
                  <a:gd name="T16" fmla="*/ 648 w 795"/>
                  <a:gd name="T17" fmla="*/ 61 h 364"/>
                  <a:gd name="T18" fmla="*/ 629 w 795"/>
                  <a:gd name="T19" fmla="*/ 90 h 364"/>
                  <a:gd name="T20" fmla="*/ 603 w 795"/>
                  <a:gd name="T21" fmla="*/ 102 h 364"/>
                  <a:gd name="T22" fmla="*/ 570 w 795"/>
                  <a:gd name="T23" fmla="*/ 94 h 364"/>
                  <a:gd name="T24" fmla="*/ 527 w 795"/>
                  <a:gd name="T25" fmla="*/ 135 h 364"/>
                  <a:gd name="T26" fmla="*/ 544 w 795"/>
                  <a:gd name="T27" fmla="*/ 106 h 364"/>
                  <a:gd name="T28" fmla="*/ 527 w 795"/>
                  <a:gd name="T29" fmla="*/ 135 h 364"/>
                  <a:gd name="T30" fmla="*/ 501 w 795"/>
                  <a:gd name="T31" fmla="*/ 146 h 364"/>
                  <a:gd name="T32" fmla="*/ 466 w 795"/>
                  <a:gd name="T33" fmla="*/ 142 h 364"/>
                  <a:gd name="T34" fmla="*/ 423 w 795"/>
                  <a:gd name="T35" fmla="*/ 182 h 364"/>
                  <a:gd name="T36" fmla="*/ 440 w 795"/>
                  <a:gd name="T37" fmla="*/ 154 h 364"/>
                  <a:gd name="T38" fmla="*/ 423 w 795"/>
                  <a:gd name="T39" fmla="*/ 182 h 364"/>
                  <a:gd name="T40" fmla="*/ 397 w 795"/>
                  <a:gd name="T41" fmla="*/ 194 h 364"/>
                  <a:gd name="T42" fmla="*/ 362 w 795"/>
                  <a:gd name="T43" fmla="*/ 187 h 364"/>
                  <a:gd name="T44" fmla="*/ 319 w 795"/>
                  <a:gd name="T45" fmla="*/ 227 h 364"/>
                  <a:gd name="T46" fmla="*/ 336 w 795"/>
                  <a:gd name="T47" fmla="*/ 198 h 364"/>
                  <a:gd name="T48" fmla="*/ 319 w 795"/>
                  <a:gd name="T49" fmla="*/ 227 h 364"/>
                  <a:gd name="T50" fmla="*/ 293 w 795"/>
                  <a:gd name="T51" fmla="*/ 239 h 364"/>
                  <a:gd name="T52" fmla="*/ 260 w 795"/>
                  <a:gd name="T53" fmla="*/ 232 h 364"/>
                  <a:gd name="T54" fmla="*/ 215 w 795"/>
                  <a:gd name="T55" fmla="*/ 272 h 364"/>
                  <a:gd name="T56" fmla="*/ 234 w 795"/>
                  <a:gd name="T57" fmla="*/ 243 h 364"/>
                  <a:gd name="T58" fmla="*/ 215 w 795"/>
                  <a:gd name="T59" fmla="*/ 272 h 364"/>
                  <a:gd name="T60" fmla="*/ 189 w 795"/>
                  <a:gd name="T61" fmla="*/ 284 h 364"/>
                  <a:gd name="T62" fmla="*/ 156 w 795"/>
                  <a:gd name="T63" fmla="*/ 279 h 364"/>
                  <a:gd name="T64" fmla="*/ 111 w 795"/>
                  <a:gd name="T65" fmla="*/ 319 h 364"/>
                  <a:gd name="T66" fmla="*/ 130 w 795"/>
                  <a:gd name="T67" fmla="*/ 291 h 364"/>
                  <a:gd name="T68" fmla="*/ 111 w 795"/>
                  <a:gd name="T69" fmla="*/ 319 h 364"/>
                  <a:gd name="T70" fmla="*/ 85 w 795"/>
                  <a:gd name="T71" fmla="*/ 331 h 364"/>
                  <a:gd name="T72" fmla="*/ 52 w 795"/>
                  <a:gd name="T73" fmla="*/ 324 h 364"/>
                  <a:gd name="T74" fmla="*/ 7 w 795"/>
                  <a:gd name="T75" fmla="*/ 364 h 364"/>
                  <a:gd name="T76" fmla="*/ 26 w 795"/>
                  <a:gd name="T77" fmla="*/ 336 h 364"/>
                  <a:gd name="T78" fmla="*/ 7 w 795"/>
                  <a:gd name="T79" fmla="*/ 364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95" h="364">
                    <a:moveTo>
                      <a:pt x="785" y="21"/>
                    </a:moveTo>
                    <a:lnTo>
                      <a:pt x="795" y="16"/>
                    </a:lnTo>
                    <a:lnTo>
                      <a:pt x="785" y="0"/>
                    </a:lnTo>
                    <a:lnTo>
                      <a:pt x="778" y="5"/>
                    </a:lnTo>
                    <a:lnTo>
                      <a:pt x="785" y="21"/>
                    </a:lnTo>
                    <a:close/>
                    <a:moveTo>
                      <a:pt x="733" y="45"/>
                    </a:moveTo>
                    <a:lnTo>
                      <a:pt x="759" y="33"/>
                    </a:lnTo>
                    <a:lnTo>
                      <a:pt x="752" y="14"/>
                    </a:lnTo>
                    <a:lnTo>
                      <a:pt x="726" y="26"/>
                    </a:lnTo>
                    <a:lnTo>
                      <a:pt x="733" y="45"/>
                    </a:lnTo>
                    <a:close/>
                    <a:moveTo>
                      <a:pt x="681" y="66"/>
                    </a:moveTo>
                    <a:lnTo>
                      <a:pt x="707" y="54"/>
                    </a:lnTo>
                    <a:lnTo>
                      <a:pt x="700" y="38"/>
                    </a:lnTo>
                    <a:lnTo>
                      <a:pt x="674" y="49"/>
                    </a:lnTo>
                    <a:lnTo>
                      <a:pt x="681" y="66"/>
                    </a:lnTo>
                    <a:close/>
                    <a:moveTo>
                      <a:pt x="629" y="90"/>
                    </a:moveTo>
                    <a:lnTo>
                      <a:pt x="655" y="78"/>
                    </a:lnTo>
                    <a:lnTo>
                      <a:pt x="648" y="61"/>
                    </a:lnTo>
                    <a:lnTo>
                      <a:pt x="622" y="73"/>
                    </a:lnTo>
                    <a:lnTo>
                      <a:pt x="629" y="90"/>
                    </a:lnTo>
                    <a:close/>
                    <a:moveTo>
                      <a:pt x="579" y="113"/>
                    </a:moveTo>
                    <a:lnTo>
                      <a:pt x="603" y="102"/>
                    </a:lnTo>
                    <a:lnTo>
                      <a:pt x="596" y="83"/>
                    </a:lnTo>
                    <a:lnTo>
                      <a:pt x="570" y="94"/>
                    </a:lnTo>
                    <a:lnTo>
                      <a:pt x="579" y="113"/>
                    </a:lnTo>
                    <a:close/>
                    <a:moveTo>
                      <a:pt x="527" y="135"/>
                    </a:moveTo>
                    <a:lnTo>
                      <a:pt x="553" y="123"/>
                    </a:lnTo>
                    <a:lnTo>
                      <a:pt x="544" y="106"/>
                    </a:lnTo>
                    <a:lnTo>
                      <a:pt x="518" y="118"/>
                    </a:lnTo>
                    <a:lnTo>
                      <a:pt x="527" y="135"/>
                    </a:lnTo>
                    <a:close/>
                    <a:moveTo>
                      <a:pt x="475" y="158"/>
                    </a:moveTo>
                    <a:lnTo>
                      <a:pt x="501" y="146"/>
                    </a:lnTo>
                    <a:lnTo>
                      <a:pt x="492" y="130"/>
                    </a:lnTo>
                    <a:lnTo>
                      <a:pt x="466" y="142"/>
                    </a:lnTo>
                    <a:lnTo>
                      <a:pt x="475" y="158"/>
                    </a:lnTo>
                    <a:close/>
                    <a:moveTo>
                      <a:pt x="423" y="182"/>
                    </a:moveTo>
                    <a:lnTo>
                      <a:pt x="449" y="170"/>
                    </a:lnTo>
                    <a:lnTo>
                      <a:pt x="440" y="154"/>
                    </a:lnTo>
                    <a:lnTo>
                      <a:pt x="414" y="163"/>
                    </a:lnTo>
                    <a:lnTo>
                      <a:pt x="423" y="182"/>
                    </a:lnTo>
                    <a:close/>
                    <a:moveTo>
                      <a:pt x="371" y="203"/>
                    </a:moveTo>
                    <a:lnTo>
                      <a:pt x="397" y="194"/>
                    </a:lnTo>
                    <a:lnTo>
                      <a:pt x="388" y="175"/>
                    </a:lnTo>
                    <a:lnTo>
                      <a:pt x="362" y="187"/>
                    </a:lnTo>
                    <a:lnTo>
                      <a:pt x="371" y="203"/>
                    </a:lnTo>
                    <a:close/>
                    <a:moveTo>
                      <a:pt x="319" y="227"/>
                    </a:moveTo>
                    <a:lnTo>
                      <a:pt x="345" y="215"/>
                    </a:lnTo>
                    <a:lnTo>
                      <a:pt x="336" y="198"/>
                    </a:lnTo>
                    <a:lnTo>
                      <a:pt x="312" y="210"/>
                    </a:lnTo>
                    <a:lnTo>
                      <a:pt x="319" y="227"/>
                    </a:lnTo>
                    <a:close/>
                    <a:moveTo>
                      <a:pt x="267" y="251"/>
                    </a:moveTo>
                    <a:lnTo>
                      <a:pt x="293" y="239"/>
                    </a:lnTo>
                    <a:lnTo>
                      <a:pt x="286" y="222"/>
                    </a:lnTo>
                    <a:lnTo>
                      <a:pt x="260" y="232"/>
                    </a:lnTo>
                    <a:lnTo>
                      <a:pt x="267" y="251"/>
                    </a:lnTo>
                    <a:close/>
                    <a:moveTo>
                      <a:pt x="215" y="272"/>
                    </a:moveTo>
                    <a:lnTo>
                      <a:pt x="241" y="262"/>
                    </a:lnTo>
                    <a:lnTo>
                      <a:pt x="234" y="243"/>
                    </a:lnTo>
                    <a:lnTo>
                      <a:pt x="208" y="255"/>
                    </a:lnTo>
                    <a:lnTo>
                      <a:pt x="215" y="272"/>
                    </a:lnTo>
                    <a:close/>
                    <a:moveTo>
                      <a:pt x="163" y="295"/>
                    </a:moveTo>
                    <a:lnTo>
                      <a:pt x="189" y="284"/>
                    </a:lnTo>
                    <a:lnTo>
                      <a:pt x="182" y="267"/>
                    </a:lnTo>
                    <a:lnTo>
                      <a:pt x="156" y="279"/>
                    </a:lnTo>
                    <a:lnTo>
                      <a:pt x="163" y="295"/>
                    </a:lnTo>
                    <a:close/>
                    <a:moveTo>
                      <a:pt x="111" y="319"/>
                    </a:moveTo>
                    <a:lnTo>
                      <a:pt x="137" y="307"/>
                    </a:lnTo>
                    <a:lnTo>
                      <a:pt x="130" y="291"/>
                    </a:lnTo>
                    <a:lnTo>
                      <a:pt x="104" y="303"/>
                    </a:lnTo>
                    <a:lnTo>
                      <a:pt x="111" y="319"/>
                    </a:lnTo>
                    <a:close/>
                    <a:moveTo>
                      <a:pt x="59" y="343"/>
                    </a:moveTo>
                    <a:lnTo>
                      <a:pt x="85" y="331"/>
                    </a:lnTo>
                    <a:lnTo>
                      <a:pt x="78" y="312"/>
                    </a:lnTo>
                    <a:lnTo>
                      <a:pt x="52" y="324"/>
                    </a:lnTo>
                    <a:lnTo>
                      <a:pt x="59" y="343"/>
                    </a:lnTo>
                    <a:close/>
                    <a:moveTo>
                      <a:pt x="7" y="364"/>
                    </a:moveTo>
                    <a:lnTo>
                      <a:pt x="33" y="352"/>
                    </a:lnTo>
                    <a:lnTo>
                      <a:pt x="26" y="336"/>
                    </a:lnTo>
                    <a:lnTo>
                      <a:pt x="0" y="347"/>
                    </a:lnTo>
                    <a:lnTo>
                      <a:pt x="7" y="36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152"/>
              <p:cNvSpPr>
                <a:spLocks/>
              </p:cNvSpPr>
              <p:nvPr/>
            </p:nvSpPr>
            <p:spPr bwMode="auto">
              <a:xfrm>
                <a:off x="10389461" y="3587198"/>
                <a:ext cx="61718" cy="61718"/>
              </a:xfrm>
              <a:custGeom>
                <a:avLst/>
                <a:gdLst>
                  <a:gd name="T0" fmla="*/ 23 w 34"/>
                  <a:gd name="T1" fmla="*/ 31 h 34"/>
                  <a:gd name="T2" fmla="*/ 3 w 34"/>
                  <a:gd name="T3" fmla="*/ 23 h 34"/>
                  <a:gd name="T4" fmla="*/ 11 w 34"/>
                  <a:gd name="T5" fmla="*/ 4 h 34"/>
                  <a:gd name="T6" fmla="*/ 31 w 34"/>
                  <a:gd name="T7" fmla="*/ 11 h 34"/>
                  <a:gd name="T8" fmla="*/ 23 w 34"/>
                  <a:gd name="T9" fmla="*/ 3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23" y="31"/>
                    </a:moveTo>
                    <a:cubicBezTo>
                      <a:pt x="16" y="34"/>
                      <a:pt x="7" y="31"/>
                      <a:pt x="3" y="23"/>
                    </a:cubicBezTo>
                    <a:cubicBezTo>
                      <a:pt x="0" y="16"/>
                      <a:pt x="3" y="7"/>
                      <a:pt x="11" y="4"/>
                    </a:cubicBezTo>
                    <a:cubicBezTo>
                      <a:pt x="19" y="0"/>
                      <a:pt x="27" y="4"/>
                      <a:pt x="31" y="11"/>
                    </a:cubicBezTo>
                    <a:cubicBezTo>
                      <a:pt x="34" y="19"/>
                      <a:pt x="31" y="28"/>
                      <a:pt x="23" y="3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153"/>
              <p:cNvSpPr>
                <a:spLocks/>
              </p:cNvSpPr>
              <p:nvPr/>
            </p:nvSpPr>
            <p:spPr bwMode="auto">
              <a:xfrm>
                <a:off x="10995207" y="3325851"/>
                <a:ext cx="70099" cy="65528"/>
              </a:xfrm>
              <a:custGeom>
                <a:avLst/>
                <a:gdLst>
                  <a:gd name="T0" fmla="*/ 38 w 92"/>
                  <a:gd name="T1" fmla="*/ 86 h 86"/>
                  <a:gd name="T2" fmla="*/ 92 w 92"/>
                  <a:gd name="T3" fmla="*/ 10 h 86"/>
                  <a:gd name="T4" fmla="*/ 0 w 92"/>
                  <a:gd name="T5" fmla="*/ 0 h 86"/>
                  <a:gd name="T6" fmla="*/ 38 w 92"/>
                  <a:gd name="T7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86">
                    <a:moveTo>
                      <a:pt x="38" y="86"/>
                    </a:moveTo>
                    <a:lnTo>
                      <a:pt x="92" y="10"/>
                    </a:lnTo>
                    <a:lnTo>
                      <a:pt x="0" y="0"/>
                    </a:lnTo>
                    <a:lnTo>
                      <a:pt x="38" y="8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154"/>
              <p:cNvSpPr>
                <a:spLocks noEditPoints="1"/>
              </p:cNvSpPr>
              <p:nvPr/>
            </p:nvSpPr>
            <p:spPr bwMode="auto">
              <a:xfrm>
                <a:off x="9560465" y="2115120"/>
                <a:ext cx="278110" cy="605746"/>
              </a:xfrm>
              <a:custGeom>
                <a:avLst/>
                <a:gdLst>
                  <a:gd name="T0" fmla="*/ 365 w 365"/>
                  <a:gd name="T1" fmla="*/ 7 h 795"/>
                  <a:gd name="T2" fmla="*/ 343 w 365"/>
                  <a:gd name="T3" fmla="*/ 10 h 795"/>
                  <a:gd name="T4" fmla="*/ 339 w 365"/>
                  <a:gd name="T5" fmla="*/ 69 h 795"/>
                  <a:gd name="T6" fmla="*/ 332 w 365"/>
                  <a:gd name="T7" fmla="*/ 33 h 795"/>
                  <a:gd name="T8" fmla="*/ 339 w 365"/>
                  <a:gd name="T9" fmla="*/ 69 h 795"/>
                  <a:gd name="T10" fmla="*/ 327 w 365"/>
                  <a:gd name="T11" fmla="*/ 95 h 795"/>
                  <a:gd name="T12" fmla="*/ 298 w 365"/>
                  <a:gd name="T13" fmla="*/ 111 h 795"/>
                  <a:gd name="T14" fmla="*/ 291 w 365"/>
                  <a:gd name="T15" fmla="*/ 173 h 795"/>
                  <a:gd name="T16" fmla="*/ 287 w 365"/>
                  <a:gd name="T17" fmla="*/ 137 h 795"/>
                  <a:gd name="T18" fmla="*/ 291 w 365"/>
                  <a:gd name="T19" fmla="*/ 173 h 795"/>
                  <a:gd name="T20" fmla="*/ 282 w 365"/>
                  <a:gd name="T21" fmla="*/ 199 h 795"/>
                  <a:gd name="T22" fmla="*/ 251 w 365"/>
                  <a:gd name="T23" fmla="*/ 215 h 795"/>
                  <a:gd name="T24" fmla="*/ 246 w 365"/>
                  <a:gd name="T25" fmla="*/ 275 h 795"/>
                  <a:gd name="T26" fmla="*/ 242 w 365"/>
                  <a:gd name="T27" fmla="*/ 241 h 795"/>
                  <a:gd name="T28" fmla="*/ 246 w 365"/>
                  <a:gd name="T29" fmla="*/ 275 h 795"/>
                  <a:gd name="T30" fmla="*/ 235 w 365"/>
                  <a:gd name="T31" fmla="*/ 301 h 795"/>
                  <a:gd name="T32" fmla="*/ 206 w 365"/>
                  <a:gd name="T33" fmla="*/ 319 h 795"/>
                  <a:gd name="T34" fmla="*/ 202 w 365"/>
                  <a:gd name="T35" fmla="*/ 379 h 795"/>
                  <a:gd name="T36" fmla="*/ 194 w 365"/>
                  <a:gd name="T37" fmla="*/ 345 h 795"/>
                  <a:gd name="T38" fmla="*/ 202 w 365"/>
                  <a:gd name="T39" fmla="*/ 379 h 795"/>
                  <a:gd name="T40" fmla="*/ 190 w 365"/>
                  <a:gd name="T41" fmla="*/ 405 h 795"/>
                  <a:gd name="T42" fmla="*/ 161 w 365"/>
                  <a:gd name="T43" fmla="*/ 424 h 795"/>
                  <a:gd name="T44" fmla="*/ 154 w 365"/>
                  <a:gd name="T45" fmla="*/ 483 h 795"/>
                  <a:gd name="T46" fmla="*/ 149 w 365"/>
                  <a:gd name="T47" fmla="*/ 450 h 795"/>
                  <a:gd name="T48" fmla="*/ 154 w 365"/>
                  <a:gd name="T49" fmla="*/ 483 h 795"/>
                  <a:gd name="T50" fmla="*/ 142 w 365"/>
                  <a:gd name="T51" fmla="*/ 509 h 795"/>
                  <a:gd name="T52" fmla="*/ 114 w 365"/>
                  <a:gd name="T53" fmla="*/ 528 h 795"/>
                  <a:gd name="T54" fmla="*/ 109 w 365"/>
                  <a:gd name="T55" fmla="*/ 587 h 795"/>
                  <a:gd name="T56" fmla="*/ 102 w 365"/>
                  <a:gd name="T57" fmla="*/ 554 h 795"/>
                  <a:gd name="T58" fmla="*/ 109 w 365"/>
                  <a:gd name="T59" fmla="*/ 587 h 795"/>
                  <a:gd name="T60" fmla="*/ 97 w 365"/>
                  <a:gd name="T61" fmla="*/ 613 h 795"/>
                  <a:gd name="T62" fmla="*/ 69 w 365"/>
                  <a:gd name="T63" fmla="*/ 632 h 795"/>
                  <a:gd name="T64" fmla="*/ 62 w 365"/>
                  <a:gd name="T65" fmla="*/ 691 h 795"/>
                  <a:gd name="T66" fmla="*/ 57 w 365"/>
                  <a:gd name="T67" fmla="*/ 658 h 795"/>
                  <a:gd name="T68" fmla="*/ 62 w 365"/>
                  <a:gd name="T69" fmla="*/ 691 h 795"/>
                  <a:gd name="T70" fmla="*/ 50 w 365"/>
                  <a:gd name="T71" fmla="*/ 717 h 795"/>
                  <a:gd name="T72" fmla="*/ 22 w 365"/>
                  <a:gd name="T73" fmla="*/ 736 h 795"/>
                  <a:gd name="T74" fmla="*/ 17 w 365"/>
                  <a:gd name="T75" fmla="*/ 795 h 795"/>
                  <a:gd name="T76" fmla="*/ 10 w 365"/>
                  <a:gd name="T77" fmla="*/ 762 h 795"/>
                  <a:gd name="T78" fmla="*/ 17 w 365"/>
                  <a:gd name="T79" fmla="*/ 795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5" h="795">
                    <a:moveTo>
                      <a:pt x="362" y="17"/>
                    </a:moveTo>
                    <a:lnTo>
                      <a:pt x="365" y="7"/>
                    </a:lnTo>
                    <a:lnTo>
                      <a:pt x="348" y="0"/>
                    </a:lnTo>
                    <a:lnTo>
                      <a:pt x="343" y="10"/>
                    </a:lnTo>
                    <a:lnTo>
                      <a:pt x="362" y="17"/>
                    </a:lnTo>
                    <a:close/>
                    <a:moveTo>
                      <a:pt x="339" y="69"/>
                    </a:moveTo>
                    <a:lnTo>
                      <a:pt x="351" y="43"/>
                    </a:lnTo>
                    <a:lnTo>
                      <a:pt x="332" y="33"/>
                    </a:lnTo>
                    <a:lnTo>
                      <a:pt x="322" y="59"/>
                    </a:lnTo>
                    <a:lnTo>
                      <a:pt x="339" y="69"/>
                    </a:lnTo>
                    <a:close/>
                    <a:moveTo>
                      <a:pt x="315" y="121"/>
                    </a:moveTo>
                    <a:lnTo>
                      <a:pt x="327" y="95"/>
                    </a:lnTo>
                    <a:lnTo>
                      <a:pt x="310" y="85"/>
                    </a:lnTo>
                    <a:lnTo>
                      <a:pt x="298" y="111"/>
                    </a:lnTo>
                    <a:lnTo>
                      <a:pt x="315" y="121"/>
                    </a:lnTo>
                    <a:close/>
                    <a:moveTo>
                      <a:pt x="291" y="173"/>
                    </a:moveTo>
                    <a:lnTo>
                      <a:pt x="303" y="147"/>
                    </a:lnTo>
                    <a:lnTo>
                      <a:pt x="287" y="137"/>
                    </a:lnTo>
                    <a:lnTo>
                      <a:pt x="275" y="163"/>
                    </a:lnTo>
                    <a:lnTo>
                      <a:pt x="291" y="173"/>
                    </a:lnTo>
                    <a:close/>
                    <a:moveTo>
                      <a:pt x="270" y="225"/>
                    </a:moveTo>
                    <a:lnTo>
                      <a:pt x="282" y="199"/>
                    </a:lnTo>
                    <a:lnTo>
                      <a:pt x="263" y="189"/>
                    </a:lnTo>
                    <a:lnTo>
                      <a:pt x="251" y="215"/>
                    </a:lnTo>
                    <a:lnTo>
                      <a:pt x="270" y="225"/>
                    </a:lnTo>
                    <a:close/>
                    <a:moveTo>
                      <a:pt x="246" y="275"/>
                    </a:moveTo>
                    <a:lnTo>
                      <a:pt x="258" y="249"/>
                    </a:lnTo>
                    <a:lnTo>
                      <a:pt x="242" y="241"/>
                    </a:lnTo>
                    <a:lnTo>
                      <a:pt x="230" y="267"/>
                    </a:lnTo>
                    <a:lnTo>
                      <a:pt x="246" y="275"/>
                    </a:lnTo>
                    <a:close/>
                    <a:moveTo>
                      <a:pt x="223" y="327"/>
                    </a:moveTo>
                    <a:lnTo>
                      <a:pt x="235" y="301"/>
                    </a:lnTo>
                    <a:lnTo>
                      <a:pt x="218" y="293"/>
                    </a:lnTo>
                    <a:lnTo>
                      <a:pt x="206" y="319"/>
                    </a:lnTo>
                    <a:lnTo>
                      <a:pt x="223" y="327"/>
                    </a:lnTo>
                    <a:close/>
                    <a:moveTo>
                      <a:pt x="202" y="379"/>
                    </a:moveTo>
                    <a:lnTo>
                      <a:pt x="211" y="353"/>
                    </a:lnTo>
                    <a:lnTo>
                      <a:pt x="194" y="345"/>
                    </a:lnTo>
                    <a:lnTo>
                      <a:pt x="183" y="371"/>
                    </a:lnTo>
                    <a:lnTo>
                      <a:pt x="202" y="379"/>
                    </a:lnTo>
                    <a:close/>
                    <a:moveTo>
                      <a:pt x="178" y="431"/>
                    </a:moveTo>
                    <a:lnTo>
                      <a:pt x="190" y="405"/>
                    </a:lnTo>
                    <a:lnTo>
                      <a:pt x="171" y="397"/>
                    </a:lnTo>
                    <a:lnTo>
                      <a:pt x="161" y="424"/>
                    </a:lnTo>
                    <a:lnTo>
                      <a:pt x="178" y="431"/>
                    </a:lnTo>
                    <a:close/>
                    <a:moveTo>
                      <a:pt x="154" y="483"/>
                    </a:moveTo>
                    <a:lnTo>
                      <a:pt x="166" y="457"/>
                    </a:lnTo>
                    <a:lnTo>
                      <a:pt x="149" y="450"/>
                    </a:lnTo>
                    <a:lnTo>
                      <a:pt x="138" y="476"/>
                    </a:lnTo>
                    <a:lnTo>
                      <a:pt x="154" y="483"/>
                    </a:lnTo>
                    <a:close/>
                    <a:moveTo>
                      <a:pt x="131" y="535"/>
                    </a:moveTo>
                    <a:lnTo>
                      <a:pt x="142" y="509"/>
                    </a:lnTo>
                    <a:lnTo>
                      <a:pt x="126" y="502"/>
                    </a:lnTo>
                    <a:lnTo>
                      <a:pt x="114" y="528"/>
                    </a:lnTo>
                    <a:lnTo>
                      <a:pt x="131" y="535"/>
                    </a:lnTo>
                    <a:close/>
                    <a:moveTo>
                      <a:pt x="109" y="587"/>
                    </a:moveTo>
                    <a:lnTo>
                      <a:pt x="121" y="561"/>
                    </a:lnTo>
                    <a:lnTo>
                      <a:pt x="102" y="554"/>
                    </a:lnTo>
                    <a:lnTo>
                      <a:pt x="90" y="580"/>
                    </a:lnTo>
                    <a:lnTo>
                      <a:pt x="109" y="587"/>
                    </a:lnTo>
                    <a:close/>
                    <a:moveTo>
                      <a:pt x="86" y="639"/>
                    </a:moveTo>
                    <a:lnTo>
                      <a:pt x="97" y="613"/>
                    </a:lnTo>
                    <a:lnTo>
                      <a:pt x="81" y="606"/>
                    </a:lnTo>
                    <a:lnTo>
                      <a:pt x="69" y="632"/>
                    </a:lnTo>
                    <a:lnTo>
                      <a:pt x="86" y="639"/>
                    </a:lnTo>
                    <a:close/>
                    <a:moveTo>
                      <a:pt x="62" y="691"/>
                    </a:moveTo>
                    <a:lnTo>
                      <a:pt x="74" y="665"/>
                    </a:lnTo>
                    <a:lnTo>
                      <a:pt x="57" y="658"/>
                    </a:lnTo>
                    <a:lnTo>
                      <a:pt x="45" y="684"/>
                    </a:lnTo>
                    <a:lnTo>
                      <a:pt x="62" y="691"/>
                    </a:lnTo>
                    <a:close/>
                    <a:moveTo>
                      <a:pt x="41" y="743"/>
                    </a:moveTo>
                    <a:lnTo>
                      <a:pt x="50" y="717"/>
                    </a:lnTo>
                    <a:lnTo>
                      <a:pt x="34" y="710"/>
                    </a:lnTo>
                    <a:lnTo>
                      <a:pt x="22" y="736"/>
                    </a:lnTo>
                    <a:lnTo>
                      <a:pt x="41" y="743"/>
                    </a:lnTo>
                    <a:close/>
                    <a:moveTo>
                      <a:pt x="17" y="795"/>
                    </a:moveTo>
                    <a:lnTo>
                      <a:pt x="29" y="769"/>
                    </a:lnTo>
                    <a:lnTo>
                      <a:pt x="10" y="762"/>
                    </a:lnTo>
                    <a:lnTo>
                      <a:pt x="0" y="788"/>
                    </a:lnTo>
                    <a:lnTo>
                      <a:pt x="17" y="79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155"/>
              <p:cNvSpPr>
                <a:spLocks/>
              </p:cNvSpPr>
              <p:nvPr/>
            </p:nvSpPr>
            <p:spPr bwMode="auto">
              <a:xfrm>
                <a:off x="9535320" y="2685054"/>
                <a:ext cx="63241" cy="62480"/>
              </a:xfrm>
              <a:custGeom>
                <a:avLst/>
                <a:gdLst>
                  <a:gd name="T0" fmla="*/ 31 w 35"/>
                  <a:gd name="T1" fmla="*/ 24 h 35"/>
                  <a:gd name="T2" fmla="*/ 11 w 35"/>
                  <a:gd name="T3" fmla="*/ 31 h 35"/>
                  <a:gd name="T4" fmla="*/ 4 w 35"/>
                  <a:gd name="T5" fmla="*/ 11 h 35"/>
                  <a:gd name="T6" fmla="*/ 24 w 35"/>
                  <a:gd name="T7" fmla="*/ 4 h 35"/>
                  <a:gd name="T8" fmla="*/ 31 w 35"/>
                  <a:gd name="T9" fmla="*/ 2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1" y="24"/>
                    </a:moveTo>
                    <a:cubicBezTo>
                      <a:pt x="28" y="31"/>
                      <a:pt x="19" y="35"/>
                      <a:pt x="11" y="31"/>
                    </a:cubicBezTo>
                    <a:cubicBezTo>
                      <a:pt x="4" y="28"/>
                      <a:pt x="0" y="19"/>
                      <a:pt x="4" y="11"/>
                    </a:cubicBezTo>
                    <a:cubicBezTo>
                      <a:pt x="7" y="4"/>
                      <a:pt x="16" y="0"/>
                      <a:pt x="24" y="4"/>
                    </a:cubicBezTo>
                    <a:cubicBezTo>
                      <a:pt x="31" y="7"/>
                      <a:pt x="35" y="16"/>
                      <a:pt x="31" y="2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156"/>
              <p:cNvSpPr>
                <a:spLocks/>
              </p:cNvSpPr>
              <p:nvPr/>
            </p:nvSpPr>
            <p:spPr bwMode="auto">
              <a:xfrm>
                <a:off x="9795144" y="2070165"/>
                <a:ext cx="64765" cy="72385"/>
              </a:xfrm>
              <a:custGeom>
                <a:avLst/>
                <a:gdLst>
                  <a:gd name="T0" fmla="*/ 85 w 85"/>
                  <a:gd name="T1" fmla="*/ 95 h 95"/>
                  <a:gd name="T2" fmla="*/ 76 w 85"/>
                  <a:gd name="T3" fmla="*/ 0 h 95"/>
                  <a:gd name="T4" fmla="*/ 0 w 85"/>
                  <a:gd name="T5" fmla="*/ 57 h 95"/>
                  <a:gd name="T6" fmla="*/ 85 w 85"/>
                  <a:gd name="T7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95">
                    <a:moveTo>
                      <a:pt x="85" y="95"/>
                    </a:moveTo>
                    <a:lnTo>
                      <a:pt x="76" y="0"/>
                    </a:lnTo>
                    <a:lnTo>
                      <a:pt x="0" y="57"/>
                    </a:lnTo>
                    <a:lnTo>
                      <a:pt x="85" y="9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157"/>
              <p:cNvSpPr>
                <a:spLocks noEditPoints="1"/>
              </p:cNvSpPr>
              <p:nvPr/>
            </p:nvSpPr>
            <p:spPr bwMode="auto">
              <a:xfrm>
                <a:off x="6864702" y="3347947"/>
                <a:ext cx="605746" cy="277348"/>
              </a:xfrm>
              <a:custGeom>
                <a:avLst/>
                <a:gdLst>
                  <a:gd name="T0" fmla="*/ 10 w 795"/>
                  <a:gd name="T1" fmla="*/ 0 h 364"/>
                  <a:gd name="T2" fmla="*/ 10 w 795"/>
                  <a:gd name="T3" fmla="*/ 21 h 364"/>
                  <a:gd name="T4" fmla="*/ 69 w 795"/>
                  <a:gd name="T5" fmla="*/ 26 h 364"/>
                  <a:gd name="T6" fmla="*/ 36 w 795"/>
                  <a:gd name="T7" fmla="*/ 33 h 364"/>
                  <a:gd name="T8" fmla="*/ 69 w 795"/>
                  <a:gd name="T9" fmla="*/ 26 h 364"/>
                  <a:gd name="T10" fmla="*/ 95 w 795"/>
                  <a:gd name="T11" fmla="*/ 38 h 364"/>
                  <a:gd name="T12" fmla="*/ 114 w 795"/>
                  <a:gd name="T13" fmla="*/ 66 h 364"/>
                  <a:gd name="T14" fmla="*/ 173 w 795"/>
                  <a:gd name="T15" fmla="*/ 73 h 364"/>
                  <a:gd name="T16" fmla="*/ 140 w 795"/>
                  <a:gd name="T17" fmla="*/ 78 h 364"/>
                  <a:gd name="T18" fmla="*/ 173 w 795"/>
                  <a:gd name="T19" fmla="*/ 73 h 364"/>
                  <a:gd name="T20" fmla="*/ 199 w 795"/>
                  <a:gd name="T21" fmla="*/ 83 h 364"/>
                  <a:gd name="T22" fmla="*/ 218 w 795"/>
                  <a:gd name="T23" fmla="*/ 113 h 364"/>
                  <a:gd name="T24" fmla="*/ 277 w 795"/>
                  <a:gd name="T25" fmla="*/ 118 h 364"/>
                  <a:gd name="T26" fmla="*/ 244 w 795"/>
                  <a:gd name="T27" fmla="*/ 123 h 364"/>
                  <a:gd name="T28" fmla="*/ 277 w 795"/>
                  <a:gd name="T29" fmla="*/ 118 h 364"/>
                  <a:gd name="T30" fmla="*/ 303 w 795"/>
                  <a:gd name="T31" fmla="*/ 130 h 364"/>
                  <a:gd name="T32" fmla="*/ 322 w 795"/>
                  <a:gd name="T33" fmla="*/ 158 h 364"/>
                  <a:gd name="T34" fmla="*/ 381 w 795"/>
                  <a:gd name="T35" fmla="*/ 163 h 364"/>
                  <a:gd name="T36" fmla="*/ 348 w 795"/>
                  <a:gd name="T37" fmla="*/ 170 h 364"/>
                  <a:gd name="T38" fmla="*/ 381 w 795"/>
                  <a:gd name="T39" fmla="*/ 163 h 364"/>
                  <a:gd name="T40" fmla="*/ 407 w 795"/>
                  <a:gd name="T41" fmla="*/ 175 h 364"/>
                  <a:gd name="T42" fmla="*/ 424 w 795"/>
                  <a:gd name="T43" fmla="*/ 203 h 364"/>
                  <a:gd name="T44" fmla="*/ 485 w 795"/>
                  <a:gd name="T45" fmla="*/ 210 h 364"/>
                  <a:gd name="T46" fmla="*/ 450 w 795"/>
                  <a:gd name="T47" fmla="*/ 215 h 364"/>
                  <a:gd name="T48" fmla="*/ 485 w 795"/>
                  <a:gd name="T49" fmla="*/ 210 h 364"/>
                  <a:gd name="T50" fmla="*/ 511 w 795"/>
                  <a:gd name="T51" fmla="*/ 222 h 364"/>
                  <a:gd name="T52" fmla="*/ 528 w 795"/>
                  <a:gd name="T53" fmla="*/ 251 h 364"/>
                  <a:gd name="T54" fmla="*/ 589 w 795"/>
                  <a:gd name="T55" fmla="*/ 255 h 364"/>
                  <a:gd name="T56" fmla="*/ 554 w 795"/>
                  <a:gd name="T57" fmla="*/ 262 h 364"/>
                  <a:gd name="T58" fmla="*/ 589 w 795"/>
                  <a:gd name="T59" fmla="*/ 255 h 364"/>
                  <a:gd name="T60" fmla="*/ 615 w 795"/>
                  <a:gd name="T61" fmla="*/ 267 h 364"/>
                  <a:gd name="T62" fmla="*/ 632 w 795"/>
                  <a:gd name="T63" fmla="*/ 295 h 364"/>
                  <a:gd name="T64" fmla="*/ 691 w 795"/>
                  <a:gd name="T65" fmla="*/ 303 h 364"/>
                  <a:gd name="T66" fmla="*/ 658 w 795"/>
                  <a:gd name="T67" fmla="*/ 307 h 364"/>
                  <a:gd name="T68" fmla="*/ 691 w 795"/>
                  <a:gd name="T69" fmla="*/ 303 h 364"/>
                  <a:gd name="T70" fmla="*/ 717 w 795"/>
                  <a:gd name="T71" fmla="*/ 312 h 364"/>
                  <a:gd name="T72" fmla="*/ 736 w 795"/>
                  <a:gd name="T73" fmla="*/ 343 h 364"/>
                  <a:gd name="T74" fmla="*/ 795 w 795"/>
                  <a:gd name="T75" fmla="*/ 347 h 364"/>
                  <a:gd name="T76" fmla="*/ 762 w 795"/>
                  <a:gd name="T77" fmla="*/ 352 h 364"/>
                  <a:gd name="T78" fmla="*/ 795 w 795"/>
                  <a:gd name="T79" fmla="*/ 347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95" h="364">
                    <a:moveTo>
                      <a:pt x="17" y="5"/>
                    </a:moveTo>
                    <a:lnTo>
                      <a:pt x="10" y="0"/>
                    </a:lnTo>
                    <a:lnTo>
                      <a:pt x="0" y="16"/>
                    </a:lnTo>
                    <a:lnTo>
                      <a:pt x="10" y="21"/>
                    </a:lnTo>
                    <a:lnTo>
                      <a:pt x="17" y="5"/>
                    </a:lnTo>
                    <a:close/>
                    <a:moveTo>
                      <a:pt x="69" y="26"/>
                    </a:moveTo>
                    <a:lnTo>
                      <a:pt x="43" y="14"/>
                    </a:lnTo>
                    <a:lnTo>
                      <a:pt x="36" y="33"/>
                    </a:lnTo>
                    <a:lnTo>
                      <a:pt x="62" y="45"/>
                    </a:lnTo>
                    <a:lnTo>
                      <a:pt x="69" y="26"/>
                    </a:lnTo>
                    <a:close/>
                    <a:moveTo>
                      <a:pt x="121" y="49"/>
                    </a:moveTo>
                    <a:lnTo>
                      <a:pt x="95" y="38"/>
                    </a:lnTo>
                    <a:lnTo>
                      <a:pt x="88" y="54"/>
                    </a:lnTo>
                    <a:lnTo>
                      <a:pt x="114" y="66"/>
                    </a:lnTo>
                    <a:lnTo>
                      <a:pt x="121" y="49"/>
                    </a:lnTo>
                    <a:close/>
                    <a:moveTo>
                      <a:pt x="173" y="73"/>
                    </a:moveTo>
                    <a:lnTo>
                      <a:pt x="147" y="61"/>
                    </a:lnTo>
                    <a:lnTo>
                      <a:pt x="140" y="78"/>
                    </a:lnTo>
                    <a:lnTo>
                      <a:pt x="166" y="90"/>
                    </a:lnTo>
                    <a:lnTo>
                      <a:pt x="173" y="73"/>
                    </a:lnTo>
                    <a:close/>
                    <a:moveTo>
                      <a:pt x="225" y="94"/>
                    </a:moveTo>
                    <a:lnTo>
                      <a:pt x="199" y="83"/>
                    </a:lnTo>
                    <a:lnTo>
                      <a:pt x="192" y="102"/>
                    </a:lnTo>
                    <a:lnTo>
                      <a:pt x="218" y="113"/>
                    </a:lnTo>
                    <a:lnTo>
                      <a:pt x="225" y="94"/>
                    </a:lnTo>
                    <a:close/>
                    <a:moveTo>
                      <a:pt x="277" y="118"/>
                    </a:moveTo>
                    <a:lnTo>
                      <a:pt x="251" y="106"/>
                    </a:lnTo>
                    <a:lnTo>
                      <a:pt x="244" y="123"/>
                    </a:lnTo>
                    <a:lnTo>
                      <a:pt x="270" y="135"/>
                    </a:lnTo>
                    <a:lnTo>
                      <a:pt x="277" y="118"/>
                    </a:lnTo>
                    <a:close/>
                    <a:moveTo>
                      <a:pt x="329" y="142"/>
                    </a:moveTo>
                    <a:lnTo>
                      <a:pt x="303" y="130"/>
                    </a:lnTo>
                    <a:lnTo>
                      <a:pt x="296" y="146"/>
                    </a:lnTo>
                    <a:lnTo>
                      <a:pt x="322" y="158"/>
                    </a:lnTo>
                    <a:lnTo>
                      <a:pt x="329" y="142"/>
                    </a:lnTo>
                    <a:close/>
                    <a:moveTo>
                      <a:pt x="381" y="163"/>
                    </a:moveTo>
                    <a:lnTo>
                      <a:pt x="355" y="154"/>
                    </a:lnTo>
                    <a:lnTo>
                      <a:pt x="348" y="170"/>
                    </a:lnTo>
                    <a:lnTo>
                      <a:pt x="374" y="182"/>
                    </a:lnTo>
                    <a:lnTo>
                      <a:pt x="381" y="163"/>
                    </a:lnTo>
                    <a:close/>
                    <a:moveTo>
                      <a:pt x="433" y="187"/>
                    </a:moveTo>
                    <a:lnTo>
                      <a:pt x="407" y="175"/>
                    </a:lnTo>
                    <a:lnTo>
                      <a:pt x="398" y="194"/>
                    </a:lnTo>
                    <a:lnTo>
                      <a:pt x="424" y="203"/>
                    </a:lnTo>
                    <a:lnTo>
                      <a:pt x="433" y="187"/>
                    </a:lnTo>
                    <a:close/>
                    <a:moveTo>
                      <a:pt x="485" y="210"/>
                    </a:moveTo>
                    <a:lnTo>
                      <a:pt x="459" y="198"/>
                    </a:lnTo>
                    <a:lnTo>
                      <a:pt x="450" y="215"/>
                    </a:lnTo>
                    <a:lnTo>
                      <a:pt x="476" y="227"/>
                    </a:lnTo>
                    <a:lnTo>
                      <a:pt x="485" y="210"/>
                    </a:lnTo>
                    <a:close/>
                    <a:moveTo>
                      <a:pt x="537" y="232"/>
                    </a:moveTo>
                    <a:lnTo>
                      <a:pt x="511" y="222"/>
                    </a:lnTo>
                    <a:lnTo>
                      <a:pt x="502" y="239"/>
                    </a:lnTo>
                    <a:lnTo>
                      <a:pt x="528" y="251"/>
                    </a:lnTo>
                    <a:lnTo>
                      <a:pt x="537" y="232"/>
                    </a:lnTo>
                    <a:close/>
                    <a:moveTo>
                      <a:pt x="589" y="255"/>
                    </a:moveTo>
                    <a:lnTo>
                      <a:pt x="563" y="243"/>
                    </a:lnTo>
                    <a:lnTo>
                      <a:pt x="554" y="262"/>
                    </a:lnTo>
                    <a:lnTo>
                      <a:pt x="580" y="272"/>
                    </a:lnTo>
                    <a:lnTo>
                      <a:pt x="589" y="255"/>
                    </a:lnTo>
                    <a:close/>
                    <a:moveTo>
                      <a:pt x="641" y="279"/>
                    </a:moveTo>
                    <a:lnTo>
                      <a:pt x="615" y="267"/>
                    </a:lnTo>
                    <a:lnTo>
                      <a:pt x="606" y="284"/>
                    </a:lnTo>
                    <a:lnTo>
                      <a:pt x="632" y="295"/>
                    </a:lnTo>
                    <a:lnTo>
                      <a:pt x="641" y="279"/>
                    </a:lnTo>
                    <a:close/>
                    <a:moveTo>
                      <a:pt x="691" y="303"/>
                    </a:moveTo>
                    <a:lnTo>
                      <a:pt x="665" y="291"/>
                    </a:lnTo>
                    <a:lnTo>
                      <a:pt x="658" y="307"/>
                    </a:lnTo>
                    <a:lnTo>
                      <a:pt x="684" y="319"/>
                    </a:lnTo>
                    <a:lnTo>
                      <a:pt x="691" y="303"/>
                    </a:lnTo>
                    <a:close/>
                    <a:moveTo>
                      <a:pt x="743" y="324"/>
                    </a:moveTo>
                    <a:lnTo>
                      <a:pt x="717" y="312"/>
                    </a:lnTo>
                    <a:lnTo>
                      <a:pt x="710" y="331"/>
                    </a:lnTo>
                    <a:lnTo>
                      <a:pt x="736" y="343"/>
                    </a:lnTo>
                    <a:lnTo>
                      <a:pt x="743" y="324"/>
                    </a:lnTo>
                    <a:close/>
                    <a:moveTo>
                      <a:pt x="795" y="347"/>
                    </a:moveTo>
                    <a:lnTo>
                      <a:pt x="769" y="336"/>
                    </a:lnTo>
                    <a:lnTo>
                      <a:pt x="762" y="352"/>
                    </a:lnTo>
                    <a:lnTo>
                      <a:pt x="788" y="364"/>
                    </a:lnTo>
                    <a:lnTo>
                      <a:pt x="795" y="347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158"/>
              <p:cNvSpPr>
                <a:spLocks/>
              </p:cNvSpPr>
              <p:nvPr/>
            </p:nvSpPr>
            <p:spPr bwMode="auto">
              <a:xfrm>
                <a:off x="7436161" y="3587198"/>
                <a:ext cx="60955" cy="61718"/>
              </a:xfrm>
              <a:custGeom>
                <a:avLst/>
                <a:gdLst>
                  <a:gd name="T0" fmla="*/ 23 w 34"/>
                  <a:gd name="T1" fmla="*/ 4 h 34"/>
                  <a:gd name="T2" fmla="*/ 31 w 34"/>
                  <a:gd name="T3" fmla="*/ 23 h 34"/>
                  <a:gd name="T4" fmla="*/ 11 w 34"/>
                  <a:gd name="T5" fmla="*/ 31 h 34"/>
                  <a:gd name="T6" fmla="*/ 3 w 34"/>
                  <a:gd name="T7" fmla="*/ 11 h 34"/>
                  <a:gd name="T8" fmla="*/ 23 w 34"/>
                  <a:gd name="T9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23" y="4"/>
                    </a:moveTo>
                    <a:cubicBezTo>
                      <a:pt x="31" y="7"/>
                      <a:pt x="34" y="16"/>
                      <a:pt x="31" y="23"/>
                    </a:cubicBezTo>
                    <a:cubicBezTo>
                      <a:pt x="27" y="31"/>
                      <a:pt x="19" y="34"/>
                      <a:pt x="11" y="31"/>
                    </a:cubicBezTo>
                    <a:cubicBezTo>
                      <a:pt x="3" y="28"/>
                      <a:pt x="0" y="19"/>
                      <a:pt x="3" y="11"/>
                    </a:cubicBezTo>
                    <a:cubicBezTo>
                      <a:pt x="7" y="4"/>
                      <a:pt x="16" y="0"/>
                      <a:pt x="23" y="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159"/>
              <p:cNvSpPr>
                <a:spLocks/>
              </p:cNvSpPr>
              <p:nvPr/>
            </p:nvSpPr>
            <p:spPr bwMode="auto">
              <a:xfrm>
                <a:off x="6821271" y="3325851"/>
                <a:ext cx="70861" cy="65528"/>
              </a:xfrm>
              <a:custGeom>
                <a:avLst/>
                <a:gdLst>
                  <a:gd name="T0" fmla="*/ 93 w 93"/>
                  <a:gd name="T1" fmla="*/ 0 h 86"/>
                  <a:gd name="T2" fmla="*/ 0 w 93"/>
                  <a:gd name="T3" fmla="*/ 10 h 86"/>
                  <a:gd name="T4" fmla="*/ 55 w 93"/>
                  <a:gd name="T5" fmla="*/ 86 h 86"/>
                  <a:gd name="T6" fmla="*/ 93 w 93"/>
                  <a:gd name="T7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3" h="86">
                    <a:moveTo>
                      <a:pt x="93" y="0"/>
                    </a:moveTo>
                    <a:lnTo>
                      <a:pt x="0" y="10"/>
                    </a:lnTo>
                    <a:lnTo>
                      <a:pt x="55" y="86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160"/>
              <p:cNvSpPr>
                <a:spLocks noEditPoints="1"/>
              </p:cNvSpPr>
              <p:nvPr/>
            </p:nvSpPr>
            <p:spPr bwMode="auto">
              <a:xfrm>
                <a:off x="8048766" y="2115120"/>
                <a:ext cx="279634" cy="605746"/>
              </a:xfrm>
              <a:custGeom>
                <a:avLst/>
                <a:gdLst>
                  <a:gd name="T0" fmla="*/ 17 w 367"/>
                  <a:gd name="T1" fmla="*/ 0 h 795"/>
                  <a:gd name="T2" fmla="*/ 5 w 367"/>
                  <a:gd name="T3" fmla="*/ 17 h 795"/>
                  <a:gd name="T4" fmla="*/ 45 w 367"/>
                  <a:gd name="T5" fmla="*/ 59 h 795"/>
                  <a:gd name="T6" fmla="*/ 14 w 367"/>
                  <a:gd name="T7" fmla="*/ 43 h 795"/>
                  <a:gd name="T8" fmla="*/ 45 w 367"/>
                  <a:gd name="T9" fmla="*/ 59 h 795"/>
                  <a:gd name="T10" fmla="*/ 55 w 367"/>
                  <a:gd name="T11" fmla="*/ 85 h 795"/>
                  <a:gd name="T12" fmla="*/ 50 w 367"/>
                  <a:gd name="T13" fmla="*/ 121 h 795"/>
                  <a:gd name="T14" fmla="*/ 90 w 367"/>
                  <a:gd name="T15" fmla="*/ 163 h 795"/>
                  <a:gd name="T16" fmla="*/ 62 w 367"/>
                  <a:gd name="T17" fmla="*/ 147 h 795"/>
                  <a:gd name="T18" fmla="*/ 90 w 367"/>
                  <a:gd name="T19" fmla="*/ 163 h 795"/>
                  <a:gd name="T20" fmla="*/ 102 w 367"/>
                  <a:gd name="T21" fmla="*/ 189 h 795"/>
                  <a:gd name="T22" fmla="*/ 95 w 367"/>
                  <a:gd name="T23" fmla="*/ 225 h 795"/>
                  <a:gd name="T24" fmla="*/ 135 w 367"/>
                  <a:gd name="T25" fmla="*/ 267 h 795"/>
                  <a:gd name="T26" fmla="*/ 107 w 367"/>
                  <a:gd name="T27" fmla="*/ 249 h 795"/>
                  <a:gd name="T28" fmla="*/ 135 w 367"/>
                  <a:gd name="T29" fmla="*/ 267 h 795"/>
                  <a:gd name="T30" fmla="*/ 147 w 367"/>
                  <a:gd name="T31" fmla="*/ 293 h 795"/>
                  <a:gd name="T32" fmla="*/ 142 w 367"/>
                  <a:gd name="T33" fmla="*/ 327 h 795"/>
                  <a:gd name="T34" fmla="*/ 182 w 367"/>
                  <a:gd name="T35" fmla="*/ 371 h 795"/>
                  <a:gd name="T36" fmla="*/ 154 w 367"/>
                  <a:gd name="T37" fmla="*/ 353 h 795"/>
                  <a:gd name="T38" fmla="*/ 182 w 367"/>
                  <a:gd name="T39" fmla="*/ 371 h 795"/>
                  <a:gd name="T40" fmla="*/ 194 w 367"/>
                  <a:gd name="T41" fmla="*/ 397 h 795"/>
                  <a:gd name="T42" fmla="*/ 187 w 367"/>
                  <a:gd name="T43" fmla="*/ 431 h 795"/>
                  <a:gd name="T44" fmla="*/ 227 w 367"/>
                  <a:gd name="T45" fmla="*/ 476 h 795"/>
                  <a:gd name="T46" fmla="*/ 199 w 367"/>
                  <a:gd name="T47" fmla="*/ 457 h 795"/>
                  <a:gd name="T48" fmla="*/ 227 w 367"/>
                  <a:gd name="T49" fmla="*/ 476 h 795"/>
                  <a:gd name="T50" fmla="*/ 239 w 367"/>
                  <a:gd name="T51" fmla="*/ 502 h 795"/>
                  <a:gd name="T52" fmla="*/ 234 w 367"/>
                  <a:gd name="T53" fmla="*/ 535 h 795"/>
                  <a:gd name="T54" fmla="*/ 274 w 367"/>
                  <a:gd name="T55" fmla="*/ 580 h 795"/>
                  <a:gd name="T56" fmla="*/ 246 w 367"/>
                  <a:gd name="T57" fmla="*/ 561 h 795"/>
                  <a:gd name="T58" fmla="*/ 274 w 367"/>
                  <a:gd name="T59" fmla="*/ 580 h 795"/>
                  <a:gd name="T60" fmla="*/ 286 w 367"/>
                  <a:gd name="T61" fmla="*/ 606 h 795"/>
                  <a:gd name="T62" fmla="*/ 279 w 367"/>
                  <a:gd name="T63" fmla="*/ 639 h 795"/>
                  <a:gd name="T64" fmla="*/ 319 w 367"/>
                  <a:gd name="T65" fmla="*/ 684 h 795"/>
                  <a:gd name="T66" fmla="*/ 291 w 367"/>
                  <a:gd name="T67" fmla="*/ 665 h 795"/>
                  <a:gd name="T68" fmla="*/ 319 w 367"/>
                  <a:gd name="T69" fmla="*/ 684 h 795"/>
                  <a:gd name="T70" fmla="*/ 331 w 367"/>
                  <a:gd name="T71" fmla="*/ 710 h 795"/>
                  <a:gd name="T72" fmla="*/ 327 w 367"/>
                  <a:gd name="T73" fmla="*/ 743 h 795"/>
                  <a:gd name="T74" fmla="*/ 367 w 367"/>
                  <a:gd name="T75" fmla="*/ 788 h 795"/>
                  <a:gd name="T76" fmla="*/ 336 w 367"/>
                  <a:gd name="T77" fmla="*/ 769 h 795"/>
                  <a:gd name="T78" fmla="*/ 367 w 367"/>
                  <a:gd name="T79" fmla="*/ 788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7" h="795">
                    <a:moveTo>
                      <a:pt x="21" y="10"/>
                    </a:moveTo>
                    <a:lnTo>
                      <a:pt x="17" y="0"/>
                    </a:lnTo>
                    <a:lnTo>
                      <a:pt x="0" y="7"/>
                    </a:lnTo>
                    <a:lnTo>
                      <a:pt x="5" y="17"/>
                    </a:lnTo>
                    <a:lnTo>
                      <a:pt x="21" y="10"/>
                    </a:lnTo>
                    <a:close/>
                    <a:moveTo>
                      <a:pt x="45" y="59"/>
                    </a:moveTo>
                    <a:lnTo>
                      <a:pt x="33" y="33"/>
                    </a:lnTo>
                    <a:lnTo>
                      <a:pt x="14" y="43"/>
                    </a:lnTo>
                    <a:lnTo>
                      <a:pt x="26" y="69"/>
                    </a:lnTo>
                    <a:lnTo>
                      <a:pt x="45" y="59"/>
                    </a:lnTo>
                    <a:close/>
                    <a:moveTo>
                      <a:pt x="66" y="111"/>
                    </a:moveTo>
                    <a:lnTo>
                      <a:pt x="55" y="85"/>
                    </a:lnTo>
                    <a:lnTo>
                      <a:pt x="38" y="95"/>
                    </a:lnTo>
                    <a:lnTo>
                      <a:pt x="50" y="121"/>
                    </a:lnTo>
                    <a:lnTo>
                      <a:pt x="66" y="111"/>
                    </a:lnTo>
                    <a:close/>
                    <a:moveTo>
                      <a:pt x="90" y="163"/>
                    </a:moveTo>
                    <a:lnTo>
                      <a:pt x="78" y="137"/>
                    </a:lnTo>
                    <a:lnTo>
                      <a:pt x="62" y="147"/>
                    </a:lnTo>
                    <a:lnTo>
                      <a:pt x="73" y="173"/>
                    </a:lnTo>
                    <a:lnTo>
                      <a:pt x="90" y="163"/>
                    </a:lnTo>
                    <a:close/>
                    <a:moveTo>
                      <a:pt x="114" y="215"/>
                    </a:moveTo>
                    <a:lnTo>
                      <a:pt x="102" y="189"/>
                    </a:lnTo>
                    <a:lnTo>
                      <a:pt x="85" y="199"/>
                    </a:lnTo>
                    <a:lnTo>
                      <a:pt x="95" y="225"/>
                    </a:lnTo>
                    <a:lnTo>
                      <a:pt x="114" y="215"/>
                    </a:lnTo>
                    <a:close/>
                    <a:moveTo>
                      <a:pt x="135" y="267"/>
                    </a:moveTo>
                    <a:lnTo>
                      <a:pt x="125" y="241"/>
                    </a:lnTo>
                    <a:lnTo>
                      <a:pt x="107" y="249"/>
                    </a:lnTo>
                    <a:lnTo>
                      <a:pt x="118" y="275"/>
                    </a:lnTo>
                    <a:lnTo>
                      <a:pt x="135" y="267"/>
                    </a:lnTo>
                    <a:close/>
                    <a:moveTo>
                      <a:pt x="159" y="319"/>
                    </a:moveTo>
                    <a:lnTo>
                      <a:pt x="147" y="293"/>
                    </a:lnTo>
                    <a:lnTo>
                      <a:pt x="130" y="301"/>
                    </a:lnTo>
                    <a:lnTo>
                      <a:pt x="142" y="327"/>
                    </a:lnTo>
                    <a:lnTo>
                      <a:pt x="159" y="319"/>
                    </a:lnTo>
                    <a:close/>
                    <a:moveTo>
                      <a:pt x="182" y="371"/>
                    </a:moveTo>
                    <a:lnTo>
                      <a:pt x="170" y="345"/>
                    </a:lnTo>
                    <a:lnTo>
                      <a:pt x="154" y="353"/>
                    </a:lnTo>
                    <a:lnTo>
                      <a:pt x="166" y="379"/>
                    </a:lnTo>
                    <a:lnTo>
                      <a:pt x="182" y="371"/>
                    </a:lnTo>
                    <a:close/>
                    <a:moveTo>
                      <a:pt x="206" y="424"/>
                    </a:moveTo>
                    <a:lnTo>
                      <a:pt x="194" y="397"/>
                    </a:lnTo>
                    <a:lnTo>
                      <a:pt x="175" y="405"/>
                    </a:lnTo>
                    <a:lnTo>
                      <a:pt x="187" y="431"/>
                    </a:lnTo>
                    <a:lnTo>
                      <a:pt x="206" y="424"/>
                    </a:lnTo>
                    <a:close/>
                    <a:moveTo>
                      <a:pt x="227" y="476"/>
                    </a:moveTo>
                    <a:lnTo>
                      <a:pt x="215" y="450"/>
                    </a:lnTo>
                    <a:lnTo>
                      <a:pt x="199" y="457"/>
                    </a:lnTo>
                    <a:lnTo>
                      <a:pt x="211" y="483"/>
                    </a:lnTo>
                    <a:lnTo>
                      <a:pt x="227" y="476"/>
                    </a:lnTo>
                    <a:close/>
                    <a:moveTo>
                      <a:pt x="251" y="528"/>
                    </a:moveTo>
                    <a:lnTo>
                      <a:pt x="239" y="502"/>
                    </a:lnTo>
                    <a:lnTo>
                      <a:pt x="222" y="509"/>
                    </a:lnTo>
                    <a:lnTo>
                      <a:pt x="234" y="535"/>
                    </a:lnTo>
                    <a:lnTo>
                      <a:pt x="251" y="528"/>
                    </a:lnTo>
                    <a:close/>
                    <a:moveTo>
                      <a:pt x="274" y="580"/>
                    </a:moveTo>
                    <a:lnTo>
                      <a:pt x="263" y="554"/>
                    </a:lnTo>
                    <a:lnTo>
                      <a:pt x="246" y="561"/>
                    </a:lnTo>
                    <a:lnTo>
                      <a:pt x="256" y="587"/>
                    </a:lnTo>
                    <a:lnTo>
                      <a:pt x="274" y="580"/>
                    </a:lnTo>
                    <a:close/>
                    <a:moveTo>
                      <a:pt x="296" y="632"/>
                    </a:moveTo>
                    <a:lnTo>
                      <a:pt x="286" y="606"/>
                    </a:lnTo>
                    <a:lnTo>
                      <a:pt x="267" y="613"/>
                    </a:lnTo>
                    <a:lnTo>
                      <a:pt x="279" y="639"/>
                    </a:lnTo>
                    <a:lnTo>
                      <a:pt x="296" y="632"/>
                    </a:lnTo>
                    <a:close/>
                    <a:moveTo>
                      <a:pt x="319" y="684"/>
                    </a:moveTo>
                    <a:lnTo>
                      <a:pt x="308" y="658"/>
                    </a:lnTo>
                    <a:lnTo>
                      <a:pt x="291" y="665"/>
                    </a:lnTo>
                    <a:lnTo>
                      <a:pt x="303" y="691"/>
                    </a:lnTo>
                    <a:lnTo>
                      <a:pt x="319" y="684"/>
                    </a:lnTo>
                    <a:close/>
                    <a:moveTo>
                      <a:pt x="343" y="736"/>
                    </a:moveTo>
                    <a:lnTo>
                      <a:pt x="331" y="710"/>
                    </a:lnTo>
                    <a:lnTo>
                      <a:pt x="315" y="717"/>
                    </a:lnTo>
                    <a:lnTo>
                      <a:pt x="327" y="743"/>
                    </a:lnTo>
                    <a:lnTo>
                      <a:pt x="343" y="736"/>
                    </a:lnTo>
                    <a:close/>
                    <a:moveTo>
                      <a:pt x="367" y="788"/>
                    </a:moveTo>
                    <a:lnTo>
                      <a:pt x="355" y="762"/>
                    </a:lnTo>
                    <a:lnTo>
                      <a:pt x="336" y="769"/>
                    </a:lnTo>
                    <a:lnTo>
                      <a:pt x="348" y="795"/>
                    </a:lnTo>
                    <a:lnTo>
                      <a:pt x="367" y="78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161"/>
              <p:cNvSpPr>
                <a:spLocks/>
              </p:cNvSpPr>
              <p:nvPr/>
            </p:nvSpPr>
            <p:spPr bwMode="auto">
              <a:xfrm>
                <a:off x="8290302" y="2685054"/>
                <a:ext cx="60955" cy="62480"/>
              </a:xfrm>
              <a:custGeom>
                <a:avLst/>
                <a:gdLst>
                  <a:gd name="T0" fmla="*/ 30 w 34"/>
                  <a:gd name="T1" fmla="*/ 11 h 35"/>
                  <a:gd name="T2" fmla="*/ 23 w 34"/>
                  <a:gd name="T3" fmla="*/ 31 h 35"/>
                  <a:gd name="T4" fmla="*/ 3 w 34"/>
                  <a:gd name="T5" fmla="*/ 24 h 35"/>
                  <a:gd name="T6" fmla="*/ 11 w 34"/>
                  <a:gd name="T7" fmla="*/ 4 h 35"/>
                  <a:gd name="T8" fmla="*/ 30 w 34"/>
                  <a:gd name="T9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0" y="11"/>
                    </a:moveTo>
                    <a:cubicBezTo>
                      <a:pt x="34" y="19"/>
                      <a:pt x="30" y="28"/>
                      <a:pt x="23" y="31"/>
                    </a:cubicBezTo>
                    <a:cubicBezTo>
                      <a:pt x="15" y="35"/>
                      <a:pt x="6" y="31"/>
                      <a:pt x="3" y="24"/>
                    </a:cubicBezTo>
                    <a:cubicBezTo>
                      <a:pt x="0" y="16"/>
                      <a:pt x="3" y="7"/>
                      <a:pt x="11" y="4"/>
                    </a:cubicBezTo>
                    <a:cubicBezTo>
                      <a:pt x="18" y="0"/>
                      <a:pt x="27" y="4"/>
                      <a:pt x="30" y="1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162"/>
              <p:cNvSpPr>
                <a:spLocks/>
              </p:cNvSpPr>
              <p:nvPr/>
            </p:nvSpPr>
            <p:spPr bwMode="auto">
              <a:xfrm>
                <a:off x="8027431" y="2071689"/>
                <a:ext cx="64765" cy="70861"/>
              </a:xfrm>
              <a:custGeom>
                <a:avLst/>
                <a:gdLst>
                  <a:gd name="T0" fmla="*/ 85 w 85"/>
                  <a:gd name="T1" fmla="*/ 55 h 93"/>
                  <a:gd name="T2" fmla="*/ 9 w 85"/>
                  <a:gd name="T3" fmla="*/ 0 h 93"/>
                  <a:gd name="T4" fmla="*/ 0 w 85"/>
                  <a:gd name="T5" fmla="*/ 93 h 93"/>
                  <a:gd name="T6" fmla="*/ 85 w 85"/>
                  <a:gd name="T7" fmla="*/ 5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93">
                    <a:moveTo>
                      <a:pt x="85" y="55"/>
                    </a:moveTo>
                    <a:lnTo>
                      <a:pt x="9" y="0"/>
                    </a:lnTo>
                    <a:lnTo>
                      <a:pt x="0" y="93"/>
                    </a:lnTo>
                    <a:lnTo>
                      <a:pt x="85" y="5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Freeform 165"/>
            <p:cNvSpPr>
              <a:spLocks noEditPoints="1"/>
            </p:cNvSpPr>
            <p:nvPr/>
          </p:nvSpPr>
          <p:spPr bwMode="auto">
            <a:xfrm>
              <a:off x="6821271" y="3924821"/>
              <a:ext cx="542624" cy="438717"/>
            </a:xfrm>
            <a:custGeom>
              <a:avLst/>
              <a:gdLst>
                <a:gd name="T0" fmla="*/ 86 w 109"/>
                <a:gd name="T1" fmla="*/ 88 h 88"/>
                <a:gd name="T2" fmla="*/ 84 w 109"/>
                <a:gd name="T3" fmla="*/ 44 h 88"/>
                <a:gd name="T4" fmla="*/ 80 w 109"/>
                <a:gd name="T5" fmla="*/ 71 h 88"/>
                <a:gd name="T6" fmla="*/ 109 w 109"/>
                <a:gd name="T7" fmla="*/ 0 h 88"/>
                <a:gd name="T8" fmla="*/ 92 w 109"/>
                <a:gd name="T9" fmla="*/ 33 h 88"/>
                <a:gd name="T10" fmla="*/ 80 w 109"/>
                <a:gd name="T11" fmla="*/ 25 h 88"/>
                <a:gd name="T12" fmla="*/ 67 w 109"/>
                <a:gd name="T13" fmla="*/ 68 h 88"/>
                <a:gd name="T14" fmla="*/ 37 w 109"/>
                <a:gd name="T15" fmla="*/ 73 h 88"/>
                <a:gd name="T16" fmla="*/ 19 w 109"/>
                <a:gd name="T17" fmla="*/ 63 h 88"/>
                <a:gd name="T18" fmla="*/ 0 w 109"/>
                <a:gd name="T19" fmla="*/ 56 h 88"/>
                <a:gd name="T20" fmla="*/ 25 w 109"/>
                <a:gd name="T21" fmla="*/ 48 h 88"/>
                <a:gd name="T22" fmla="*/ 30 w 109"/>
                <a:gd name="T23" fmla="*/ 57 h 88"/>
                <a:gd name="T24" fmla="*/ 44 w 109"/>
                <a:gd name="T25" fmla="*/ 29 h 88"/>
                <a:gd name="T26" fmla="*/ 66 w 109"/>
                <a:gd name="T27" fmla="*/ 50 h 88"/>
                <a:gd name="T28" fmla="*/ 68 w 109"/>
                <a:gd name="T29" fmla="*/ 18 h 88"/>
                <a:gd name="T30" fmla="*/ 78 w 109"/>
                <a:gd name="T31" fmla="*/ 12 h 88"/>
                <a:gd name="T32" fmla="*/ 90 w 109"/>
                <a:gd name="T33" fmla="*/ 1 h 88"/>
                <a:gd name="T34" fmla="*/ 22 w 109"/>
                <a:gd name="T35" fmla="*/ 88 h 88"/>
                <a:gd name="T36" fmla="*/ 29 w 109"/>
                <a:gd name="T37" fmla="*/ 80 h 88"/>
                <a:gd name="T38" fmla="*/ 22 w 109"/>
                <a:gd name="T39" fmla="*/ 79 h 88"/>
                <a:gd name="T40" fmla="*/ 11 w 109"/>
                <a:gd name="T41" fmla="*/ 88 h 88"/>
                <a:gd name="T42" fmla="*/ 17 w 109"/>
                <a:gd name="T43" fmla="*/ 71 h 88"/>
                <a:gd name="T44" fmla="*/ 11 w 109"/>
                <a:gd name="T45" fmla="*/ 73 h 88"/>
                <a:gd name="T46" fmla="*/ 34 w 109"/>
                <a:gd name="T47" fmla="*/ 88 h 88"/>
                <a:gd name="T48" fmla="*/ 40 w 109"/>
                <a:gd name="T49" fmla="*/ 79 h 88"/>
                <a:gd name="T50" fmla="*/ 34 w 109"/>
                <a:gd name="T51" fmla="*/ 80 h 88"/>
                <a:gd name="T52" fmla="*/ 45 w 109"/>
                <a:gd name="T53" fmla="*/ 88 h 88"/>
                <a:gd name="T54" fmla="*/ 52 w 109"/>
                <a:gd name="T55" fmla="*/ 63 h 88"/>
                <a:gd name="T56" fmla="*/ 45 w 109"/>
                <a:gd name="T57" fmla="*/ 69 h 88"/>
                <a:gd name="T58" fmla="*/ 57 w 109"/>
                <a:gd name="T59" fmla="*/ 88 h 88"/>
                <a:gd name="T60" fmla="*/ 63 w 109"/>
                <a:gd name="T61" fmla="*/ 73 h 88"/>
                <a:gd name="T62" fmla="*/ 57 w 109"/>
                <a:gd name="T63" fmla="*/ 88 h 88"/>
                <a:gd name="T64" fmla="*/ 75 w 109"/>
                <a:gd name="T65" fmla="*/ 88 h 88"/>
                <a:gd name="T66" fmla="*/ 68 w 109"/>
                <a:gd name="T67" fmla="*/ 7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" h="88">
                  <a:moveTo>
                    <a:pt x="80" y="88"/>
                  </a:moveTo>
                  <a:cubicBezTo>
                    <a:pt x="86" y="88"/>
                    <a:pt x="86" y="88"/>
                    <a:pt x="86" y="88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88"/>
                    <a:pt x="80" y="88"/>
                    <a:pt x="80" y="88"/>
                  </a:cubicBezTo>
                  <a:close/>
                  <a:moveTo>
                    <a:pt x="109" y="0"/>
                  </a:moveTo>
                  <a:cubicBezTo>
                    <a:pt x="100" y="17"/>
                    <a:pt x="100" y="17"/>
                    <a:pt x="100" y="17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109" y="0"/>
                    <a:pt x="109" y="0"/>
                    <a:pt x="109" y="0"/>
                  </a:cubicBezTo>
                  <a:close/>
                  <a:moveTo>
                    <a:pt x="22" y="88"/>
                  </a:moveTo>
                  <a:cubicBezTo>
                    <a:pt x="24" y="88"/>
                    <a:pt x="27" y="88"/>
                    <a:pt x="29" y="88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8"/>
                    <a:pt x="22" y="88"/>
                    <a:pt x="22" y="88"/>
                  </a:cubicBezTo>
                  <a:close/>
                  <a:moveTo>
                    <a:pt x="11" y="88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88"/>
                    <a:pt x="11" y="88"/>
                    <a:pt x="11" y="88"/>
                  </a:cubicBezTo>
                  <a:close/>
                  <a:moveTo>
                    <a:pt x="34" y="88"/>
                  </a:moveTo>
                  <a:cubicBezTo>
                    <a:pt x="36" y="88"/>
                    <a:pt x="38" y="88"/>
                    <a:pt x="40" y="88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4" y="88"/>
                    <a:pt x="34" y="88"/>
                    <a:pt x="34" y="88"/>
                  </a:cubicBezTo>
                  <a:close/>
                  <a:moveTo>
                    <a:pt x="45" y="88"/>
                  </a:moveTo>
                  <a:cubicBezTo>
                    <a:pt x="47" y="88"/>
                    <a:pt x="50" y="88"/>
                    <a:pt x="52" y="8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88"/>
                    <a:pt x="45" y="88"/>
                    <a:pt x="45" y="88"/>
                  </a:cubicBezTo>
                  <a:close/>
                  <a:moveTo>
                    <a:pt x="57" y="88"/>
                  </a:moveTo>
                  <a:cubicBezTo>
                    <a:pt x="59" y="88"/>
                    <a:pt x="61" y="88"/>
                    <a:pt x="63" y="88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88"/>
                    <a:pt x="57" y="88"/>
                    <a:pt x="57" y="88"/>
                  </a:cubicBezTo>
                  <a:close/>
                  <a:moveTo>
                    <a:pt x="68" y="88"/>
                  </a:moveTo>
                  <a:cubicBezTo>
                    <a:pt x="70" y="88"/>
                    <a:pt x="73" y="88"/>
                    <a:pt x="75" y="88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8" y="75"/>
                    <a:pt x="68" y="75"/>
                    <a:pt x="68" y="75"/>
                  </a:cubicBezTo>
                  <a:lnTo>
                    <a:pt x="68" y="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166"/>
            <p:cNvSpPr>
              <a:spLocks noEditPoints="1"/>
            </p:cNvSpPr>
            <p:nvPr/>
          </p:nvSpPr>
          <p:spPr bwMode="auto">
            <a:xfrm>
              <a:off x="8749978" y="2127684"/>
              <a:ext cx="334809" cy="528771"/>
            </a:xfrm>
            <a:custGeom>
              <a:avLst/>
              <a:gdLst>
                <a:gd name="T0" fmla="*/ 57 w 67"/>
                <a:gd name="T1" fmla="*/ 10 h 106"/>
                <a:gd name="T2" fmla="*/ 62 w 67"/>
                <a:gd name="T3" fmla="*/ 51 h 106"/>
                <a:gd name="T4" fmla="*/ 51 w 67"/>
                <a:gd name="T5" fmla="*/ 66 h 106"/>
                <a:gd name="T6" fmla="*/ 55 w 67"/>
                <a:gd name="T7" fmla="*/ 65 h 106"/>
                <a:gd name="T8" fmla="*/ 57 w 67"/>
                <a:gd name="T9" fmla="*/ 73 h 106"/>
                <a:gd name="T10" fmla="*/ 56 w 67"/>
                <a:gd name="T11" fmla="*/ 80 h 106"/>
                <a:gd name="T12" fmla="*/ 57 w 67"/>
                <a:gd name="T13" fmla="*/ 86 h 106"/>
                <a:gd name="T14" fmla="*/ 55 w 67"/>
                <a:gd name="T15" fmla="*/ 93 h 106"/>
                <a:gd name="T16" fmla="*/ 15 w 67"/>
                <a:gd name="T17" fmla="*/ 97 h 106"/>
                <a:gd name="T18" fmla="*/ 12 w 67"/>
                <a:gd name="T19" fmla="*/ 95 h 106"/>
                <a:gd name="T20" fmla="*/ 12 w 67"/>
                <a:gd name="T21" fmla="*/ 83 h 106"/>
                <a:gd name="T22" fmla="*/ 12 w 67"/>
                <a:gd name="T23" fmla="*/ 82 h 106"/>
                <a:gd name="T24" fmla="*/ 12 w 67"/>
                <a:gd name="T25" fmla="*/ 71 h 106"/>
                <a:gd name="T26" fmla="*/ 15 w 67"/>
                <a:gd name="T27" fmla="*/ 69 h 106"/>
                <a:gd name="T28" fmla="*/ 16 w 67"/>
                <a:gd name="T29" fmla="*/ 63 h 106"/>
                <a:gd name="T30" fmla="*/ 0 w 67"/>
                <a:gd name="T31" fmla="*/ 34 h 106"/>
                <a:gd name="T32" fmla="*/ 33 w 67"/>
                <a:gd name="T33" fmla="*/ 0 h 106"/>
                <a:gd name="T34" fmla="*/ 28 w 67"/>
                <a:gd name="T35" fmla="*/ 41 h 106"/>
                <a:gd name="T36" fmla="*/ 30 w 67"/>
                <a:gd name="T37" fmla="*/ 39 h 106"/>
                <a:gd name="T38" fmla="*/ 33 w 67"/>
                <a:gd name="T39" fmla="*/ 41 h 106"/>
                <a:gd name="T40" fmla="*/ 36 w 67"/>
                <a:gd name="T41" fmla="*/ 39 h 106"/>
                <a:gd name="T42" fmla="*/ 39 w 67"/>
                <a:gd name="T43" fmla="*/ 41 h 106"/>
                <a:gd name="T44" fmla="*/ 43 w 67"/>
                <a:gd name="T45" fmla="*/ 38 h 106"/>
                <a:gd name="T46" fmla="*/ 39 w 67"/>
                <a:gd name="T47" fmla="*/ 52 h 106"/>
                <a:gd name="T48" fmla="*/ 44 w 67"/>
                <a:gd name="T49" fmla="*/ 66 h 106"/>
                <a:gd name="T50" fmla="*/ 44 w 67"/>
                <a:gd name="T51" fmla="*/ 58 h 106"/>
                <a:gd name="T52" fmla="*/ 56 w 67"/>
                <a:gd name="T53" fmla="*/ 47 h 106"/>
                <a:gd name="T54" fmla="*/ 52 w 67"/>
                <a:gd name="T55" fmla="*/ 15 h 106"/>
                <a:gd name="T56" fmla="*/ 15 w 67"/>
                <a:gd name="T57" fmla="*/ 15 h 106"/>
                <a:gd name="T58" fmla="*/ 11 w 67"/>
                <a:gd name="T59" fmla="*/ 48 h 106"/>
                <a:gd name="T60" fmla="*/ 23 w 67"/>
                <a:gd name="T61" fmla="*/ 59 h 106"/>
                <a:gd name="T62" fmla="*/ 23 w 67"/>
                <a:gd name="T63" fmla="*/ 67 h 106"/>
                <a:gd name="T64" fmla="*/ 29 w 67"/>
                <a:gd name="T65" fmla="*/ 52 h 106"/>
                <a:gd name="T66" fmla="*/ 25 w 67"/>
                <a:gd name="T67" fmla="*/ 38 h 106"/>
                <a:gd name="T68" fmla="*/ 40 w 67"/>
                <a:gd name="T69" fmla="*/ 43 h 106"/>
                <a:gd name="T70" fmla="*/ 36 w 67"/>
                <a:gd name="T71" fmla="*/ 42 h 106"/>
                <a:gd name="T72" fmla="*/ 30 w 67"/>
                <a:gd name="T73" fmla="*/ 42 h 106"/>
                <a:gd name="T74" fmla="*/ 27 w 67"/>
                <a:gd name="T75" fmla="*/ 42 h 106"/>
                <a:gd name="T76" fmla="*/ 32 w 67"/>
                <a:gd name="T77" fmla="*/ 51 h 106"/>
                <a:gd name="T78" fmla="*/ 32 w 67"/>
                <a:gd name="T79" fmla="*/ 67 h 106"/>
                <a:gd name="T80" fmla="*/ 35 w 67"/>
                <a:gd name="T81" fmla="*/ 51 h 106"/>
                <a:gd name="T82" fmla="*/ 35 w 67"/>
                <a:gd name="T83" fmla="*/ 50 h 106"/>
                <a:gd name="T84" fmla="*/ 43 w 67"/>
                <a:gd name="T85" fmla="*/ 96 h 106"/>
                <a:gd name="T86" fmla="*/ 34 w 67"/>
                <a:gd name="T87" fmla="*/ 106 h 106"/>
                <a:gd name="T88" fmla="*/ 43 w 67"/>
                <a:gd name="T89" fmla="*/ 96 h 106"/>
                <a:gd name="T90" fmla="*/ 17 w 67"/>
                <a:gd name="T91" fmla="*/ 88 h 106"/>
                <a:gd name="T92" fmla="*/ 17 w 67"/>
                <a:gd name="T93" fmla="*/ 90 h 106"/>
                <a:gd name="T94" fmla="*/ 50 w 67"/>
                <a:gd name="T95" fmla="*/ 86 h 106"/>
                <a:gd name="T96" fmla="*/ 50 w 67"/>
                <a:gd name="T97" fmla="*/ 73 h 106"/>
                <a:gd name="T98" fmla="*/ 17 w 67"/>
                <a:gd name="T99" fmla="*/ 77 h 106"/>
                <a:gd name="T100" fmla="*/ 50 w 67"/>
                <a:gd name="T101" fmla="*/ 74 h 106"/>
                <a:gd name="T102" fmla="*/ 50 w 67"/>
                <a:gd name="T103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" h="106">
                  <a:moveTo>
                    <a:pt x="33" y="0"/>
                  </a:moveTo>
                  <a:cubicBezTo>
                    <a:pt x="43" y="0"/>
                    <a:pt x="51" y="4"/>
                    <a:pt x="57" y="10"/>
                  </a:cubicBezTo>
                  <a:cubicBezTo>
                    <a:pt x="63" y="16"/>
                    <a:pt x="67" y="25"/>
                    <a:pt x="67" y="34"/>
                  </a:cubicBezTo>
                  <a:cubicBezTo>
                    <a:pt x="67" y="40"/>
                    <a:pt x="65" y="46"/>
                    <a:pt x="62" y="51"/>
                  </a:cubicBezTo>
                  <a:cubicBezTo>
                    <a:pt x="59" y="56"/>
                    <a:pt x="56" y="59"/>
                    <a:pt x="51" y="6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7" y="70"/>
                    <a:pt x="57" y="72"/>
                    <a:pt x="57" y="73"/>
                  </a:cubicBezTo>
                  <a:cubicBezTo>
                    <a:pt x="57" y="75"/>
                    <a:pt x="57" y="77"/>
                    <a:pt x="56" y="79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7" y="82"/>
                    <a:pt x="57" y="84"/>
                    <a:pt x="57" y="86"/>
                  </a:cubicBezTo>
                  <a:cubicBezTo>
                    <a:pt x="57" y="88"/>
                    <a:pt x="57" y="90"/>
                    <a:pt x="56" y="92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1" y="93"/>
                    <a:pt x="11" y="91"/>
                    <a:pt x="10" y="90"/>
                  </a:cubicBezTo>
                  <a:cubicBezTo>
                    <a:pt x="10" y="88"/>
                    <a:pt x="11" y="86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79"/>
                    <a:pt x="10" y="77"/>
                  </a:cubicBezTo>
                  <a:cubicBezTo>
                    <a:pt x="10" y="75"/>
                    <a:pt x="11" y="73"/>
                    <a:pt x="12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1" y="60"/>
                    <a:pt x="7" y="56"/>
                    <a:pt x="5" y="51"/>
                  </a:cubicBezTo>
                  <a:cubicBezTo>
                    <a:pt x="2" y="46"/>
                    <a:pt x="0" y="40"/>
                    <a:pt x="0" y="34"/>
                  </a:cubicBezTo>
                  <a:cubicBezTo>
                    <a:pt x="0" y="25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close/>
                  <a:moveTo>
                    <a:pt x="26" y="40"/>
                  </a:moveTo>
                  <a:cubicBezTo>
                    <a:pt x="27" y="41"/>
                    <a:pt x="27" y="41"/>
                    <a:pt x="28" y="41"/>
                  </a:cubicBezTo>
                  <a:cubicBezTo>
                    <a:pt x="28" y="41"/>
                    <a:pt x="29" y="41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2" y="41"/>
                    <a:pt x="33" y="41"/>
                  </a:cubicBezTo>
                  <a:cubicBezTo>
                    <a:pt x="34" y="41"/>
                    <a:pt x="35" y="41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8" y="41"/>
                    <a:pt x="39" y="41"/>
                  </a:cubicBezTo>
                  <a:cubicBezTo>
                    <a:pt x="40" y="41"/>
                    <a:pt x="41" y="41"/>
                    <a:pt x="42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0" y="55"/>
                    <a:pt x="54" y="52"/>
                    <a:pt x="56" y="47"/>
                  </a:cubicBezTo>
                  <a:cubicBezTo>
                    <a:pt x="59" y="44"/>
                    <a:pt x="60" y="39"/>
                    <a:pt x="60" y="34"/>
                  </a:cubicBezTo>
                  <a:cubicBezTo>
                    <a:pt x="60" y="27"/>
                    <a:pt x="57" y="20"/>
                    <a:pt x="52" y="15"/>
                  </a:cubicBezTo>
                  <a:cubicBezTo>
                    <a:pt x="47" y="10"/>
                    <a:pt x="41" y="7"/>
                    <a:pt x="33" y="7"/>
                  </a:cubicBezTo>
                  <a:cubicBezTo>
                    <a:pt x="26" y="7"/>
                    <a:pt x="19" y="10"/>
                    <a:pt x="15" y="15"/>
                  </a:cubicBezTo>
                  <a:cubicBezTo>
                    <a:pt x="10" y="20"/>
                    <a:pt x="7" y="27"/>
                    <a:pt x="7" y="34"/>
                  </a:cubicBezTo>
                  <a:cubicBezTo>
                    <a:pt x="7" y="39"/>
                    <a:pt x="8" y="44"/>
                    <a:pt x="11" y="48"/>
                  </a:cubicBezTo>
                  <a:cubicBezTo>
                    <a:pt x="13" y="52"/>
                    <a:pt x="17" y="55"/>
                    <a:pt x="21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40"/>
                    <a:pt x="26" y="40"/>
                    <a:pt x="26" y="40"/>
                  </a:cubicBezTo>
                  <a:close/>
                  <a:moveTo>
                    <a:pt x="40" y="43"/>
                  </a:moveTo>
                  <a:cubicBezTo>
                    <a:pt x="40" y="43"/>
                    <a:pt x="40" y="43"/>
                    <a:pt x="39" y="43"/>
                  </a:cubicBezTo>
                  <a:cubicBezTo>
                    <a:pt x="38" y="43"/>
                    <a:pt x="37" y="43"/>
                    <a:pt x="36" y="42"/>
                  </a:cubicBezTo>
                  <a:cubicBezTo>
                    <a:pt x="35" y="42"/>
                    <a:pt x="34" y="43"/>
                    <a:pt x="33" y="43"/>
                  </a:cubicBezTo>
                  <a:cubicBezTo>
                    <a:pt x="32" y="43"/>
                    <a:pt x="31" y="42"/>
                    <a:pt x="30" y="42"/>
                  </a:cubicBezTo>
                  <a:cubicBezTo>
                    <a:pt x="29" y="42"/>
                    <a:pt x="28" y="43"/>
                    <a:pt x="28" y="43"/>
                  </a:cubicBezTo>
                  <a:cubicBezTo>
                    <a:pt x="27" y="43"/>
                    <a:pt x="27" y="43"/>
                    <a:pt x="27" y="42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40" y="43"/>
                    <a:pt x="40" y="43"/>
                    <a:pt x="40" y="43"/>
                  </a:cubicBezTo>
                  <a:close/>
                  <a:moveTo>
                    <a:pt x="43" y="96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25" y="103"/>
                    <a:pt x="29" y="106"/>
                    <a:pt x="34" y="106"/>
                  </a:cubicBezTo>
                  <a:cubicBezTo>
                    <a:pt x="39" y="106"/>
                    <a:pt x="43" y="102"/>
                    <a:pt x="43" y="97"/>
                  </a:cubicBezTo>
                  <a:cubicBezTo>
                    <a:pt x="43" y="97"/>
                    <a:pt x="43" y="97"/>
                    <a:pt x="43" y="96"/>
                  </a:cubicBezTo>
                  <a:close/>
                  <a:moveTo>
                    <a:pt x="50" y="85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90"/>
                    <a:pt x="17" y="90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50" y="86"/>
                    <a:pt x="50" y="86"/>
                  </a:cubicBezTo>
                  <a:cubicBezTo>
                    <a:pt x="50" y="86"/>
                    <a:pt x="50" y="86"/>
                    <a:pt x="50" y="85"/>
                  </a:cubicBezTo>
                  <a:close/>
                  <a:moveTo>
                    <a:pt x="50" y="73"/>
                  </a:moveTo>
                  <a:cubicBezTo>
                    <a:pt x="17" y="76"/>
                    <a:pt x="17" y="76"/>
                    <a:pt x="17" y="76"/>
                  </a:cubicBezTo>
                  <a:cubicBezTo>
                    <a:pt x="17" y="76"/>
                    <a:pt x="17" y="76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4"/>
                    <a:pt x="50" y="74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3806237" y="2383512"/>
            <a:ext cx="9361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Rectangle 81"/>
          <p:cNvSpPr/>
          <p:nvPr/>
        </p:nvSpPr>
        <p:spPr>
          <a:xfrm>
            <a:off x="-24302" y="1373635"/>
            <a:ext cx="2880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altLang="zh-CN" sz="1200" kern="0" dirty="0" smtClean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Дозволяє повністю реалізувати всі результати Державного Стандарту базової середньої освіти з історії та громадянської освіти</a:t>
            </a:r>
            <a:endParaRPr lang="en-US" altLang="zh-CN" sz="1200" kern="0" dirty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-150379" y="2597813"/>
            <a:ext cx="2416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Забезпечує формування компетентностей і наскрізних умінь учнів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214902" y="138575"/>
            <a:ext cx="5301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Інтегрований курс «Досліджуємо історію </a:t>
            </a:r>
          </a:p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суспільство»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919389" y="1104000"/>
            <a:ext cx="2531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Відповідає особливостям адаптаційного циклу базової середньої освіти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93657" y="361007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Повністю враховує знання й уміння учнів набуті у початковій школі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905964" y="819161"/>
            <a:ext cx="2826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Інтегрований курс, що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6" t="19695" r="35895" b="11387"/>
          <a:stretch/>
        </p:blipFill>
        <p:spPr bwMode="auto">
          <a:xfrm>
            <a:off x="3404297" y="3441260"/>
            <a:ext cx="2017247" cy="145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TextBox 107"/>
          <p:cNvSpPr txBox="1"/>
          <p:nvPr/>
        </p:nvSpPr>
        <p:spPr>
          <a:xfrm>
            <a:off x="6335688" y="1821564"/>
            <a:ext cx="27008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Особливості курсу як адаптаційного:</a:t>
            </a:r>
          </a:p>
          <a:p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історичні факти та явища досліджуються фрагментарно, скорочено;</a:t>
            </a:r>
          </a:p>
          <a:p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матеріал подається з позиції збалансованості, полікультурності, багатоспекторності, зв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язку минулого та сьогодення;</a:t>
            </a:r>
          </a:p>
          <a:p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дотримується поступовість і наступність у формуванні уявлень і умінь учнів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" name="Рисунок 94" descr="Черкаський художньо-технічний коледж — Кількість поданих заяв 2020 рік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42" y="1038047"/>
            <a:ext cx="853259" cy="699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6" name="Рисунок 95" descr="Розвиваємо ключові компетентності учнів: добірка матеріалів з Бібліотеки  «На Урок» — Журнал «На Урок»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944" y="2583912"/>
            <a:ext cx="914365" cy="681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7" name="Рисунок 96" descr="Методичні рекомендації щодо особливостей організації освітнього процесу у 5  класах НУШ | Шкільне життя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3"/>
          <a:stretch/>
        </p:blipFill>
        <p:spPr bwMode="auto">
          <a:xfrm>
            <a:off x="4957306" y="1564815"/>
            <a:ext cx="930291" cy="607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6" name="Рисунок 105" descr="https://lh4.googleusercontent.com/BYlH7CUvTHyL4xgpigZkn2ccobbcgY2oklwZsUwD4mGw-mf6sGiITm21t0mjo-_7NfKRF68YXz7LnlF7Li5HU-v7DsLzkG1olBgNq4o33nvWMhTORhS-JVzpbKk0Yfk5hLle2hNJ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413" y="2571749"/>
            <a:ext cx="845820" cy="676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" name="Freeform 143"/>
          <p:cNvSpPr>
            <a:spLocks/>
          </p:cNvSpPr>
          <p:nvPr/>
        </p:nvSpPr>
        <p:spPr bwMode="auto">
          <a:xfrm>
            <a:off x="2655097" y="1447602"/>
            <a:ext cx="999456" cy="864411"/>
          </a:xfrm>
          <a:custGeom>
            <a:avLst/>
            <a:gdLst>
              <a:gd name="T0" fmla="*/ 318 w 636"/>
              <a:gd name="T1" fmla="*/ 580 h 580"/>
              <a:gd name="T2" fmla="*/ 113 w 636"/>
              <a:gd name="T3" fmla="*/ 496 h 580"/>
              <a:gd name="T4" fmla="*/ 113 w 636"/>
              <a:gd name="T5" fmla="*/ 85 h 580"/>
              <a:gd name="T6" fmla="*/ 318 w 636"/>
              <a:gd name="T7" fmla="*/ 0 h 580"/>
              <a:gd name="T8" fmla="*/ 523 w 636"/>
              <a:gd name="T9" fmla="*/ 85 h 580"/>
              <a:gd name="T10" fmla="*/ 523 w 636"/>
              <a:gd name="T11" fmla="*/ 496 h 580"/>
              <a:gd name="T12" fmla="*/ 318 w 636"/>
              <a:gd name="T13" fmla="*/ 580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6" h="580">
                <a:moveTo>
                  <a:pt x="318" y="580"/>
                </a:moveTo>
                <a:cubicBezTo>
                  <a:pt x="240" y="580"/>
                  <a:pt x="168" y="550"/>
                  <a:pt x="113" y="496"/>
                </a:cubicBezTo>
                <a:cubicBezTo>
                  <a:pt x="0" y="382"/>
                  <a:pt x="0" y="198"/>
                  <a:pt x="113" y="85"/>
                </a:cubicBezTo>
                <a:cubicBezTo>
                  <a:pt x="168" y="31"/>
                  <a:pt x="240" y="0"/>
                  <a:pt x="318" y="0"/>
                </a:cubicBezTo>
                <a:cubicBezTo>
                  <a:pt x="395" y="0"/>
                  <a:pt x="468" y="31"/>
                  <a:pt x="523" y="85"/>
                </a:cubicBezTo>
                <a:cubicBezTo>
                  <a:pt x="636" y="198"/>
                  <a:pt x="636" y="382"/>
                  <a:pt x="523" y="496"/>
                </a:cubicBezTo>
                <a:cubicBezTo>
                  <a:pt x="468" y="550"/>
                  <a:pt x="395" y="580"/>
                  <a:pt x="318" y="58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Новий Державний стандарт базової середньої освіти (5-9 класи): вимоги,  компетентності, практичні поради - Дистанційна Академія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247" y="1622461"/>
            <a:ext cx="744941" cy="514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 t="37777" r="71749" b="28110"/>
          <a:stretch/>
        </p:blipFill>
        <p:spPr bwMode="auto">
          <a:xfrm>
            <a:off x="-6275" y="125268"/>
            <a:ext cx="912239" cy="1187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9958" y="52677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Зорієнтований</a:t>
            </a:r>
            <a:endParaRPr lang="ru-RU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активну </a:t>
            </a:r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навчально-пізнавальної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діяльність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9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3"/>
          <p:cNvSpPr/>
          <p:nvPr/>
        </p:nvSpPr>
        <p:spPr>
          <a:xfrm>
            <a:off x="1289839" y="472726"/>
            <a:ext cx="1946165" cy="4143828"/>
          </a:xfrm>
          <a:custGeom>
            <a:avLst/>
            <a:gdLst>
              <a:gd name="connsiteX0" fmla="*/ 0 w 2468160"/>
              <a:gd name="connsiteY0" fmla="*/ 0 h 4937688"/>
              <a:gd name="connsiteX1" fmla="*/ 251709 w 2468160"/>
              <a:gd name="connsiteY1" fmla="*/ 12711 h 4937688"/>
              <a:gd name="connsiteX2" fmla="*/ 2468160 w 2468160"/>
              <a:gd name="connsiteY2" fmla="*/ 2468844 h 4937688"/>
              <a:gd name="connsiteX3" fmla="*/ 251709 w 2468160"/>
              <a:gd name="connsiteY3" fmla="*/ 4924978 h 4937688"/>
              <a:gd name="connsiteX4" fmla="*/ 0 w 2468160"/>
              <a:gd name="connsiteY4" fmla="*/ 4937688 h 4937688"/>
              <a:gd name="connsiteX5" fmla="*/ 0 w 2468160"/>
              <a:gd name="connsiteY5" fmla="*/ 4688120 h 4937688"/>
              <a:gd name="connsiteX6" fmla="*/ 226192 w 2468160"/>
              <a:gd name="connsiteY6" fmla="*/ 4676698 h 4937688"/>
              <a:gd name="connsiteX7" fmla="*/ 2218592 w 2468160"/>
              <a:gd name="connsiteY7" fmla="*/ 2468844 h 4937688"/>
              <a:gd name="connsiteX8" fmla="*/ 226192 w 2468160"/>
              <a:gd name="connsiteY8" fmla="*/ 260990 h 4937688"/>
              <a:gd name="connsiteX9" fmla="*/ 0 w 2468160"/>
              <a:gd name="connsiteY9" fmla="*/ 249569 h 493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8160" h="4937688">
                <a:moveTo>
                  <a:pt x="0" y="0"/>
                </a:moveTo>
                <a:lnTo>
                  <a:pt x="251709" y="12711"/>
                </a:lnTo>
                <a:cubicBezTo>
                  <a:pt x="1496657" y="139142"/>
                  <a:pt x="2468160" y="1190539"/>
                  <a:pt x="2468160" y="2468844"/>
                </a:cubicBezTo>
                <a:cubicBezTo>
                  <a:pt x="2468160" y="3747149"/>
                  <a:pt x="1496657" y="4798546"/>
                  <a:pt x="251709" y="4924978"/>
                </a:cubicBezTo>
                <a:lnTo>
                  <a:pt x="0" y="4937688"/>
                </a:lnTo>
                <a:lnTo>
                  <a:pt x="0" y="4688120"/>
                </a:lnTo>
                <a:lnTo>
                  <a:pt x="226192" y="4676698"/>
                </a:lnTo>
                <a:cubicBezTo>
                  <a:pt x="1345293" y="4563047"/>
                  <a:pt x="2218592" y="3617931"/>
                  <a:pt x="2218592" y="2468844"/>
                </a:cubicBezTo>
                <a:cubicBezTo>
                  <a:pt x="2218592" y="1319758"/>
                  <a:pt x="1345293" y="374641"/>
                  <a:pt x="226192" y="260990"/>
                </a:cubicBezTo>
                <a:lnTo>
                  <a:pt x="0" y="249569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76200" dist="381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zh-CN" altLang="en-US" sz="2400" kern="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Freeform 5"/>
          <p:cNvSpPr/>
          <p:nvPr/>
        </p:nvSpPr>
        <p:spPr bwMode="auto">
          <a:xfrm rot="10800000">
            <a:off x="2670251" y="1342996"/>
            <a:ext cx="819955" cy="72671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21920" tIns="60960" rIns="121920" bIns="60960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Freeform 5"/>
          <p:cNvSpPr/>
          <p:nvPr/>
        </p:nvSpPr>
        <p:spPr bwMode="auto">
          <a:xfrm rot="10800000">
            <a:off x="2737655" y="2405490"/>
            <a:ext cx="819955" cy="72671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121920" tIns="60960" rIns="121920" bIns="60960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Freeform 5"/>
          <p:cNvSpPr/>
          <p:nvPr/>
        </p:nvSpPr>
        <p:spPr bwMode="auto">
          <a:xfrm rot="10800000">
            <a:off x="2291385" y="3448735"/>
            <a:ext cx="819955" cy="72671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21920" tIns="60960" rIns="121920" bIns="60960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Freeform 5"/>
          <p:cNvSpPr/>
          <p:nvPr/>
        </p:nvSpPr>
        <p:spPr bwMode="auto">
          <a:xfrm rot="10800000">
            <a:off x="1140923" y="195486"/>
            <a:ext cx="819955" cy="72671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Freeform 5"/>
          <p:cNvSpPr/>
          <p:nvPr/>
        </p:nvSpPr>
        <p:spPr bwMode="auto">
          <a:xfrm rot="10800000">
            <a:off x="1090742" y="4178803"/>
            <a:ext cx="819955" cy="72671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Freeform 5"/>
          <p:cNvSpPr/>
          <p:nvPr/>
        </p:nvSpPr>
        <p:spPr bwMode="auto">
          <a:xfrm rot="10800000">
            <a:off x="148946" y="1595239"/>
            <a:ext cx="2142438" cy="1898802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73000">
                <a:srgbClr val="ECECEC"/>
              </a:gs>
              <a:gs pos="100000">
                <a:srgbClr val="D9D9D9"/>
              </a:gs>
            </a:gsLst>
            <a:lin ang="2700000" scaled="1"/>
            <a:tileRect/>
          </a:gradFill>
          <a:ln w="1905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ysClr val="window" lastClr="FFFFFF"/>
                </a:gs>
              </a:gsLst>
              <a:lin ang="2700000" scaled="1"/>
              <a:tileRect/>
            </a:gradFill>
          </a:ln>
          <a:effectLst>
            <a:outerShdw blurRad="1270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defTabSz="1219170">
              <a:defRPr/>
            </a:pPr>
            <a:endParaRPr lang="zh-CN" altLang="en-US" sz="2400" kern="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88"/>
          <p:cNvSpPr txBox="1"/>
          <p:nvPr/>
        </p:nvSpPr>
        <p:spPr>
          <a:xfrm>
            <a:off x="1111999" y="307419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lang="zh-CN" altLang="en-US" sz="2800" kern="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文本框 89"/>
          <p:cNvSpPr txBox="1"/>
          <p:nvPr/>
        </p:nvSpPr>
        <p:spPr>
          <a:xfrm>
            <a:off x="1061819" y="4280547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05</a:t>
            </a:r>
            <a:endParaRPr lang="zh-CN" altLang="en-US" sz="2800" kern="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文本框 90"/>
          <p:cNvSpPr txBox="1"/>
          <p:nvPr/>
        </p:nvSpPr>
        <p:spPr>
          <a:xfrm>
            <a:off x="2259025" y="3554108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</a:t>
            </a:r>
            <a:endParaRPr lang="zh-CN" altLang="en-US" sz="2800" kern="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文本框 91"/>
          <p:cNvSpPr txBox="1"/>
          <p:nvPr/>
        </p:nvSpPr>
        <p:spPr>
          <a:xfrm>
            <a:off x="2656440" y="144736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zh-CN" altLang="en-US" sz="2800" kern="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文本框 92"/>
          <p:cNvSpPr txBox="1"/>
          <p:nvPr/>
        </p:nvSpPr>
        <p:spPr>
          <a:xfrm>
            <a:off x="2714321" y="2511353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lang="zh-CN" altLang="en-US" sz="2800" kern="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文本框 116"/>
          <p:cNvSpPr txBox="1"/>
          <p:nvPr/>
        </p:nvSpPr>
        <p:spPr>
          <a:xfrm>
            <a:off x="322320" y="2095854"/>
            <a:ext cx="1795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uk-UA" altLang="zh-CN" sz="1600" b="1" kern="0" dirty="0" smtClean="0">
                <a:solidFill>
                  <a:srgbClr val="002060"/>
                </a:solidFill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ОЧІКУВАННІ РЕЗУЛЬТАТИ НАВЧАННЯ</a:t>
            </a:r>
            <a:endParaRPr lang="zh-CN" altLang="en-US" sz="1600" b="1" kern="0" dirty="0">
              <a:solidFill>
                <a:srgbClr val="002060"/>
              </a:solidFill>
              <a:effectLst>
                <a:innerShdw blurRad="38100" dist="50800" dir="13500000">
                  <a:prstClr val="black">
                    <a:alpha val="60000"/>
                  </a:prstClr>
                </a:inn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2211" y="199697"/>
            <a:ext cx="48009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Зорієнтовані на формування ключових компетентностей і наскрізних  умінь учнів та поєднують знаннєвий, ціннісний й діяльнісний компоненти</a:t>
            </a: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128"/>
          <p:cNvSpPr txBox="1"/>
          <p:nvPr/>
        </p:nvSpPr>
        <p:spPr>
          <a:xfrm>
            <a:off x="3606279" y="1361820"/>
            <a:ext cx="5142183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187593"/>
            <a:r>
              <a:rPr lang="uk-UA" altLang="zh-CN" sz="1400" dirty="0" smtClean="0">
                <a:solidFill>
                  <a:srgbClr val="18478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Залучення учнів до різних видів навчальної діяльності так і засвоєння історичних/громадянських знань і цінностей, наприклад:</a:t>
            </a:r>
          </a:p>
          <a:p>
            <a:pPr algn="just" defTabSz="1187593"/>
            <a:endParaRPr lang="uk-UA" altLang="zh-CN" sz="1400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 defTabSz="1187593"/>
            <a:endParaRPr lang="ru-RU" altLang="zh-CN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文本框 128"/>
          <p:cNvSpPr txBox="1"/>
          <p:nvPr/>
        </p:nvSpPr>
        <p:spPr>
          <a:xfrm>
            <a:off x="3707904" y="2540633"/>
            <a:ext cx="5040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187593"/>
            <a:r>
              <a:rPr lang="uk-UA" altLang="zh-CN" sz="1400" dirty="0" smtClean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Установлює послідовність історичних подій за допомогою стрічки часу</a:t>
            </a:r>
            <a:endParaRPr lang="ru-RU" altLang="zh-CN" sz="1100" dirty="0">
              <a:solidFill>
                <a:schemeClr val="accent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1" name="文本框 128"/>
          <p:cNvSpPr txBox="1"/>
          <p:nvPr/>
        </p:nvSpPr>
        <p:spPr>
          <a:xfrm>
            <a:off x="3236003" y="3564641"/>
            <a:ext cx="5512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187593"/>
            <a:r>
              <a:rPr lang="uk-UA" altLang="zh-CN" sz="1400" dirty="0" smtClean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Пояснює як географічне положення впливає на спосіб життя і світогляд людей</a:t>
            </a:r>
            <a:endParaRPr lang="ru-RU" altLang="zh-CN" sz="1100" dirty="0">
              <a:solidFill>
                <a:srgbClr val="7030A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2" name="文本框 128"/>
          <p:cNvSpPr txBox="1"/>
          <p:nvPr/>
        </p:nvSpPr>
        <p:spPr>
          <a:xfrm>
            <a:off x="2396016" y="4398701"/>
            <a:ext cx="6352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187593"/>
            <a:r>
              <a:rPr lang="uk-UA" altLang="zh-CN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Виявляє вплив діяльності людини на навколишнє середовище</a:t>
            </a:r>
            <a:endParaRPr lang="ru-RU" altLang="zh-CN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840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786" y="3524894"/>
            <a:ext cx="51126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yakistosviti.com.ua/uk/Doslidzhuiemo-istoriiu-ta-suspilstvo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(видавничий Дім «Освіта»)</a:t>
            </a:r>
          </a:p>
          <a:p>
            <a:pPr algn="just"/>
            <a:endParaRPr lang="uk-UA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451" y="636826"/>
            <a:ext cx="871302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Підготовка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учнями коротких (1-2 хв.) </a:t>
            </a:r>
            <a:r>
              <a:rPr lang="uk-UA" sz="1400" b="1" dirty="0">
                <a:latin typeface="Arial" panose="020B0604020202020204" pitchFamily="34" charset="0"/>
                <a:cs typeface="Arial" panose="020B0604020202020204" pitchFamily="34" charset="0"/>
              </a:rPr>
              <a:t>усних </a:t>
            </a:r>
            <a:r>
              <a:rPr lang="uk-U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повідомлень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/>
            <a:r>
              <a:rPr lang="uk-U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пошукові </a:t>
            </a:r>
            <a:r>
              <a:rPr lang="uk-UA" sz="1400" b="1" dirty="0">
                <a:latin typeface="Arial" panose="020B0604020202020204" pitchFamily="34" charset="0"/>
                <a:cs typeface="Arial" panose="020B0604020202020204" pitchFamily="34" charset="0"/>
              </a:rPr>
              <a:t>завдання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: пошук інформації у різних джерелах, систематизація, оцінювання якості та достовірності інформації з допомогою вчителя, та/або за ґрунтовною його 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інструкцією; </a:t>
            </a:r>
          </a:p>
          <a:p>
            <a:pPr algn="just"/>
            <a:r>
              <a:rPr lang="uk-U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практичні </a:t>
            </a:r>
            <a:r>
              <a:rPr lang="uk-UA" sz="1400" b="1" dirty="0">
                <a:latin typeface="Arial" panose="020B0604020202020204" pitchFamily="34" charset="0"/>
                <a:cs typeface="Arial" panose="020B0604020202020204" pitchFamily="34" charset="0"/>
              </a:rPr>
              <a:t>завдання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: розв’язання і складання хронологічних задач, креслення схем і таблиць, заповнення контурних карт, створення медіа текстів за зразком та самостійно; </a:t>
            </a:r>
            <a:endParaRPr lang="uk-UA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завдання </a:t>
            </a:r>
            <a:r>
              <a:rPr lang="uk-UA" sz="1400" b="1" dirty="0">
                <a:latin typeface="Arial" panose="020B0604020202020204" pitchFamily="34" charset="0"/>
                <a:cs typeface="Arial" panose="020B0604020202020204" pitchFamily="34" charset="0"/>
              </a:rPr>
              <a:t>для розвитку критичного та системного мислення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: аналіз і оцінка інформації різноманітних джерел; формулювання запитань до джерела; розрізнення фактів і суджень; оцінка достовірності, надійності та повноти джерел; </a:t>
            </a:r>
            <a:endParaRPr lang="uk-UA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творчі </a:t>
            </a:r>
            <a:r>
              <a:rPr lang="uk-UA" sz="1400" b="1" dirty="0">
                <a:latin typeface="Arial" panose="020B0604020202020204" pitchFamily="34" charset="0"/>
                <a:cs typeface="Arial" panose="020B0604020202020204" pitchFamily="34" charset="0"/>
              </a:rPr>
              <a:t>завдання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: віртуальні екскурсії; усні/письмові твори-роздуми, малюнки, макети, рольові, імітаційні ігри тощо; обговорення та дискусії на основі відкритих та контроверсійних питань історії та суспільного життя 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індивідуальні/групові; </a:t>
            </a:r>
          </a:p>
          <a:p>
            <a:pPr algn="just"/>
            <a:r>
              <a:rPr lang="uk-U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проєкти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: планування власної діяльності, співпраці з іншими, дослідницька діяльність, досягнення презентація результатів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672" y="26749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ВИДИ ДІЯЛЬНОСТІ УЧНІВ</a:t>
            </a:r>
            <a:endParaRPr lang="uk-UA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3363838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Міжпредметна інтеграція (внутрігалузева):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історія України, всесвітня історія, громадянська освіта</a:t>
            </a: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5816" y="4155836"/>
            <a:ext cx="3960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Інтеграція міжгалузева:</a:t>
            </a:r>
          </a:p>
          <a:p>
            <a:pPr algn="ctr"/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Мовно-літературна, природнича, мистецька, математична  та ін.</a:t>
            </a: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42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26556"/>
            <a:ext cx="8568952" cy="339447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uk-UA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uk-UA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Наголошуємо,</a:t>
            </a:r>
            <a:r>
              <a:rPr lang="uk-UA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що збереження життя та здоров'я дітей є першочерговим завданням!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Безпека учнів має бути в пріоритеті!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Дотримання вимог </a:t>
            </a:r>
            <a:r>
              <a:rPr lang="uk-UA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сигналів оповіщення є обов’язковим для всіх учасників освітнього процесу!</a:t>
            </a:r>
          </a:p>
          <a:p>
            <a:pPr marL="0" indent="0" algn="just">
              <a:buNone/>
            </a:pPr>
            <a:endParaRPr lang="uk-UA" sz="2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33181" r="29898" b="36351"/>
          <a:stretch/>
        </p:blipFill>
        <p:spPr bwMode="auto">
          <a:xfrm>
            <a:off x="251520" y="2643758"/>
            <a:ext cx="4697348" cy="13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7575" y="2058983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Алгоритм дій під час сигналу «Усім увага! Повітряна тривога!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482" y="2787774"/>
            <a:ext cx="388843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Під час воєнного стану дистанційні школи надають безоплатний доступ до навчання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https://lms.e-school.net.ua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uk-UA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optima.school/free-education</a:t>
            </a:r>
            <a:endParaRPr lang="uk-UA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https://jammschool.com.ua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</a:t>
            </a:r>
            <a:endParaRPr lang="uk-UA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26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18441" r="23213" b="14687"/>
          <a:stretch/>
        </p:blipFill>
        <p:spPr bwMode="auto">
          <a:xfrm>
            <a:off x="785476" y="229967"/>
            <a:ext cx="3960440" cy="262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2586" t="18282" r="22897" b="14117"/>
          <a:stretch/>
        </p:blipFill>
        <p:spPr bwMode="auto">
          <a:xfrm>
            <a:off x="4900573" y="244225"/>
            <a:ext cx="3931756" cy="2374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23053" t="19945" r="23520" b="14671"/>
          <a:stretch/>
        </p:blipFill>
        <p:spPr bwMode="auto">
          <a:xfrm>
            <a:off x="251520" y="2765153"/>
            <a:ext cx="3744416" cy="21747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22898" t="18270" r="22741" b="13575"/>
          <a:stretch/>
        </p:blipFill>
        <p:spPr bwMode="auto">
          <a:xfrm>
            <a:off x="4795471" y="2618564"/>
            <a:ext cx="3808977" cy="2343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 t="37777" r="71749" b="28110"/>
          <a:stretch/>
        </p:blipFill>
        <p:spPr bwMode="auto">
          <a:xfrm>
            <a:off x="16991" y="229967"/>
            <a:ext cx="912256" cy="1187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04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0515" y="123478"/>
            <a:ext cx="8780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ЯК РОЗВИВАТИ НАСКРІЗНІ ВМІННЯ УЧНІВ НА УРОКАХ З ІСТОРІЇ ТА ГРОМАДЯНСЬКОЇ ОСВІТИ В 5 КЛАСІ</a:t>
            </a:r>
            <a:endParaRPr lang="ru-RU" b="1" dirty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127" y="485314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www.youtube.com/watch?v=WA_8sTnoxHg</a:t>
            </a:r>
            <a:endParaRPr lang="uk-U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r="14125" b="4079"/>
          <a:stretch/>
        </p:blipFill>
        <p:spPr bwMode="auto">
          <a:xfrm>
            <a:off x="3065223" y="845842"/>
            <a:ext cx="2784209" cy="20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7" r="17154"/>
          <a:stretch/>
        </p:blipFill>
        <p:spPr bwMode="auto">
          <a:xfrm>
            <a:off x="6084168" y="913825"/>
            <a:ext cx="2820975" cy="204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4" t="3824" r="13692" b="27516"/>
          <a:stretch/>
        </p:blipFill>
        <p:spPr bwMode="auto">
          <a:xfrm>
            <a:off x="107504" y="845842"/>
            <a:ext cx="2910746" cy="153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48482" y="845842"/>
            <a:ext cx="200950" cy="447588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4" t="21726" r="42804" b="27022"/>
          <a:stretch/>
        </p:blipFill>
        <p:spPr bwMode="auto">
          <a:xfrm>
            <a:off x="3661176" y="3061520"/>
            <a:ext cx="2577074" cy="168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0" t="19997" r="41403" b="29232"/>
          <a:stretch/>
        </p:blipFill>
        <p:spPr bwMode="auto">
          <a:xfrm>
            <a:off x="6300192" y="3185657"/>
            <a:ext cx="2686465" cy="166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/>
          <a:stretch/>
        </p:blipFill>
        <p:spPr bwMode="auto">
          <a:xfrm>
            <a:off x="85334" y="2499742"/>
            <a:ext cx="3435001" cy="225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849432" y="3393909"/>
            <a:ext cx="388818" cy="14592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угольник 13"/>
          <p:cNvSpPr/>
          <p:nvPr/>
        </p:nvSpPr>
        <p:spPr>
          <a:xfrm>
            <a:off x="8532440" y="3487212"/>
            <a:ext cx="454217" cy="14592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>
            <a:off x="3018249" y="2904947"/>
            <a:ext cx="502085" cy="18705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949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25" t="62283" r="28086" b="16616"/>
          <a:stretch/>
        </p:blipFill>
        <p:spPr bwMode="auto">
          <a:xfrm>
            <a:off x="27610" y="1518065"/>
            <a:ext cx="1739119" cy="46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16487" r="35587" b="8575"/>
          <a:stretch/>
        </p:blipFill>
        <p:spPr bwMode="auto">
          <a:xfrm>
            <a:off x="27610" y="2319753"/>
            <a:ext cx="2672182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9" t="21521" r="43918" b="15960"/>
          <a:stretch/>
        </p:blipFill>
        <p:spPr bwMode="auto">
          <a:xfrm>
            <a:off x="2864080" y="2067694"/>
            <a:ext cx="1951736" cy="261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s://lh5.googleusercontent.com/AJ8QhPCoNj1YPuCDggj5l_X-vGnfddqQYpsadtzVv9k_hwxZNNZUccwyLmAsjbijPHDgjg6sGDctgeYOuqgx02xN8jmAoAxTcTtINidSK65TIwQYmSP2YzGUCsMixAfyZw=w128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3" r="15205"/>
          <a:stretch/>
        </p:blipFill>
        <p:spPr bwMode="auto">
          <a:xfrm>
            <a:off x="310319" y="26435"/>
            <a:ext cx="1173699" cy="1491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t="21080" r="28765" b="12644"/>
          <a:stretch/>
        </p:blipFill>
        <p:spPr bwMode="auto">
          <a:xfrm>
            <a:off x="1766729" y="184344"/>
            <a:ext cx="3368289" cy="17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" t="21374" r="28841" b="9491"/>
          <a:stretch/>
        </p:blipFill>
        <p:spPr bwMode="auto">
          <a:xfrm>
            <a:off x="5326227" y="26435"/>
            <a:ext cx="3606284" cy="207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t="20007" r="27710" b="10769"/>
          <a:stretch/>
        </p:blipFill>
        <p:spPr bwMode="auto">
          <a:xfrm>
            <a:off x="4881544" y="2327665"/>
            <a:ext cx="4082632" cy="226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666752" y="4551988"/>
            <a:ext cx="229742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cutt.ly/hOKX1vA</a:t>
            </a:r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3388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0" t="13969" r="30176" b="78037"/>
          <a:stretch/>
        </p:blipFill>
        <p:spPr bwMode="auto">
          <a:xfrm>
            <a:off x="78271" y="51470"/>
            <a:ext cx="1584164" cy="7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4" t="9919" r="1986" b="27974"/>
          <a:stretch/>
        </p:blipFill>
        <p:spPr bwMode="auto">
          <a:xfrm>
            <a:off x="4326730" y="168037"/>
            <a:ext cx="4724509" cy="325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2" t="48795" r="16298" b="40080"/>
          <a:stretch/>
        </p:blipFill>
        <p:spPr bwMode="auto">
          <a:xfrm>
            <a:off x="1675189" y="218176"/>
            <a:ext cx="2664295" cy="63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5" t="9641" r="2160" b="8879"/>
          <a:stretch/>
        </p:blipFill>
        <p:spPr bwMode="auto">
          <a:xfrm>
            <a:off x="43658" y="989916"/>
            <a:ext cx="4204963" cy="377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0" t="12761" r="1980" b="62375"/>
          <a:stretch/>
        </p:blipFill>
        <p:spPr bwMode="auto">
          <a:xfrm>
            <a:off x="4342082" y="3470561"/>
            <a:ext cx="4709157" cy="129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https://www.geneza.ua/sites/default/files/product-images/image_2022-01-19_15-00-35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632" y="3389825"/>
            <a:ext cx="1048087" cy="13883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55576" y="1797282"/>
            <a:ext cx="3079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www.geneza.ua/product/1045</a:t>
            </a:r>
            <a:endParaRPr lang="uk-UA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3330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6" t="22295" r="21910" b="6147"/>
          <a:stretch/>
        </p:blipFill>
        <p:spPr bwMode="auto">
          <a:xfrm>
            <a:off x="4111667" y="30466"/>
            <a:ext cx="4276757" cy="306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l="36600" t="34349" r="37393" b="32410"/>
          <a:stretch/>
        </p:blipFill>
        <p:spPr bwMode="auto">
          <a:xfrm>
            <a:off x="107504" y="67652"/>
            <a:ext cx="2736304" cy="1664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35825" t="32770" r="37228" b="32682"/>
          <a:stretch/>
        </p:blipFill>
        <p:spPr bwMode="auto">
          <a:xfrm>
            <a:off x="107504" y="1851670"/>
            <a:ext cx="4125659" cy="29265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7" t="18785" r="22856" b="19924"/>
          <a:stretch/>
        </p:blipFill>
        <p:spPr bwMode="auto">
          <a:xfrm>
            <a:off x="5364088" y="2571750"/>
            <a:ext cx="3528392" cy="228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17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5" t="22805" r="47784" b="17091"/>
          <a:stretch/>
        </p:blipFill>
        <p:spPr bwMode="auto">
          <a:xfrm>
            <a:off x="3200154" y="3019357"/>
            <a:ext cx="1848256" cy="197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5848" r="37401" b="31695"/>
          <a:stretch/>
        </p:blipFill>
        <p:spPr bwMode="auto">
          <a:xfrm>
            <a:off x="2181161" y="483518"/>
            <a:ext cx="419103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15408" y="123477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МІСЦЕ Й ОСОБЛИВОСТІ ВИВЧЕННЯ ЕТИКИ В НОВІЙ УКРАЇНСЬКІЙ ШКОЛІ</a:t>
            </a:r>
            <a:endParaRPr lang="ru-RU" b="1" dirty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4"/>
          <a:srcRect l="9967" t="14127" r="37083" b="15512"/>
          <a:stretch/>
        </p:blipFill>
        <p:spPr bwMode="auto">
          <a:xfrm>
            <a:off x="92929" y="138403"/>
            <a:ext cx="2088232" cy="1369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9" t="28004" r="61617" b="42405"/>
          <a:stretch/>
        </p:blipFill>
        <p:spPr bwMode="auto">
          <a:xfrm>
            <a:off x="5364088" y="2464035"/>
            <a:ext cx="3704500" cy="228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21126" y="4736201"/>
            <a:ext cx="43904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www.youtube.com/watch?v=aeF-D4pIHB0</a:t>
            </a:r>
            <a:endParaRPr lang="uk-UA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" t="9882" r="33812" b="10111"/>
          <a:stretch/>
        </p:blipFill>
        <p:spPr bwMode="auto">
          <a:xfrm>
            <a:off x="58390" y="1508296"/>
            <a:ext cx="2345066" cy="178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" t="10429" r="33505" b="10962"/>
          <a:stretch/>
        </p:blipFill>
        <p:spPr bwMode="auto">
          <a:xfrm>
            <a:off x="6588224" y="742089"/>
            <a:ext cx="2320897" cy="172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0" t="28493" r="35923" b="22993"/>
          <a:stretch/>
        </p:blipFill>
        <p:spPr bwMode="auto">
          <a:xfrm>
            <a:off x="683568" y="3292451"/>
            <a:ext cx="2376264" cy="180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92929" y="4777434"/>
            <a:ext cx="216024" cy="2308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754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9582"/>
            <a:ext cx="8424936" cy="288032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КОМПЕТЕНТНІСНИЙ ПІДХІД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ЯК ОСНОВА РЕФОРМУВАННЯ ОСВІТНЬОГО ПРОЦЕСУ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УМОВАХ НОВОЇ УКРАЇНСЬКОЇ ШКОЛИ</a:t>
            </a:r>
          </a:p>
        </p:txBody>
      </p:sp>
    </p:spTree>
    <p:extLst>
      <p:ext uri="{BB962C8B-B14F-4D97-AF65-F5344CB8AC3E}">
        <p14:creationId xmlns:p14="http://schemas.microsoft.com/office/powerpoint/2010/main" val="105351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22227" r="28421" b="11616"/>
          <a:stretch/>
        </p:blipFill>
        <p:spPr bwMode="auto">
          <a:xfrm>
            <a:off x="3264462" y="2069441"/>
            <a:ext cx="2922809" cy="185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3293645" y="770219"/>
            <a:ext cx="5602817" cy="11757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uk-UA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як особистісно орієнтований </a:t>
            </a:r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(оскільки потребує трансформації змісту освіти, перетворення його з моделі для «всіх» на суб’єктивні надбання одного учня, що їх можна виміряти);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uk-UA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діяльнісний</a:t>
            </a:r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(тому що може бути реалізований тільки в діяльності, тобто в процесі виконання конкретним учнем певного комплексу дій). 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D:\Desktop\sa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884" y="1029083"/>
            <a:ext cx="1309172" cy="1285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95111" y="592907"/>
            <a:ext cx="2278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Екологічна безпека </a:t>
            </a:r>
          </a:p>
          <a:p>
            <a:r>
              <a:rPr lang="uk-UA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 сталий розвиток</a:t>
            </a:r>
            <a:endParaRPr lang="uk-UA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D:\Desktop\Без назван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90136"/>
            <a:ext cx="1395833" cy="1224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3" descr="D:\Desktop\unnam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699" y="2377884"/>
            <a:ext cx="1290357" cy="1133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TextBox 8"/>
          <p:cNvSpPr txBox="1"/>
          <p:nvPr/>
        </p:nvSpPr>
        <p:spPr>
          <a:xfrm>
            <a:off x="1743299" y="685239"/>
            <a:ext cx="203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Здоров'я і безпека</a:t>
            </a:r>
            <a:endParaRPr lang="uk-UA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692" y="3426829"/>
            <a:ext cx="1853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Підприємливість </a:t>
            </a:r>
          </a:p>
          <a:p>
            <a:pPr algn="ctr"/>
            <a:r>
              <a:rPr lang="uk-UA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і фінансова грамотність</a:t>
            </a:r>
            <a:endParaRPr lang="uk-UA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D:\Desktop\unnam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5" y="2316268"/>
            <a:ext cx="1395693" cy="1167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TextBox 11"/>
          <p:cNvSpPr txBox="1"/>
          <p:nvPr/>
        </p:nvSpPr>
        <p:spPr>
          <a:xfrm>
            <a:off x="1757672" y="3526371"/>
            <a:ext cx="1935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Громадянська </a:t>
            </a:r>
          </a:p>
          <a:p>
            <a:r>
              <a:rPr lang="uk-UA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відповідальність</a:t>
            </a:r>
            <a:endParaRPr lang="uk-UA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692" y="4415660"/>
            <a:ext cx="6555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ЗНАННЯ + ВМІННЯ + СТАВЛЕННЯ 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КОМПЕТЕНТНОСТІ</a:t>
            </a:r>
            <a:endParaRPr lang="uk-UA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980" y="4049544"/>
            <a:ext cx="5488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Активне навчання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через види навчальної діяльності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组合 91"/>
          <p:cNvGrpSpPr/>
          <p:nvPr/>
        </p:nvGrpSpPr>
        <p:grpSpPr>
          <a:xfrm>
            <a:off x="6916423" y="3858718"/>
            <a:ext cx="1478454" cy="1057832"/>
            <a:chOff x="1881842" y="2656049"/>
            <a:chExt cx="2397222" cy="2093640"/>
          </a:xfrm>
        </p:grpSpPr>
        <p:grpSp>
          <p:nvGrpSpPr>
            <p:cNvPr id="18" name="组合 92"/>
            <p:cNvGrpSpPr/>
            <p:nvPr/>
          </p:nvGrpSpPr>
          <p:grpSpPr>
            <a:xfrm>
              <a:off x="1881842" y="2656049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21" name="Freeform 6"/>
              <p:cNvSpPr>
                <a:spLocks/>
              </p:cNvSpPr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800">
                  <a:latin typeface="+mj-ea"/>
                  <a:ea typeface="+mj-ea"/>
                </a:endParaRPr>
              </a:p>
            </p:txBody>
          </p:sp>
          <p:sp>
            <p:nvSpPr>
              <p:cNvPr id="22" name="Freeform 6"/>
              <p:cNvSpPr>
                <a:spLocks/>
              </p:cNvSpPr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800">
                  <a:latin typeface="+mj-ea"/>
                  <a:ea typeface="+mj-ea"/>
                </a:endParaRPr>
              </a:p>
            </p:txBody>
          </p:sp>
        </p:grp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193523" y="2932555"/>
              <a:ext cx="1773860" cy="1540629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rgbClr val="6E4180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800">
                <a:latin typeface="+mj-ea"/>
                <a:ea typeface="+mj-ea"/>
              </a:endParaRPr>
            </a:p>
          </p:txBody>
        </p:sp>
        <p:sp>
          <p:nvSpPr>
            <p:cNvPr id="20" name="TextBox 93"/>
            <p:cNvSpPr txBox="1"/>
            <p:nvPr/>
          </p:nvSpPr>
          <p:spPr>
            <a:xfrm>
              <a:off x="2359395" y="3338300"/>
              <a:ext cx="1465793" cy="730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altLang="zh-CN" dirty="0" smtClean="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988 р.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97"/>
          <p:cNvGrpSpPr/>
          <p:nvPr/>
        </p:nvGrpSpPr>
        <p:grpSpPr>
          <a:xfrm>
            <a:off x="6251678" y="2798785"/>
            <a:ext cx="1338814" cy="1082147"/>
            <a:chOff x="3721944" y="3702869"/>
            <a:chExt cx="2397222" cy="2093640"/>
          </a:xfrm>
        </p:grpSpPr>
        <p:grpSp>
          <p:nvGrpSpPr>
            <p:cNvPr id="24" name="组合 98"/>
            <p:cNvGrpSpPr/>
            <p:nvPr/>
          </p:nvGrpSpPr>
          <p:grpSpPr>
            <a:xfrm>
              <a:off x="3721944" y="3702869"/>
              <a:ext cx="2397222" cy="2093640"/>
              <a:chOff x="3721944" y="3702869"/>
              <a:chExt cx="2397222" cy="2093640"/>
            </a:xfrm>
          </p:grpSpPr>
          <p:grpSp>
            <p:nvGrpSpPr>
              <p:cNvPr id="26" name="组合 100"/>
              <p:cNvGrpSpPr/>
              <p:nvPr/>
            </p:nvGrpSpPr>
            <p:grpSpPr>
              <a:xfrm>
                <a:off x="3721944" y="3702869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28" name="Freeform 6"/>
                <p:cNvSpPr>
                  <a:spLocks/>
                </p:cNvSpPr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800">
                    <a:latin typeface="+mj-ea"/>
                    <a:ea typeface="+mj-ea"/>
                  </a:endParaRPr>
                </a:p>
              </p:txBody>
            </p:sp>
            <p:sp>
              <p:nvSpPr>
                <p:cNvPr id="29" name="Freeform 6"/>
                <p:cNvSpPr>
                  <a:spLocks/>
                </p:cNvSpPr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82000"/>
                        <a:lumOff val="18000"/>
                      </a:schemeClr>
                    </a:gs>
                    <a:gs pos="47000">
                      <a:srgbClr val="F5F5F5"/>
                    </a:gs>
                    <a:gs pos="100000">
                      <a:schemeClr val="bg1">
                        <a:lumMod val="95000"/>
                        <a:lumOff val="5000"/>
                      </a:schemeClr>
                    </a:gs>
                  </a:gsLst>
                  <a:lin ang="18900000" scaled="0"/>
                </a:gra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800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27" name="Freeform 7"/>
              <p:cNvSpPr>
                <a:spLocks/>
              </p:cNvSpPr>
              <p:nvPr/>
            </p:nvSpPr>
            <p:spPr bwMode="auto">
              <a:xfrm>
                <a:off x="4033627" y="3946819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E87878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800">
                  <a:latin typeface="+mj-ea"/>
                  <a:ea typeface="+mj-ea"/>
                </a:endParaRPr>
              </a:p>
            </p:txBody>
          </p:sp>
        </p:grpSp>
        <p:sp>
          <p:nvSpPr>
            <p:cNvPr id="25" name="TextBox 98"/>
            <p:cNvSpPr txBox="1"/>
            <p:nvPr/>
          </p:nvSpPr>
          <p:spPr>
            <a:xfrm>
              <a:off x="4321042" y="4247139"/>
              <a:ext cx="1220570" cy="993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0" name="组合 84"/>
          <p:cNvGrpSpPr/>
          <p:nvPr/>
        </p:nvGrpSpPr>
        <p:grpSpPr>
          <a:xfrm>
            <a:off x="7609499" y="1736342"/>
            <a:ext cx="1344188" cy="1034843"/>
            <a:chOff x="5553262" y="2638733"/>
            <a:chExt cx="2397222" cy="2093640"/>
          </a:xfrm>
        </p:grpSpPr>
        <p:grpSp>
          <p:nvGrpSpPr>
            <p:cNvPr id="31" name="组合 85"/>
            <p:cNvGrpSpPr/>
            <p:nvPr/>
          </p:nvGrpSpPr>
          <p:grpSpPr>
            <a:xfrm>
              <a:off x="5553262" y="2638733"/>
              <a:ext cx="2397222" cy="2093640"/>
              <a:chOff x="5553262" y="2638733"/>
              <a:chExt cx="2397222" cy="2093640"/>
            </a:xfrm>
          </p:grpSpPr>
          <p:grpSp>
            <p:nvGrpSpPr>
              <p:cNvPr id="33" name="组合 87"/>
              <p:cNvGrpSpPr/>
              <p:nvPr/>
            </p:nvGrpSpPr>
            <p:grpSpPr>
              <a:xfrm>
                <a:off x="5553262" y="2638733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35" name="Freeform 6"/>
                <p:cNvSpPr>
                  <a:spLocks/>
                </p:cNvSpPr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800">
                    <a:latin typeface="+mj-ea"/>
                    <a:ea typeface="+mj-ea"/>
                  </a:endParaRPr>
                </a:p>
              </p:txBody>
            </p:sp>
            <p:sp>
              <p:nvSpPr>
                <p:cNvPr id="36" name="Freeform 6"/>
                <p:cNvSpPr>
                  <a:spLocks/>
                </p:cNvSpPr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82000"/>
                        <a:lumOff val="18000"/>
                      </a:schemeClr>
                    </a:gs>
                    <a:gs pos="47000">
                      <a:srgbClr val="F5F5F5"/>
                    </a:gs>
                    <a:gs pos="100000">
                      <a:schemeClr val="bg1">
                        <a:lumMod val="95000"/>
                        <a:lumOff val="5000"/>
                      </a:schemeClr>
                    </a:gs>
                  </a:gsLst>
                  <a:lin ang="18900000" scaled="0"/>
                </a:gra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800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34" name="Freeform 7"/>
              <p:cNvSpPr>
                <a:spLocks/>
              </p:cNvSpPr>
              <p:nvPr/>
            </p:nvSpPr>
            <p:spPr bwMode="auto">
              <a:xfrm>
                <a:off x="5864945" y="2882683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FFAE47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800">
                  <a:latin typeface="+mj-ea"/>
                  <a:ea typeface="+mj-ea"/>
                </a:endParaRPr>
              </a:p>
            </p:txBody>
          </p:sp>
        </p:grpSp>
        <p:sp>
          <p:nvSpPr>
            <p:cNvPr id="32" name="TextBox 85"/>
            <p:cNvSpPr txBox="1"/>
            <p:nvPr/>
          </p:nvSpPr>
          <p:spPr>
            <a:xfrm>
              <a:off x="6126301" y="3205084"/>
              <a:ext cx="1273333" cy="1021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7" name="组合 104"/>
          <p:cNvGrpSpPr/>
          <p:nvPr/>
        </p:nvGrpSpPr>
        <p:grpSpPr>
          <a:xfrm>
            <a:off x="7620790" y="2771185"/>
            <a:ext cx="1341773" cy="1104328"/>
            <a:chOff x="7388330" y="3692384"/>
            <a:chExt cx="2397222" cy="2093640"/>
          </a:xfrm>
        </p:grpSpPr>
        <p:grpSp>
          <p:nvGrpSpPr>
            <p:cNvPr id="38" name="组合 105"/>
            <p:cNvGrpSpPr/>
            <p:nvPr/>
          </p:nvGrpSpPr>
          <p:grpSpPr>
            <a:xfrm>
              <a:off x="7388330" y="3692384"/>
              <a:ext cx="2397222" cy="2093640"/>
              <a:chOff x="7388330" y="3692384"/>
              <a:chExt cx="2397222" cy="2093640"/>
            </a:xfrm>
          </p:grpSpPr>
          <p:grpSp>
            <p:nvGrpSpPr>
              <p:cNvPr id="40" name="组合 107"/>
              <p:cNvGrpSpPr/>
              <p:nvPr/>
            </p:nvGrpSpPr>
            <p:grpSpPr>
              <a:xfrm>
                <a:off x="7388330" y="3692384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42" name="Freeform 6"/>
                <p:cNvSpPr>
                  <a:spLocks/>
                </p:cNvSpPr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800">
                    <a:latin typeface="+mj-ea"/>
                    <a:ea typeface="+mj-ea"/>
                  </a:endParaRPr>
                </a:p>
              </p:txBody>
            </p:sp>
            <p:sp>
              <p:nvSpPr>
                <p:cNvPr id="43" name="Freeform 6"/>
                <p:cNvSpPr>
                  <a:spLocks/>
                </p:cNvSpPr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82000"/>
                        <a:lumOff val="18000"/>
                      </a:schemeClr>
                    </a:gs>
                    <a:gs pos="47000">
                      <a:srgbClr val="F5F5F5"/>
                    </a:gs>
                    <a:gs pos="100000">
                      <a:schemeClr val="bg1">
                        <a:lumMod val="95000"/>
                        <a:lumOff val="5000"/>
                      </a:schemeClr>
                    </a:gs>
                  </a:gsLst>
                  <a:lin ang="18900000" scaled="0"/>
                </a:gra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800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41" name="Freeform 7"/>
              <p:cNvSpPr>
                <a:spLocks/>
              </p:cNvSpPr>
              <p:nvPr/>
            </p:nvSpPr>
            <p:spPr bwMode="auto">
              <a:xfrm>
                <a:off x="7700013" y="393633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00B0BE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800">
                  <a:latin typeface="+mj-ea"/>
                  <a:ea typeface="+mj-ea"/>
                </a:endParaRPr>
              </a:p>
            </p:txBody>
          </p:sp>
        </p:grpSp>
        <p:sp>
          <p:nvSpPr>
            <p:cNvPr id="39" name="TextBox 105"/>
            <p:cNvSpPr txBox="1"/>
            <p:nvPr/>
          </p:nvSpPr>
          <p:spPr>
            <a:xfrm>
              <a:off x="7997677" y="4236654"/>
              <a:ext cx="1185201" cy="994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4" name="组合 104"/>
          <p:cNvGrpSpPr/>
          <p:nvPr/>
        </p:nvGrpSpPr>
        <p:grpSpPr>
          <a:xfrm>
            <a:off x="6393659" y="1753219"/>
            <a:ext cx="1245261" cy="1001090"/>
            <a:chOff x="7388330" y="3692384"/>
            <a:chExt cx="2397222" cy="2093640"/>
          </a:xfrm>
        </p:grpSpPr>
        <p:grpSp>
          <p:nvGrpSpPr>
            <p:cNvPr id="45" name="组合 105"/>
            <p:cNvGrpSpPr/>
            <p:nvPr/>
          </p:nvGrpSpPr>
          <p:grpSpPr>
            <a:xfrm>
              <a:off x="7388330" y="3692384"/>
              <a:ext cx="2397222" cy="2093640"/>
              <a:chOff x="7388330" y="3692384"/>
              <a:chExt cx="2397222" cy="2093640"/>
            </a:xfrm>
          </p:grpSpPr>
          <p:grpSp>
            <p:nvGrpSpPr>
              <p:cNvPr id="47" name="组合 107"/>
              <p:cNvGrpSpPr/>
              <p:nvPr/>
            </p:nvGrpSpPr>
            <p:grpSpPr>
              <a:xfrm>
                <a:off x="7388330" y="3692384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49" name="Freeform 6"/>
                <p:cNvSpPr>
                  <a:spLocks/>
                </p:cNvSpPr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800">
                    <a:latin typeface="+mj-ea"/>
                    <a:ea typeface="+mj-ea"/>
                  </a:endParaRPr>
                </a:p>
              </p:txBody>
            </p:sp>
            <p:sp>
              <p:nvSpPr>
                <p:cNvPr id="50" name="Freeform 6"/>
                <p:cNvSpPr>
                  <a:spLocks/>
                </p:cNvSpPr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82000"/>
                        <a:lumOff val="18000"/>
                      </a:schemeClr>
                    </a:gs>
                    <a:gs pos="47000">
                      <a:srgbClr val="F5F5F5"/>
                    </a:gs>
                    <a:gs pos="100000">
                      <a:schemeClr val="bg1">
                        <a:lumMod val="95000"/>
                        <a:lumOff val="5000"/>
                      </a:schemeClr>
                    </a:gs>
                  </a:gsLst>
                  <a:lin ang="18900000" scaled="0"/>
                </a:gra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800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48" name="Freeform 7"/>
              <p:cNvSpPr>
                <a:spLocks/>
              </p:cNvSpPr>
              <p:nvPr/>
            </p:nvSpPr>
            <p:spPr bwMode="auto">
              <a:xfrm>
                <a:off x="7700013" y="393633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rgbClr val="00B0BE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800">
                  <a:solidFill>
                    <a:schemeClr val="accent6">
                      <a:lumMod val="50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46" name="TextBox 105"/>
            <p:cNvSpPr txBox="1"/>
            <p:nvPr/>
          </p:nvSpPr>
          <p:spPr>
            <a:xfrm>
              <a:off x="7997677" y="4236654"/>
              <a:ext cx="1185201" cy="994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51" name="Рисунок 50" descr="D:\Documents\2020-2021\Метод_порадн_2021_ЗНО\ЗНО_карта_2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" t="12991" r="10119" b="18137"/>
          <a:stretch/>
        </p:blipFill>
        <p:spPr bwMode="auto">
          <a:xfrm>
            <a:off x="6710190" y="2008900"/>
            <a:ext cx="637905" cy="4575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Рисунок 51" descr="D:\Desktop\79-21-638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3" t="43146" r="7965" b="13034"/>
          <a:stretch/>
        </p:blipFill>
        <p:spPr bwMode="auto">
          <a:xfrm>
            <a:off x="7961854" y="1945941"/>
            <a:ext cx="580455" cy="5636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Picture 4" descr="Управління культури і туризму Хмельницької міської рад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544" y="2970544"/>
            <a:ext cx="565915" cy="70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День Незалежності - Оболонська районна в м.Києві Державна Адміністраці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930" y="2994529"/>
            <a:ext cx="673326" cy="5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90038" y="162019"/>
            <a:ext cx="4077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b="1" dirty="0">
                <a:latin typeface="Arial" panose="020B0604020202020204" pitchFamily="34" charset="0"/>
                <a:cs typeface="Arial" panose="020B0604020202020204" pitchFamily="34" charset="0"/>
              </a:rPr>
              <a:t>Компетентнісний підхід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тісно пов’язаний </a:t>
            </a:r>
          </a:p>
          <a:p>
            <a:pPr algn="just"/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із такими підходами до навчання: </a:t>
            </a:r>
          </a:p>
        </p:txBody>
      </p:sp>
    </p:spTree>
    <p:extLst>
      <p:ext uri="{BB962C8B-B14F-4D97-AF65-F5344CB8AC3E}">
        <p14:creationId xmlns:p14="http://schemas.microsoft.com/office/powerpoint/2010/main" val="347223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100"/>
          <p:cNvGrpSpPr/>
          <p:nvPr/>
        </p:nvGrpSpPr>
        <p:grpSpPr>
          <a:xfrm>
            <a:off x="927293" y="486219"/>
            <a:ext cx="3572017" cy="1601181"/>
            <a:chOff x="3359712" y="2561263"/>
            <a:chExt cx="3069033" cy="1601181"/>
          </a:xfrm>
        </p:grpSpPr>
        <p:sp>
          <p:nvSpPr>
            <p:cNvPr id="26" name="Freeform 3729"/>
            <p:cNvSpPr>
              <a:spLocks/>
            </p:cNvSpPr>
            <p:nvPr/>
          </p:nvSpPr>
          <p:spPr bwMode="auto">
            <a:xfrm>
              <a:off x="3359712" y="2593967"/>
              <a:ext cx="3069033" cy="1568477"/>
            </a:xfrm>
            <a:custGeom>
              <a:avLst/>
              <a:gdLst>
                <a:gd name="T0" fmla="*/ 1031 w 1031"/>
                <a:gd name="T1" fmla="*/ 181 h 527"/>
                <a:gd name="T2" fmla="*/ 938 w 1031"/>
                <a:gd name="T3" fmla="*/ 88 h 527"/>
                <a:gd name="T4" fmla="*/ 274 w 1031"/>
                <a:gd name="T5" fmla="*/ 88 h 527"/>
                <a:gd name="T6" fmla="*/ 274 w 1031"/>
                <a:gd name="T7" fmla="*/ 30 h 527"/>
                <a:gd name="T8" fmla="*/ 243 w 1031"/>
                <a:gd name="T9" fmla="*/ 16 h 527"/>
                <a:gd name="T10" fmla="*/ 17 w 1031"/>
                <a:gd name="T11" fmla="*/ 221 h 527"/>
                <a:gd name="T12" fmla="*/ 17 w 1031"/>
                <a:gd name="T13" fmla="*/ 277 h 527"/>
                <a:gd name="T14" fmla="*/ 243 w 1031"/>
                <a:gd name="T15" fmla="*/ 482 h 527"/>
                <a:gd name="T16" fmla="*/ 274 w 1031"/>
                <a:gd name="T17" fmla="*/ 468 h 527"/>
                <a:gd name="T18" fmla="*/ 274 w 1031"/>
                <a:gd name="T19" fmla="*/ 416 h 527"/>
                <a:gd name="T20" fmla="*/ 874 w 1031"/>
                <a:gd name="T21" fmla="*/ 416 h 527"/>
                <a:gd name="T22" fmla="*/ 912 w 1031"/>
                <a:gd name="T23" fmla="*/ 416 h 527"/>
                <a:gd name="T24" fmla="*/ 1031 w 1031"/>
                <a:gd name="T25" fmla="*/ 527 h 527"/>
                <a:gd name="T26" fmla="*/ 1031 w 1031"/>
                <a:gd name="T27" fmla="*/ 332 h 527"/>
                <a:gd name="T28" fmla="*/ 1031 w 1031"/>
                <a:gd name="T29" fmla="*/ 332 h 527"/>
                <a:gd name="T30" fmla="*/ 1031 w 1031"/>
                <a:gd name="T31" fmla="*/ 323 h 527"/>
                <a:gd name="T32" fmla="*/ 1031 w 1031"/>
                <a:gd name="T33" fmla="*/ 181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1" h="527">
                  <a:moveTo>
                    <a:pt x="1031" y="181"/>
                  </a:moveTo>
                  <a:cubicBezTo>
                    <a:pt x="1031" y="130"/>
                    <a:pt x="990" y="88"/>
                    <a:pt x="938" y="88"/>
                  </a:cubicBezTo>
                  <a:cubicBezTo>
                    <a:pt x="274" y="88"/>
                    <a:pt x="274" y="88"/>
                    <a:pt x="274" y="88"/>
                  </a:cubicBezTo>
                  <a:cubicBezTo>
                    <a:pt x="274" y="30"/>
                    <a:pt x="274" y="30"/>
                    <a:pt x="274" y="30"/>
                  </a:cubicBezTo>
                  <a:cubicBezTo>
                    <a:pt x="274" y="7"/>
                    <a:pt x="260" y="0"/>
                    <a:pt x="243" y="16"/>
                  </a:cubicBezTo>
                  <a:cubicBezTo>
                    <a:pt x="17" y="221"/>
                    <a:pt x="17" y="221"/>
                    <a:pt x="17" y="221"/>
                  </a:cubicBezTo>
                  <a:cubicBezTo>
                    <a:pt x="0" y="236"/>
                    <a:pt x="0" y="261"/>
                    <a:pt x="17" y="277"/>
                  </a:cubicBezTo>
                  <a:cubicBezTo>
                    <a:pt x="243" y="482"/>
                    <a:pt x="243" y="482"/>
                    <a:pt x="243" y="482"/>
                  </a:cubicBezTo>
                  <a:cubicBezTo>
                    <a:pt x="260" y="497"/>
                    <a:pt x="274" y="491"/>
                    <a:pt x="274" y="468"/>
                  </a:cubicBezTo>
                  <a:cubicBezTo>
                    <a:pt x="274" y="416"/>
                    <a:pt x="274" y="416"/>
                    <a:pt x="274" y="416"/>
                  </a:cubicBezTo>
                  <a:cubicBezTo>
                    <a:pt x="874" y="416"/>
                    <a:pt x="874" y="416"/>
                    <a:pt x="874" y="416"/>
                  </a:cubicBezTo>
                  <a:cubicBezTo>
                    <a:pt x="912" y="416"/>
                    <a:pt x="912" y="416"/>
                    <a:pt x="912" y="416"/>
                  </a:cubicBezTo>
                  <a:cubicBezTo>
                    <a:pt x="975" y="416"/>
                    <a:pt x="1027" y="465"/>
                    <a:pt x="1031" y="527"/>
                  </a:cubicBezTo>
                  <a:cubicBezTo>
                    <a:pt x="1031" y="332"/>
                    <a:pt x="1031" y="332"/>
                    <a:pt x="1031" y="332"/>
                  </a:cubicBezTo>
                  <a:cubicBezTo>
                    <a:pt x="1031" y="332"/>
                    <a:pt x="1031" y="332"/>
                    <a:pt x="1031" y="332"/>
                  </a:cubicBezTo>
                  <a:cubicBezTo>
                    <a:pt x="1031" y="329"/>
                    <a:pt x="1031" y="326"/>
                    <a:pt x="1031" y="323"/>
                  </a:cubicBezTo>
                  <a:lnTo>
                    <a:pt x="1031" y="18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Freeform 3730"/>
            <p:cNvSpPr>
              <a:spLocks/>
            </p:cNvSpPr>
            <p:nvPr/>
          </p:nvSpPr>
          <p:spPr bwMode="auto">
            <a:xfrm>
              <a:off x="3359712" y="2561263"/>
              <a:ext cx="3069033" cy="1565963"/>
            </a:xfrm>
            <a:custGeom>
              <a:avLst/>
              <a:gdLst>
                <a:gd name="T0" fmla="*/ 1031 w 1031"/>
                <a:gd name="T1" fmla="*/ 180 h 526"/>
                <a:gd name="T2" fmla="*/ 938 w 1031"/>
                <a:gd name="T3" fmla="*/ 87 h 526"/>
                <a:gd name="T4" fmla="*/ 274 w 1031"/>
                <a:gd name="T5" fmla="*/ 87 h 526"/>
                <a:gd name="T6" fmla="*/ 274 w 1031"/>
                <a:gd name="T7" fmla="*/ 29 h 526"/>
                <a:gd name="T8" fmla="*/ 243 w 1031"/>
                <a:gd name="T9" fmla="*/ 15 h 526"/>
                <a:gd name="T10" fmla="*/ 17 w 1031"/>
                <a:gd name="T11" fmla="*/ 220 h 526"/>
                <a:gd name="T12" fmla="*/ 17 w 1031"/>
                <a:gd name="T13" fmla="*/ 276 h 526"/>
                <a:gd name="T14" fmla="*/ 243 w 1031"/>
                <a:gd name="T15" fmla="*/ 481 h 526"/>
                <a:gd name="T16" fmla="*/ 274 w 1031"/>
                <a:gd name="T17" fmla="*/ 467 h 526"/>
                <a:gd name="T18" fmla="*/ 274 w 1031"/>
                <a:gd name="T19" fmla="*/ 415 h 526"/>
                <a:gd name="T20" fmla="*/ 874 w 1031"/>
                <a:gd name="T21" fmla="*/ 415 h 526"/>
                <a:gd name="T22" fmla="*/ 912 w 1031"/>
                <a:gd name="T23" fmla="*/ 415 h 526"/>
                <a:gd name="T24" fmla="*/ 1031 w 1031"/>
                <a:gd name="T25" fmla="*/ 526 h 526"/>
                <a:gd name="T26" fmla="*/ 1031 w 1031"/>
                <a:gd name="T27" fmla="*/ 331 h 526"/>
                <a:gd name="T28" fmla="*/ 1031 w 1031"/>
                <a:gd name="T29" fmla="*/ 331 h 526"/>
                <a:gd name="T30" fmla="*/ 1031 w 1031"/>
                <a:gd name="T31" fmla="*/ 322 h 526"/>
                <a:gd name="T32" fmla="*/ 1031 w 1031"/>
                <a:gd name="T33" fmla="*/ 18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1" h="526">
                  <a:moveTo>
                    <a:pt x="1031" y="180"/>
                  </a:moveTo>
                  <a:cubicBezTo>
                    <a:pt x="1031" y="129"/>
                    <a:pt x="990" y="87"/>
                    <a:pt x="938" y="87"/>
                  </a:cubicBezTo>
                  <a:cubicBezTo>
                    <a:pt x="274" y="87"/>
                    <a:pt x="274" y="87"/>
                    <a:pt x="274" y="87"/>
                  </a:cubicBezTo>
                  <a:cubicBezTo>
                    <a:pt x="274" y="29"/>
                    <a:pt x="274" y="29"/>
                    <a:pt x="274" y="29"/>
                  </a:cubicBezTo>
                  <a:cubicBezTo>
                    <a:pt x="274" y="6"/>
                    <a:pt x="260" y="0"/>
                    <a:pt x="243" y="15"/>
                  </a:cubicBezTo>
                  <a:cubicBezTo>
                    <a:pt x="17" y="220"/>
                    <a:pt x="17" y="220"/>
                    <a:pt x="17" y="220"/>
                  </a:cubicBezTo>
                  <a:cubicBezTo>
                    <a:pt x="0" y="235"/>
                    <a:pt x="0" y="261"/>
                    <a:pt x="17" y="276"/>
                  </a:cubicBezTo>
                  <a:cubicBezTo>
                    <a:pt x="243" y="481"/>
                    <a:pt x="243" y="481"/>
                    <a:pt x="243" y="481"/>
                  </a:cubicBezTo>
                  <a:cubicBezTo>
                    <a:pt x="260" y="496"/>
                    <a:pt x="274" y="490"/>
                    <a:pt x="274" y="467"/>
                  </a:cubicBezTo>
                  <a:cubicBezTo>
                    <a:pt x="274" y="415"/>
                    <a:pt x="274" y="415"/>
                    <a:pt x="274" y="415"/>
                  </a:cubicBezTo>
                  <a:cubicBezTo>
                    <a:pt x="874" y="415"/>
                    <a:pt x="874" y="415"/>
                    <a:pt x="874" y="415"/>
                  </a:cubicBezTo>
                  <a:cubicBezTo>
                    <a:pt x="912" y="415"/>
                    <a:pt x="912" y="415"/>
                    <a:pt x="912" y="415"/>
                  </a:cubicBezTo>
                  <a:cubicBezTo>
                    <a:pt x="975" y="415"/>
                    <a:pt x="1027" y="464"/>
                    <a:pt x="1031" y="526"/>
                  </a:cubicBezTo>
                  <a:cubicBezTo>
                    <a:pt x="1031" y="331"/>
                    <a:pt x="1031" y="331"/>
                    <a:pt x="1031" y="331"/>
                  </a:cubicBezTo>
                  <a:cubicBezTo>
                    <a:pt x="1031" y="331"/>
                    <a:pt x="1031" y="331"/>
                    <a:pt x="1031" y="331"/>
                  </a:cubicBezTo>
                  <a:cubicBezTo>
                    <a:pt x="1031" y="328"/>
                    <a:pt x="1031" y="325"/>
                    <a:pt x="1031" y="322"/>
                  </a:cubicBezTo>
                  <a:lnTo>
                    <a:pt x="1031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8" name="组合 95"/>
          <p:cNvGrpSpPr/>
          <p:nvPr/>
        </p:nvGrpSpPr>
        <p:grpSpPr>
          <a:xfrm>
            <a:off x="4499310" y="271903"/>
            <a:ext cx="3484765" cy="1601181"/>
            <a:chOff x="6428747" y="2097136"/>
            <a:chExt cx="3070292" cy="1601181"/>
          </a:xfrm>
        </p:grpSpPr>
        <p:sp>
          <p:nvSpPr>
            <p:cNvPr id="29" name="Freeform 3741"/>
            <p:cNvSpPr>
              <a:spLocks/>
            </p:cNvSpPr>
            <p:nvPr/>
          </p:nvSpPr>
          <p:spPr bwMode="auto">
            <a:xfrm>
              <a:off x="6428747" y="2129840"/>
              <a:ext cx="3070292" cy="1568477"/>
            </a:xfrm>
            <a:custGeom>
              <a:avLst/>
              <a:gdLst>
                <a:gd name="T0" fmla="*/ 0 w 1032"/>
                <a:gd name="T1" fmla="*/ 181 h 527"/>
                <a:gd name="T2" fmla="*/ 93 w 1032"/>
                <a:gd name="T3" fmla="*/ 88 h 527"/>
                <a:gd name="T4" fmla="*/ 757 w 1032"/>
                <a:gd name="T5" fmla="*/ 88 h 527"/>
                <a:gd name="T6" fmla="*/ 757 w 1032"/>
                <a:gd name="T7" fmla="*/ 30 h 527"/>
                <a:gd name="T8" fmla="*/ 788 w 1032"/>
                <a:gd name="T9" fmla="*/ 16 h 527"/>
                <a:gd name="T10" fmla="*/ 1014 w 1032"/>
                <a:gd name="T11" fmla="*/ 221 h 527"/>
                <a:gd name="T12" fmla="*/ 1014 w 1032"/>
                <a:gd name="T13" fmla="*/ 277 h 527"/>
                <a:gd name="T14" fmla="*/ 788 w 1032"/>
                <a:gd name="T15" fmla="*/ 482 h 527"/>
                <a:gd name="T16" fmla="*/ 757 w 1032"/>
                <a:gd name="T17" fmla="*/ 468 h 527"/>
                <a:gd name="T18" fmla="*/ 757 w 1032"/>
                <a:gd name="T19" fmla="*/ 416 h 527"/>
                <a:gd name="T20" fmla="*/ 157 w 1032"/>
                <a:gd name="T21" fmla="*/ 416 h 527"/>
                <a:gd name="T22" fmla="*/ 119 w 1032"/>
                <a:gd name="T23" fmla="*/ 416 h 527"/>
                <a:gd name="T24" fmla="*/ 0 w 1032"/>
                <a:gd name="T25" fmla="*/ 527 h 527"/>
                <a:gd name="T26" fmla="*/ 0 w 1032"/>
                <a:gd name="T27" fmla="*/ 332 h 527"/>
                <a:gd name="T28" fmla="*/ 1 w 1032"/>
                <a:gd name="T29" fmla="*/ 332 h 527"/>
                <a:gd name="T30" fmla="*/ 0 w 1032"/>
                <a:gd name="T31" fmla="*/ 323 h 527"/>
                <a:gd name="T32" fmla="*/ 0 w 1032"/>
                <a:gd name="T33" fmla="*/ 181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2" h="527">
                  <a:moveTo>
                    <a:pt x="0" y="181"/>
                  </a:moveTo>
                  <a:cubicBezTo>
                    <a:pt x="0" y="130"/>
                    <a:pt x="42" y="88"/>
                    <a:pt x="93" y="88"/>
                  </a:cubicBezTo>
                  <a:cubicBezTo>
                    <a:pt x="757" y="88"/>
                    <a:pt x="757" y="88"/>
                    <a:pt x="757" y="88"/>
                  </a:cubicBezTo>
                  <a:cubicBezTo>
                    <a:pt x="757" y="30"/>
                    <a:pt x="757" y="30"/>
                    <a:pt x="757" y="30"/>
                  </a:cubicBezTo>
                  <a:cubicBezTo>
                    <a:pt x="757" y="7"/>
                    <a:pt x="771" y="0"/>
                    <a:pt x="788" y="16"/>
                  </a:cubicBezTo>
                  <a:cubicBezTo>
                    <a:pt x="1014" y="221"/>
                    <a:pt x="1014" y="221"/>
                    <a:pt x="1014" y="221"/>
                  </a:cubicBezTo>
                  <a:cubicBezTo>
                    <a:pt x="1032" y="236"/>
                    <a:pt x="1032" y="261"/>
                    <a:pt x="1014" y="277"/>
                  </a:cubicBezTo>
                  <a:cubicBezTo>
                    <a:pt x="788" y="482"/>
                    <a:pt x="788" y="482"/>
                    <a:pt x="788" y="482"/>
                  </a:cubicBezTo>
                  <a:cubicBezTo>
                    <a:pt x="771" y="497"/>
                    <a:pt x="757" y="491"/>
                    <a:pt x="757" y="468"/>
                  </a:cubicBezTo>
                  <a:cubicBezTo>
                    <a:pt x="757" y="416"/>
                    <a:pt x="757" y="416"/>
                    <a:pt x="757" y="416"/>
                  </a:cubicBezTo>
                  <a:cubicBezTo>
                    <a:pt x="157" y="416"/>
                    <a:pt x="157" y="416"/>
                    <a:pt x="157" y="416"/>
                  </a:cubicBezTo>
                  <a:cubicBezTo>
                    <a:pt x="119" y="416"/>
                    <a:pt x="119" y="416"/>
                    <a:pt x="119" y="416"/>
                  </a:cubicBezTo>
                  <a:cubicBezTo>
                    <a:pt x="56" y="416"/>
                    <a:pt x="4" y="465"/>
                    <a:pt x="0" y="527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" y="332"/>
                    <a:pt x="1" y="332"/>
                    <a:pt x="1" y="332"/>
                  </a:cubicBezTo>
                  <a:cubicBezTo>
                    <a:pt x="0" y="329"/>
                    <a:pt x="0" y="326"/>
                    <a:pt x="0" y="323"/>
                  </a:cubicBezTo>
                  <a:lnTo>
                    <a:pt x="0" y="18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Freeform 3742"/>
            <p:cNvSpPr>
              <a:spLocks/>
            </p:cNvSpPr>
            <p:nvPr/>
          </p:nvSpPr>
          <p:spPr bwMode="auto">
            <a:xfrm>
              <a:off x="6428747" y="2097136"/>
              <a:ext cx="3070292" cy="1565963"/>
            </a:xfrm>
            <a:custGeom>
              <a:avLst/>
              <a:gdLst>
                <a:gd name="T0" fmla="*/ 0 w 1032"/>
                <a:gd name="T1" fmla="*/ 180 h 526"/>
                <a:gd name="T2" fmla="*/ 93 w 1032"/>
                <a:gd name="T3" fmla="*/ 87 h 526"/>
                <a:gd name="T4" fmla="*/ 757 w 1032"/>
                <a:gd name="T5" fmla="*/ 87 h 526"/>
                <a:gd name="T6" fmla="*/ 757 w 1032"/>
                <a:gd name="T7" fmla="*/ 29 h 526"/>
                <a:gd name="T8" fmla="*/ 788 w 1032"/>
                <a:gd name="T9" fmla="*/ 15 h 526"/>
                <a:gd name="T10" fmla="*/ 1014 w 1032"/>
                <a:gd name="T11" fmla="*/ 220 h 526"/>
                <a:gd name="T12" fmla="*/ 1014 w 1032"/>
                <a:gd name="T13" fmla="*/ 276 h 526"/>
                <a:gd name="T14" fmla="*/ 788 w 1032"/>
                <a:gd name="T15" fmla="*/ 481 h 526"/>
                <a:gd name="T16" fmla="*/ 757 w 1032"/>
                <a:gd name="T17" fmla="*/ 467 h 526"/>
                <a:gd name="T18" fmla="*/ 757 w 1032"/>
                <a:gd name="T19" fmla="*/ 415 h 526"/>
                <a:gd name="T20" fmla="*/ 157 w 1032"/>
                <a:gd name="T21" fmla="*/ 415 h 526"/>
                <a:gd name="T22" fmla="*/ 119 w 1032"/>
                <a:gd name="T23" fmla="*/ 415 h 526"/>
                <a:gd name="T24" fmla="*/ 0 w 1032"/>
                <a:gd name="T25" fmla="*/ 526 h 526"/>
                <a:gd name="T26" fmla="*/ 0 w 1032"/>
                <a:gd name="T27" fmla="*/ 331 h 526"/>
                <a:gd name="T28" fmla="*/ 1 w 1032"/>
                <a:gd name="T29" fmla="*/ 331 h 526"/>
                <a:gd name="T30" fmla="*/ 0 w 1032"/>
                <a:gd name="T31" fmla="*/ 322 h 526"/>
                <a:gd name="T32" fmla="*/ 0 w 1032"/>
                <a:gd name="T33" fmla="*/ 18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2" h="526">
                  <a:moveTo>
                    <a:pt x="0" y="180"/>
                  </a:moveTo>
                  <a:cubicBezTo>
                    <a:pt x="0" y="129"/>
                    <a:pt x="42" y="87"/>
                    <a:pt x="93" y="87"/>
                  </a:cubicBezTo>
                  <a:cubicBezTo>
                    <a:pt x="757" y="87"/>
                    <a:pt x="757" y="87"/>
                    <a:pt x="757" y="87"/>
                  </a:cubicBezTo>
                  <a:cubicBezTo>
                    <a:pt x="757" y="29"/>
                    <a:pt x="757" y="29"/>
                    <a:pt x="757" y="29"/>
                  </a:cubicBezTo>
                  <a:cubicBezTo>
                    <a:pt x="757" y="6"/>
                    <a:pt x="771" y="0"/>
                    <a:pt x="788" y="15"/>
                  </a:cubicBezTo>
                  <a:cubicBezTo>
                    <a:pt x="1014" y="220"/>
                    <a:pt x="1014" y="220"/>
                    <a:pt x="1014" y="220"/>
                  </a:cubicBezTo>
                  <a:cubicBezTo>
                    <a:pt x="1032" y="235"/>
                    <a:pt x="1032" y="261"/>
                    <a:pt x="1014" y="276"/>
                  </a:cubicBezTo>
                  <a:cubicBezTo>
                    <a:pt x="788" y="481"/>
                    <a:pt x="788" y="481"/>
                    <a:pt x="788" y="481"/>
                  </a:cubicBezTo>
                  <a:cubicBezTo>
                    <a:pt x="771" y="496"/>
                    <a:pt x="757" y="490"/>
                    <a:pt x="757" y="467"/>
                  </a:cubicBezTo>
                  <a:cubicBezTo>
                    <a:pt x="757" y="415"/>
                    <a:pt x="757" y="415"/>
                    <a:pt x="757" y="415"/>
                  </a:cubicBezTo>
                  <a:cubicBezTo>
                    <a:pt x="157" y="415"/>
                    <a:pt x="157" y="415"/>
                    <a:pt x="157" y="415"/>
                  </a:cubicBezTo>
                  <a:cubicBezTo>
                    <a:pt x="119" y="415"/>
                    <a:pt x="119" y="415"/>
                    <a:pt x="119" y="415"/>
                  </a:cubicBezTo>
                  <a:cubicBezTo>
                    <a:pt x="56" y="415"/>
                    <a:pt x="4" y="464"/>
                    <a:pt x="0" y="526"/>
                  </a:cubicBezTo>
                  <a:cubicBezTo>
                    <a:pt x="0" y="331"/>
                    <a:pt x="0" y="331"/>
                    <a:pt x="0" y="331"/>
                  </a:cubicBezTo>
                  <a:cubicBezTo>
                    <a:pt x="1" y="331"/>
                    <a:pt x="1" y="331"/>
                    <a:pt x="1" y="331"/>
                  </a:cubicBezTo>
                  <a:cubicBezTo>
                    <a:pt x="0" y="328"/>
                    <a:pt x="0" y="325"/>
                    <a:pt x="0" y="322"/>
                  </a:cubicBezTo>
                  <a:lnTo>
                    <a:pt x="0" y="1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493778" y="814864"/>
            <a:ext cx="2777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1400" dirty="0"/>
          </a:p>
          <a:p>
            <a:pPr algn="ctr"/>
            <a:r>
              <a:rPr lang="uk-U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підвищення рівня </a:t>
            </a:r>
            <a:endParaRPr lang="uk-UA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мотивації </a:t>
            </a:r>
            <a:r>
              <a:rPr lang="uk-U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учнів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99311" y="477070"/>
            <a:ext cx="33193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sz="1400" dirty="0"/>
          </a:p>
          <a:p>
            <a:pPr algn="ctr"/>
            <a:r>
              <a:rPr lang="uk-UA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ефективне та творче застосування 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набутих знань та досвіду на практиці </a:t>
            </a:r>
            <a:endParaRPr lang="uk-U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组合 99"/>
          <p:cNvGrpSpPr/>
          <p:nvPr/>
        </p:nvGrpSpPr>
        <p:grpSpPr>
          <a:xfrm>
            <a:off x="1065648" y="2028960"/>
            <a:ext cx="3549416" cy="1690622"/>
            <a:chOff x="3821326" y="3817808"/>
            <a:chExt cx="2607421" cy="1359683"/>
          </a:xfrm>
        </p:grpSpPr>
        <p:sp>
          <p:nvSpPr>
            <p:cNvPr id="46" name="Freeform 3720"/>
            <p:cNvSpPr>
              <a:spLocks/>
            </p:cNvSpPr>
            <p:nvPr/>
          </p:nvSpPr>
          <p:spPr bwMode="auto">
            <a:xfrm>
              <a:off x="3821326" y="3846737"/>
              <a:ext cx="2607421" cy="1330754"/>
            </a:xfrm>
            <a:custGeom>
              <a:avLst/>
              <a:gdLst>
                <a:gd name="T0" fmla="*/ 876 w 876"/>
                <a:gd name="T1" fmla="*/ 154 h 447"/>
                <a:gd name="T2" fmla="*/ 797 w 876"/>
                <a:gd name="T3" fmla="*/ 75 h 447"/>
                <a:gd name="T4" fmla="*/ 233 w 876"/>
                <a:gd name="T5" fmla="*/ 75 h 447"/>
                <a:gd name="T6" fmla="*/ 233 w 876"/>
                <a:gd name="T7" fmla="*/ 25 h 447"/>
                <a:gd name="T8" fmla="*/ 207 w 876"/>
                <a:gd name="T9" fmla="*/ 13 h 447"/>
                <a:gd name="T10" fmla="*/ 14 w 876"/>
                <a:gd name="T11" fmla="*/ 187 h 447"/>
                <a:gd name="T12" fmla="*/ 14 w 876"/>
                <a:gd name="T13" fmla="*/ 235 h 447"/>
                <a:gd name="T14" fmla="*/ 207 w 876"/>
                <a:gd name="T15" fmla="*/ 409 h 447"/>
                <a:gd name="T16" fmla="*/ 233 w 876"/>
                <a:gd name="T17" fmla="*/ 397 h 447"/>
                <a:gd name="T18" fmla="*/ 233 w 876"/>
                <a:gd name="T19" fmla="*/ 353 h 447"/>
                <a:gd name="T20" fmla="*/ 743 w 876"/>
                <a:gd name="T21" fmla="*/ 353 h 447"/>
                <a:gd name="T22" fmla="*/ 775 w 876"/>
                <a:gd name="T23" fmla="*/ 353 h 447"/>
                <a:gd name="T24" fmla="*/ 876 w 876"/>
                <a:gd name="T25" fmla="*/ 447 h 447"/>
                <a:gd name="T26" fmla="*/ 876 w 876"/>
                <a:gd name="T27" fmla="*/ 282 h 447"/>
                <a:gd name="T28" fmla="*/ 876 w 876"/>
                <a:gd name="T29" fmla="*/ 282 h 447"/>
                <a:gd name="T30" fmla="*/ 876 w 876"/>
                <a:gd name="T31" fmla="*/ 274 h 447"/>
                <a:gd name="T32" fmla="*/ 876 w 876"/>
                <a:gd name="T33" fmla="*/ 154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6" h="447">
                  <a:moveTo>
                    <a:pt x="876" y="154"/>
                  </a:moveTo>
                  <a:cubicBezTo>
                    <a:pt x="876" y="110"/>
                    <a:pt x="841" y="75"/>
                    <a:pt x="797" y="75"/>
                  </a:cubicBezTo>
                  <a:cubicBezTo>
                    <a:pt x="233" y="75"/>
                    <a:pt x="233" y="75"/>
                    <a:pt x="233" y="75"/>
                  </a:cubicBezTo>
                  <a:cubicBezTo>
                    <a:pt x="233" y="25"/>
                    <a:pt x="233" y="25"/>
                    <a:pt x="233" y="25"/>
                  </a:cubicBezTo>
                  <a:cubicBezTo>
                    <a:pt x="233" y="6"/>
                    <a:pt x="221" y="0"/>
                    <a:pt x="207" y="13"/>
                  </a:cubicBezTo>
                  <a:cubicBezTo>
                    <a:pt x="14" y="187"/>
                    <a:pt x="14" y="187"/>
                    <a:pt x="14" y="187"/>
                  </a:cubicBezTo>
                  <a:cubicBezTo>
                    <a:pt x="0" y="200"/>
                    <a:pt x="0" y="222"/>
                    <a:pt x="14" y="235"/>
                  </a:cubicBezTo>
                  <a:cubicBezTo>
                    <a:pt x="207" y="409"/>
                    <a:pt x="207" y="409"/>
                    <a:pt x="207" y="409"/>
                  </a:cubicBezTo>
                  <a:cubicBezTo>
                    <a:pt x="221" y="422"/>
                    <a:pt x="233" y="417"/>
                    <a:pt x="233" y="397"/>
                  </a:cubicBezTo>
                  <a:cubicBezTo>
                    <a:pt x="233" y="353"/>
                    <a:pt x="233" y="353"/>
                    <a:pt x="233" y="353"/>
                  </a:cubicBezTo>
                  <a:cubicBezTo>
                    <a:pt x="743" y="353"/>
                    <a:pt x="743" y="353"/>
                    <a:pt x="743" y="353"/>
                  </a:cubicBezTo>
                  <a:cubicBezTo>
                    <a:pt x="775" y="353"/>
                    <a:pt x="775" y="353"/>
                    <a:pt x="775" y="353"/>
                  </a:cubicBezTo>
                  <a:cubicBezTo>
                    <a:pt x="829" y="353"/>
                    <a:pt x="873" y="395"/>
                    <a:pt x="876" y="447"/>
                  </a:cubicBezTo>
                  <a:cubicBezTo>
                    <a:pt x="876" y="282"/>
                    <a:pt x="876" y="282"/>
                    <a:pt x="876" y="282"/>
                  </a:cubicBezTo>
                  <a:cubicBezTo>
                    <a:pt x="876" y="282"/>
                    <a:pt x="876" y="282"/>
                    <a:pt x="876" y="282"/>
                  </a:cubicBezTo>
                  <a:cubicBezTo>
                    <a:pt x="876" y="279"/>
                    <a:pt x="876" y="277"/>
                    <a:pt x="876" y="274"/>
                  </a:cubicBezTo>
                  <a:lnTo>
                    <a:pt x="876" y="1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Freeform 3721"/>
            <p:cNvSpPr>
              <a:spLocks/>
            </p:cNvSpPr>
            <p:nvPr/>
          </p:nvSpPr>
          <p:spPr bwMode="auto">
            <a:xfrm>
              <a:off x="3821326" y="3817808"/>
              <a:ext cx="2607421" cy="1329495"/>
            </a:xfrm>
            <a:custGeom>
              <a:avLst/>
              <a:gdLst>
                <a:gd name="T0" fmla="*/ 876 w 876"/>
                <a:gd name="T1" fmla="*/ 154 h 447"/>
                <a:gd name="T2" fmla="*/ 797 w 876"/>
                <a:gd name="T3" fmla="*/ 75 h 447"/>
                <a:gd name="T4" fmla="*/ 233 w 876"/>
                <a:gd name="T5" fmla="*/ 75 h 447"/>
                <a:gd name="T6" fmla="*/ 233 w 876"/>
                <a:gd name="T7" fmla="*/ 25 h 447"/>
                <a:gd name="T8" fmla="*/ 207 w 876"/>
                <a:gd name="T9" fmla="*/ 13 h 447"/>
                <a:gd name="T10" fmla="*/ 14 w 876"/>
                <a:gd name="T11" fmla="*/ 187 h 447"/>
                <a:gd name="T12" fmla="*/ 14 w 876"/>
                <a:gd name="T13" fmla="*/ 235 h 447"/>
                <a:gd name="T14" fmla="*/ 207 w 876"/>
                <a:gd name="T15" fmla="*/ 409 h 447"/>
                <a:gd name="T16" fmla="*/ 233 w 876"/>
                <a:gd name="T17" fmla="*/ 397 h 447"/>
                <a:gd name="T18" fmla="*/ 233 w 876"/>
                <a:gd name="T19" fmla="*/ 353 h 447"/>
                <a:gd name="T20" fmla="*/ 743 w 876"/>
                <a:gd name="T21" fmla="*/ 353 h 447"/>
                <a:gd name="T22" fmla="*/ 775 w 876"/>
                <a:gd name="T23" fmla="*/ 353 h 447"/>
                <a:gd name="T24" fmla="*/ 876 w 876"/>
                <a:gd name="T25" fmla="*/ 447 h 447"/>
                <a:gd name="T26" fmla="*/ 876 w 876"/>
                <a:gd name="T27" fmla="*/ 282 h 447"/>
                <a:gd name="T28" fmla="*/ 876 w 876"/>
                <a:gd name="T29" fmla="*/ 282 h 447"/>
                <a:gd name="T30" fmla="*/ 876 w 876"/>
                <a:gd name="T31" fmla="*/ 274 h 447"/>
                <a:gd name="T32" fmla="*/ 876 w 876"/>
                <a:gd name="T33" fmla="*/ 154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6" h="447">
                  <a:moveTo>
                    <a:pt x="876" y="154"/>
                  </a:moveTo>
                  <a:cubicBezTo>
                    <a:pt x="876" y="110"/>
                    <a:pt x="841" y="75"/>
                    <a:pt x="797" y="75"/>
                  </a:cubicBezTo>
                  <a:cubicBezTo>
                    <a:pt x="233" y="75"/>
                    <a:pt x="233" y="75"/>
                    <a:pt x="233" y="75"/>
                  </a:cubicBezTo>
                  <a:cubicBezTo>
                    <a:pt x="233" y="25"/>
                    <a:pt x="233" y="25"/>
                    <a:pt x="233" y="25"/>
                  </a:cubicBezTo>
                  <a:cubicBezTo>
                    <a:pt x="233" y="5"/>
                    <a:pt x="221" y="0"/>
                    <a:pt x="207" y="13"/>
                  </a:cubicBezTo>
                  <a:cubicBezTo>
                    <a:pt x="14" y="187"/>
                    <a:pt x="14" y="187"/>
                    <a:pt x="14" y="187"/>
                  </a:cubicBezTo>
                  <a:cubicBezTo>
                    <a:pt x="0" y="200"/>
                    <a:pt x="0" y="222"/>
                    <a:pt x="14" y="235"/>
                  </a:cubicBezTo>
                  <a:cubicBezTo>
                    <a:pt x="207" y="409"/>
                    <a:pt x="207" y="409"/>
                    <a:pt x="207" y="409"/>
                  </a:cubicBezTo>
                  <a:cubicBezTo>
                    <a:pt x="221" y="422"/>
                    <a:pt x="233" y="417"/>
                    <a:pt x="233" y="397"/>
                  </a:cubicBezTo>
                  <a:cubicBezTo>
                    <a:pt x="233" y="353"/>
                    <a:pt x="233" y="353"/>
                    <a:pt x="233" y="353"/>
                  </a:cubicBezTo>
                  <a:cubicBezTo>
                    <a:pt x="743" y="353"/>
                    <a:pt x="743" y="353"/>
                    <a:pt x="743" y="353"/>
                  </a:cubicBezTo>
                  <a:cubicBezTo>
                    <a:pt x="775" y="353"/>
                    <a:pt x="775" y="353"/>
                    <a:pt x="775" y="353"/>
                  </a:cubicBezTo>
                  <a:cubicBezTo>
                    <a:pt x="829" y="353"/>
                    <a:pt x="873" y="395"/>
                    <a:pt x="876" y="447"/>
                  </a:cubicBezTo>
                  <a:cubicBezTo>
                    <a:pt x="876" y="282"/>
                    <a:pt x="876" y="282"/>
                    <a:pt x="876" y="282"/>
                  </a:cubicBezTo>
                  <a:cubicBezTo>
                    <a:pt x="876" y="282"/>
                    <a:pt x="876" y="282"/>
                    <a:pt x="876" y="282"/>
                  </a:cubicBezTo>
                  <a:cubicBezTo>
                    <a:pt x="876" y="279"/>
                    <a:pt x="876" y="277"/>
                    <a:pt x="876" y="274"/>
                  </a:cubicBezTo>
                  <a:lnTo>
                    <a:pt x="876" y="15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组合 96"/>
          <p:cNvGrpSpPr/>
          <p:nvPr/>
        </p:nvGrpSpPr>
        <p:grpSpPr>
          <a:xfrm>
            <a:off x="4615065" y="1807333"/>
            <a:ext cx="3269304" cy="1692186"/>
            <a:chOff x="6428745" y="3352422"/>
            <a:chExt cx="2606163" cy="1360941"/>
          </a:xfrm>
        </p:grpSpPr>
        <p:sp>
          <p:nvSpPr>
            <p:cNvPr id="49" name="Freeform 3732"/>
            <p:cNvSpPr>
              <a:spLocks/>
            </p:cNvSpPr>
            <p:nvPr/>
          </p:nvSpPr>
          <p:spPr bwMode="auto">
            <a:xfrm>
              <a:off x="6428745" y="3382609"/>
              <a:ext cx="2606163" cy="1330754"/>
            </a:xfrm>
            <a:custGeom>
              <a:avLst/>
              <a:gdLst>
                <a:gd name="T0" fmla="*/ 0 w 876"/>
                <a:gd name="T1" fmla="*/ 154 h 447"/>
                <a:gd name="T2" fmla="*/ 79 w 876"/>
                <a:gd name="T3" fmla="*/ 75 h 447"/>
                <a:gd name="T4" fmla="*/ 643 w 876"/>
                <a:gd name="T5" fmla="*/ 75 h 447"/>
                <a:gd name="T6" fmla="*/ 643 w 876"/>
                <a:gd name="T7" fmla="*/ 25 h 447"/>
                <a:gd name="T8" fmla="*/ 670 w 876"/>
                <a:gd name="T9" fmla="*/ 13 h 447"/>
                <a:gd name="T10" fmla="*/ 862 w 876"/>
                <a:gd name="T11" fmla="*/ 187 h 447"/>
                <a:gd name="T12" fmla="*/ 862 w 876"/>
                <a:gd name="T13" fmla="*/ 235 h 447"/>
                <a:gd name="T14" fmla="*/ 670 w 876"/>
                <a:gd name="T15" fmla="*/ 409 h 447"/>
                <a:gd name="T16" fmla="*/ 643 w 876"/>
                <a:gd name="T17" fmla="*/ 397 h 447"/>
                <a:gd name="T18" fmla="*/ 643 w 876"/>
                <a:gd name="T19" fmla="*/ 353 h 447"/>
                <a:gd name="T20" fmla="*/ 134 w 876"/>
                <a:gd name="T21" fmla="*/ 353 h 447"/>
                <a:gd name="T22" fmla="*/ 101 w 876"/>
                <a:gd name="T23" fmla="*/ 353 h 447"/>
                <a:gd name="T24" fmla="*/ 0 w 876"/>
                <a:gd name="T25" fmla="*/ 447 h 447"/>
                <a:gd name="T26" fmla="*/ 0 w 876"/>
                <a:gd name="T27" fmla="*/ 282 h 447"/>
                <a:gd name="T28" fmla="*/ 1 w 876"/>
                <a:gd name="T29" fmla="*/ 282 h 447"/>
                <a:gd name="T30" fmla="*/ 0 w 876"/>
                <a:gd name="T31" fmla="*/ 274 h 447"/>
                <a:gd name="T32" fmla="*/ 0 w 876"/>
                <a:gd name="T33" fmla="*/ 154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6" h="447">
                  <a:moveTo>
                    <a:pt x="0" y="154"/>
                  </a:moveTo>
                  <a:cubicBezTo>
                    <a:pt x="0" y="110"/>
                    <a:pt x="35" y="75"/>
                    <a:pt x="79" y="75"/>
                  </a:cubicBezTo>
                  <a:cubicBezTo>
                    <a:pt x="643" y="75"/>
                    <a:pt x="643" y="75"/>
                    <a:pt x="643" y="75"/>
                  </a:cubicBezTo>
                  <a:cubicBezTo>
                    <a:pt x="643" y="25"/>
                    <a:pt x="643" y="25"/>
                    <a:pt x="643" y="25"/>
                  </a:cubicBezTo>
                  <a:cubicBezTo>
                    <a:pt x="643" y="6"/>
                    <a:pt x="655" y="0"/>
                    <a:pt x="670" y="13"/>
                  </a:cubicBezTo>
                  <a:cubicBezTo>
                    <a:pt x="862" y="187"/>
                    <a:pt x="862" y="187"/>
                    <a:pt x="862" y="187"/>
                  </a:cubicBezTo>
                  <a:cubicBezTo>
                    <a:pt x="876" y="200"/>
                    <a:pt x="876" y="222"/>
                    <a:pt x="862" y="235"/>
                  </a:cubicBezTo>
                  <a:cubicBezTo>
                    <a:pt x="670" y="409"/>
                    <a:pt x="670" y="409"/>
                    <a:pt x="670" y="409"/>
                  </a:cubicBezTo>
                  <a:cubicBezTo>
                    <a:pt x="655" y="422"/>
                    <a:pt x="643" y="417"/>
                    <a:pt x="643" y="397"/>
                  </a:cubicBezTo>
                  <a:cubicBezTo>
                    <a:pt x="643" y="353"/>
                    <a:pt x="643" y="353"/>
                    <a:pt x="643" y="353"/>
                  </a:cubicBezTo>
                  <a:cubicBezTo>
                    <a:pt x="134" y="353"/>
                    <a:pt x="134" y="353"/>
                    <a:pt x="134" y="353"/>
                  </a:cubicBezTo>
                  <a:cubicBezTo>
                    <a:pt x="101" y="353"/>
                    <a:pt x="101" y="353"/>
                    <a:pt x="101" y="353"/>
                  </a:cubicBezTo>
                  <a:cubicBezTo>
                    <a:pt x="48" y="353"/>
                    <a:pt x="4" y="395"/>
                    <a:pt x="0" y="447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1" y="282"/>
                    <a:pt x="1" y="282"/>
                    <a:pt x="1" y="282"/>
                  </a:cubicBezTo>
                  <a:cubicBezTo>
                    <a:pt x="0" y="279"/>
                    <a:pt x="0" y="277"/>
                    <a:pt x="0" y="274"/>
                  </a:cubicBezTo>
                  <a:lnTo>
                    <a:pt x="0" y="154"/>
                  </a:lnTo>
                  <a:close/>
                </a:path>
              </a:pathLst>
            </a:custGeom>
            <a:ln/>
            <a:ex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Freeform 3733"/>
            <p:cNvSpPr>
              <a:spLocks/>
            </p:cNvSpPr>
            <p:nvPr/>
          </p:nvSpPr>
          <p:spPr bwMode="auto">
            <a:xfrm>
              <a:off x="6428745" y="3352422"/>
              <a:ext cx="2606163" cy="1330754"/>
            </a:xfrm>
            <a:custGeom>
              <a:avLst/>
              <a:gdLst>
                <a:gd name="T0" fmla="*/ 0 w 876"/>
                <a:gd name="T1" fmla="*/ 154 h 447"/>
                <a:gd name="T2" fmla="*/ 79 w 876"/>
                <a:gd name="T3" fmla="*/ 75 h 447"/>
                <a:gd name="T4" fmla="*/ 643 w 876"/>
                <a:gd name="T5" fmla="*/ 75 h 447"/>
                <a:gd name="T6" fmla="*/ 643 w 876"/>
                <a:gd name="T7" fmla="*/ 25 h 447"/>
                <a:gd name="T8" fmla="*/ 670 w 876"/>
                <a:gd name="T9" fmla="*/ 13 h 447"/>
                <a:gd name="T10" fmla="*/ 862 w 876"/>
                <a:gd name="T11" fmla="*/ 187 h 447"/>
                <a:gd name="T12" fmla="*/ 862 w 876"/>
                <a:gd name="T13" fmla="*/ 235 h 447"/>
                <a:gd name="T14" fmla="*/ 670 w 876"/>
                <a:gd name="T15" fmla="*/ 409 h 447"/>
                <a:gd name="T16" fmla="*/ 643 w 876"/>
                <a:gd name="T17" fmla="*/ 397 h 447"/>
                <a:gd name="T18" fmla="*/ 643 w 876"/>
                <a:gd name="T19" fmla="*/ 353 h 447"/>
                <a:gd name="T20" fmla="*/ 134 w 876"/>
                <a:gd name="T21" fmla="*/ 353 h 447"/>
                <a:gd name="T22" fmla="*/ 101 w 876"/>
                <a:gd name="T23" fmla="*/ 353 h 447"/>
                <a:gd name="T24" fmla="*/ 0 w 876"/>
                <a:gd name="T25" fmla="*/ 447 h 447"/>
                <a:gd name="T26" fmla="*/ 0 w 876"/>
                <a:gd name="T27" fmla="*/ 281 h 447"/>
                <a:gd name="T28" fmla="*/ 1 w 876"/>
                <a:gd name="T29" fmla="*/ 281 h 447"/>
                <a:gd name="T30" fmla="*/ 0 w 876"/>
                <a:gd name="T31" fmla="*/ 274 h 447"/>
                <a:gd name="T32" fmla="*/ 0 w 876"/>
                <a:gd name="T33" fmla="*/ 154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6" h="447">
                  <a:moveTo>
                    <a:pt x="0" y="154"/>
                  </a:moveTo>
                  <a:cubicBezTo>
                    <a:pt x="0" y="110"/>
                    <a:pt x="35" y="75"/>
                    <a:pt x="79" y="75"/>
                  </a:cubicBezTo>
                  <a:cubicBezTo>
                    <a:pt x="643" y="75"/>
                    <a:pt x="643" y="75"/>
                    <a:pt x="643" y="75"/>
                  </a:cubicBezTo>
                  <a:cubicBezTo>
                    <a:pt x="643" y="25"/>
                    <a:pt x="643" y="25"/>
                    <a:pt x="643" y="25"/>
                  </a:cubicBezTo>
                  <a:cubicBezTo>
                    <a:pt x="643" y="5"/>
                    <a:pt x="655" y="0"/>
                    <a:pt x="670" y="13"/>
                  </a:cubicBezTo>
                  <a:cubicBezTo>
                    <a:pt x="862" y="187"/>
                    <a:pt x="862" y="187"/>
                    <a:pt x="862" y="187"/>
                  </a:cubicBezTo>
                  <a:cubicBezTo>
                    <a:pt x="876" y="200"/>
                    <a:pt x="876" y="222"/>
                    <a:pt x="862" y="235"/>
                  </a:cubicBezTo>
                  <a:cubicBezTo>
                    <a:pt x="670" y="409"/>
                    <a:pt x="670" y="409"/>
                    <a:pt x="670" y="409"/>
                  </a:cubicBezTo>
                  <a:cubicBezTo>
                    <a:pt x="655" y="422"/>
                    <a:pt x="643" y="417"/>
                    <a:pt x="643" y="397"/>
                  </a:cubicBezTo>
                  <a:cubicBezTo>
                    <a:pt x="643" y="353"/>
                    <a:pt x="643" y="353"/>
                    <a:pt x="643" y="353"/>
                  </a:cubicBezTo>
                  <a:cubicBezTo>
                    <a:pt x="134" y="353"/>
                    <a:pt x="134" y="353"/>
                    <a:pt x="134" y="353"/>
                  </a:cubicBezTo>
                  <a:cubicBezTo>
                    <a:pt x="101" y="353"/>
                    <a:pt x="101" y="353"/>
                    <a:pt x="101" y="353"/>
                  </a:cubicBezTo>
                  <a:cubicBezTo>
                    <a:pt x="48" y="353"/>
                    <a:pt x="4" y="395"/>
                    <a:pt x="0" y="447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1" y="281"/>
                    <a:pt x="1" y="281"/>
                    <a:pt x="1" y="281"/>
                  </a:cubicBezTo>
                  <a:cubicBezTo>
                    <a:pt x="0" y="279"/>
                    <a:pt x="0" y="276"/>
                    <a:pt x="0" y="274"/>
                  </a:cubicBezTo>
                  <a:lnTo>
                    <a:pt x="0" y="154"/>
                  </a:lnTo>
                  <a:close/>
                </a:path>
              </a:pathLst>
            </a:custGeom>
            <a:ln/>
            <a:ex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4950598" y="2166859"/>
            <a:ext cx="24023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400" dirty="0"/>
          </a:p>
          <a:p>
            <a:pPr algn="ctr"/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формування моральних цінностей особистості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633042" y="2339822"/>
            <a:ext cx="29077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sz="1400" dirty="0"/>
          </a:p>
          <a:p>
            <a:pPr algn="ctr"/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підвищення рівня самоосвітньої </a:t>
            </a:r>
            <a:endParaRPr lang="uk-UA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творчої активності учнів </a:t>
            </a:r>
          </a:p>
        </p:txBody>
      </p:sp>
      <p:grpSp>
        <p:nvGrpSpPr>
          <p:cNvPr id="70" name="组合 93"/>
          <p:cNvGrpSpPr/>
          <p:nvPr/>
        </p:nvGrpSpPr>
        <p:grpSpPr>
          <a:xfrm>
            <a:off x="835327" y="3616516"/>
            <a:ext cx="3824936" cy="1508650"/>
            <a:chOff x="4050244" y="1659421"/>
            <a:chExt cx="2378502" cy="1241451"/>
          </a:xfrm>
        </p:grpSpPr>
        <p:sp>
          <p:nvSpPr>
            <p:cNvPr id="71" name="Freeform 3723"/>
            <p:cNvSpPr>
              <a:spLocks/>
            </p:cNvSpPr>
            <p:nvPr/>
          </p:nvSpPr>
          <p:spPr bwMode="auto">
            <a:xfrm>
              <a:off x="4050244" y="1685836"/>
              <a:ext cx="2378502" cy="1215036"/>
            </a:xfrm>
            <a:custGeom>
              <a:avLst/>
              <a:gdLst>
                <a:gd name="T0" fmla="*/ 799 w 799"/>
                <a:gd name="T1" fmla="*/ 140 h 408"/>
                <a:gd name="T2" fmla="*/ 727 w 799"/>
                <a:gd name="T3" fmla="*/ 68 h 408"/>
                <a:gd name="T4" fmla="*/ 212 w 799"/>
                <a:gd name="T5" fmla="*/ 68 h 408"/>
                <a:gd name="T6" fmla="*/ 212 w 799"/>
                <a:gd name="T7" fmla="*/ 23 h 408"/>
                <a:gd name="T8" fmla="*/ 188 w 799"/>
                <a:gd name="T9" fmla="*/ 12 h 408"/>
                <a:gd name="T10" fmla="*/ 13 w 799"/>
                <a:gd name="T11" fmla="*/ 171 h 408"/>
                <a:gd name="T12" fmla="*/ 13 w 799"/>
                <a:gd name="T13" fmla="*/ 214 h 408"/>
                <a:gd name="T14" fmla="*/ 188 w 799"/>
                <a:gd name="T15" fmla="*/ 373 h 408"/>
                <a:gd name="T16" fmla="*/ 212 w 799"/>
                <a:gd name="T17" fmla="*/ 362 h 408"/>
                <a:gd name="T18" fmla="*/ 212 w 799"/>
                <a:gd name="T19" fmla="*/ 322 h 408"/>
                <a:gd name="T20" fmla="*/ 677 w 799"/>
                <a:gd name="T21" fmla="*/ 322 h 408"/>
                <a:gd name="T22" fmla="*/ 707 w 799"/>
                <a:gd name="T23" fmla="*/ 322 h 408"/>
                <a:gd name="T24" fmla="*/ 799 w 799"/>
                <a:gd name="T25" fmla="*/ 408 h 408"/>
                <a:gd name="T26" fmla="*/ 799 w 799"/>
                <a:gd name="T27" fmla="*/ 257 h 408"/>
                <a:gd name="T28" fmla="*/ 799 w 799"/>
                <a:gd name="T29" fmla="*/ 257 h 408"/>
                <a:gd name="T30" fmla="*/ 799 w 799"/>
                <a:gd name="T31" fmla="*/ 250 h 408"/>
                <a:gd name="T32" fmla="*/ 799 w 799"/>
                <a:gd name="T33" fmla="*/ 14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9" h="408">
                  <a:moveTo>
                    <a:pt x="799" y="140"/>
                  </a:moveTo>
                  <a:cubicBezTo>
                    <a:pt x="799" y="100"/>
                    <a:pt x="767" y="68"/>
                    <a:pt x="727" y="68"/>
                  </a:cubicBezTo>
                  <a:cubicBezTo>
                    <a:pt x="212" y="68"/>
                    <a:pt x="212" y="68"/>
                    <a:pt x="212" y="68"/>
                  </a:cubicBezTo>
                  <a:cubicBezTo>
                    <a:pt x="212" y="23"/>
                    <a:pt x="212" y="23"/>
                    <a:pt x="212" y="23"/>
                  </a:cubicBezTo>
                  <a:cubicBezTo>
                    <a:pt x="212" y="5"/>
                    <a:pt x="201" y="0"/>
                    <a:pt x="188" y="12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0" y="183"/>
                    <a:pt x="0" y="202"/>
                    <a:pt x="13" y="214"/>
                  </a:cubicBezTo>
                  <a:cubicBezTo>
                    <a:pt x="188" y="373"/>
                    <a:pt x="188" y="373"/>
                    <a:pt x="188" y="373"/>
                  </a:cubicBezTo>
                  <a:cubicBezTo>
                    <a:pt x="201" y="385"/>
                    <a:pt x="212" y="380"/>
                    <a:pt x="212" y="362"/>
                  </a:cubicBezTo>
                  <a:cubicBezTo>
                    <a:pt x="212" y="322"/>
                    <a:pt x="212" y="322"/>
                    <a:pt x="212" y="322"/>
                  </a:cubicBezTo>
                  <a:cubicBezTo>
                    <a:pt x="677" y="322"/>
                    <a:pt x="677" y="322"/>
                    <a:pt x="677" y="322"/>
                  </a:cubicBezTo>
                  <a:cubicBezTo>
                    <a:pt x="707" y="322"/>
                    <a:pt x="707" y="322"/>
                    <a:pt x="707" y="322"/>
                  </a:cubicBezTo>
                  <a:cubicBezTo>
                    <a:pt x="756" y="322"/>
                    <a:pt x="796" y="360"/>
                    <a:pt x="799" y="408"/>
                  </a:cubicBezTo>
                  <a:cubicBezTo>
                    <a:pt x="799" y="257"/>
                    <a:pt x="799" y="257"/>
                    <a:pt x="799" y="257"/>
                  </a:cubicBezTo>
                  <a:cubicBezTo>
                    <a:pt x="799" y="257"/>
                    <a:pt x="799" y="257"/>
                    <a:pt x="799" y="257"/>
                  </a:cubicBezTo>
                  <a:cubicBezTo>
                    <a:pt x="799" y="255"/>
                    <a:pt x="799" y="252"/>
                    <a:pt x="799" y="250"/>
                  </a:cubicBezTo>
                  <a:lnTo>
                    <a:pt x="799" y="140"/>
                  </a:lnTo>
                  <a:close/>
                </a:path>
              </a:pathLst>
            </a:custGeom>
            <a:ln/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2" name="Freeform 3724"/>
            <p:cNvSpPr>
              <a:spLocks/>
            </p:cNvSpPr>
            <p:nvPr/>
          </p:nvSpPr>
          <p:spPr bwMode="auto">
            <a:xfrm>
              <a:off x="4050244" y="1659421"/>
              <a:ext cx="2378502" cy="1213777"/>
            </a:xfrm>
            <a:custGeom>
              <a:avLst/>
              <a:gdLst>
                <a:gd name="T0" fmla="*/ 799 w 799"/>
                <a:gd name="T1" fmla="*/ 140 h 408"/>
                <a:gd name="T2" fmla="*/ 727 w 799"/>
                <a:gd name="T3" fmla="*/ 68 h 408"/>
                <a:gd name="T4" fmla="*/ 212 w 799"/>
                <a:gd name="T5" fmla="*/ 68 h 408"/>
                <a:gd name="T6" fmla="*/ 212 w 799"/>
                <a:gd name="T7" fmla="*/ 23 h 408"/>
                <a:gd name="T8" fmla="*/ 188 w 799"/>
                <a:gd name="T9" fmla="*/ 12 h 408"/>
                <a:gd name="T10" fmla="*/ 13 w 799"/>
                <a:gd name="T11" fmla="*/ 171 h 408"/>
                <a:gd name="T12" fmla="*/ 13 w 799"/>
                <a:gd name="T13" fmla="*/ 214 h 408"/>
                <a:gd name="T14" fmla="*/ 188 w 799"/>
                <a:gd name="T15" fmla="*/ 373 h 408"/>
                <a:gd name="T16" fmla="*/ 212 w 799"/>
                <a:gd name="T17" fmla="*/ 362 h 408"/>
                <a:gd name="T18" fmla="*/ 212 w 799"/>
                <a:gd name="T19" fmla="*/ 322 h 408"/>
                <a:gd name="T20" fmla="*/ 677 w 799"/>
                <a:gd name="T21" fmla="*/ 322 h 408"/>
                <a:gd name="T22" fmla="*/ 707 w 799"/>
                <a:gd name="T23" fmla="*/ 322 h 408"/>
                <a:gd name="T24" fmla="*/ 799 w 799"/>
                <a:gd name="T25" fmla="*/ 408 h 408"/>
                <a:gd name="T26" fmla="*/ 799 w 799"/>
                <a:gd name="T27" fmla="*/ 257 h 408"/>
                <a:gd name="T28" fmla="*/ 799 w 799"/>
                <a:gd name="T29" fmla="*/ 257 h 408"/>
                <a:gd name="T30" fmla="*/ 799 w 799"/>
                <a:gd name="T31" fmla="*/ 250 h 408"/>
                <a:gd name="T32" fmla="*/ 799 w 799"/>
                <a:gd name="T33" fmla="*/ 14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9" h="408">
                  <a:moveTo>
                    <a:pt x="799" y="140"/>
                  </a:moveTo>
                  <a:cubicBezTo>
                    <a:pt x="799" y="100"/>
                    <a:pt x="767" y="68"/>
                    <a:pt x="727" y="68"/>
                  </a:cubicBezTo>
                  <a:cubicBezTo>
                    <a:pt x="212" y="68"/>
                    <a:pt x="212" y="68"/>
                    <a:pt x="212" y="68"/>
                  </a:cubicBezTo>
                  <a:cubicBezTo>
                    <a:pt x="212" y="23"/>
                    <a:pt x="212" y="23"/>
                    <a:pt x="212" y="23"/>
                  </a:cubicBezTo>
                  <a:cubicBezTo>
                    <a:pt x="212" y="5"/>
                    <a:pt x="201" y="0"/>
                    <a:pt x="188" y="12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0" y="183"/>
                    <a:pt x="0" y="202"/>
                    <a:pt x="13" y="214"/>
                  </a:cubicBezTo>
                  <a:cubicBezTo>
                    <a:pt x="188" y="373"/>
                    <a:pt x="188" y="373"/>
                    <a:pt x="188" y="373"/>
                  </a:cubicBezTo>
                  <a:cubicBezTo>
                    <a:pt x="201" y="385"/>
                    <a:pt x="212" y="380"/>
                    <a:pt x="212" y="362"/>
                  </a:cubicBezTo>
                  <a:cubicBezTo>
                    <a:pt x="212" y="322"/>
                    <a:pt x="212" y="322"/>
                    <a:pt x="212" y="322"/>
                  </a:cubicBezTo>
                  <a:cubicBezTo>
                    <a:pt x="677" y="322"/>
                    <a:pt x="677" y="322"/>
                    <a:pt x="677" y="322"/>
                  </a:cubicBezTo>
                  <a:cubicBezTo>
                    <a:pt x="707" y="322"/>
                    <a:pt x="707" y="322"/>
                    <a:pt x="707" y="322"/>
                  </a:cubicBezTo>
                  <a:cubicBezTo>
                    <a:pt x="756" y="322"/>
                    <a:pt x="796" y="360"/>
                    <a:pt x="799" y="408"/>
                  </a:cubicBezTo>
                  <a:cubicBezTo>
                    <a:pt x="799" y="257"/>
                    <a:pt x="799" y="257"/>
                    <a:pt x="799" y="257"/>
                  </a:cubicBezTo>
                  <a:cubicBezTo>
                    <a:pt x="799" y="257"/>
                    <a:pt x="799" y="257"/>
                    <a:pt x="799" y="257"/>
                  </a:cubicBezTo>
                  <a:cubicBezTo>
                    <a:pt x="799" y="254"/>
                    <a:pt x="799" y="252"/>
                    <a:pt x="799" y="250"/>
                  </a:cubicBezTo>
                  <a:lnTo>
                    <a:pt x="799" y="140"/>
                  </a:lnTo>
                  <a:close/>
                </a:path>
              </a:pathLst>
            </a:custGeom>
            <a:ln/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3" name="组合 94"/>
          <p:cNvGrpSpPr/>
          <p:nvPr/>
        </p:nvGrpSpPr>
        <p:grpSpPr>
          <a:xfrm>
            <a:off x="4660263" y="3332106"/>
            <a:ext cx="3375865" cy="1691064"/>
            <a:chOff x="6428745" y="1195294"/>
            <a:chExt cx="2381016" cy="1241449"/>
          </a:xfrm>
        </p:grpSpPr>
        <p:sp>
          <p:nvSpPr>
            <p:cNvPr id="74" name="Freeform 3735"/>
            <p:cNvSpPr>
              <a:spLocks/>
            </p:cNvSpPr>
            <p:nvPr/>
          </p:nvSpPr>
          <p:spPr bwMode="auto">
            <a:xfrm>
              <a:off x="6428745" y="1221707"/>
              <a:ext cx="2381016" cy="1215036"/>
            </a:xfrm>
            <a:custGeom>
              <a:avLst/>
              <a:gdLst>
                <a:gd name="T0" fmla="*/ 0 w 800"/>
                <a:gd name="T1" fmla="*/ 140 h 408"/>
                <a:gd name="T2" fmla="*/ 72 w 800"/>
                <a:gd name="T3" fmla="*/ 68 h 408"/>
                <a:gd name="T4" fmla="*/ 587 w 800"/>
                <a:gd name="T5" fmla="*/ 68 h 408"/>
                <a:gd name="T6" fmla="*/ 587 w 800"/>
                <a:gd name="T7" fmla="*/ 23 h 408"/>
                <a:gd name="T8" fmla="*/ 611 w 800"/>
                <a:gd name="T9" fmla="*/ 12 h 408"/>
                <a:gd name="T10" fmla="*/ 786 w 800"/>
                <a:gd name="T11" fmla="*/ 171 h 408"/>
                <a:gd name="T12" fmla="*/ 786 w 800"/>
                <a:gd name="T13" fmla="*/ 214 h 408"/>
                <a:gd name="T14" fmla="*/ 611 w 800"/>
                <a:gd name="T15" fmla="*/ 373 h 408"/>
                <a:gd name="T16" fmla="*/ 587 w 800"/>
                <a:gd name="T17" fmla="*/ 362 h 408"/>
                <a:gd name="T18" fmla="*/ 587 w 800"/>
                <a:gd name="T19" fmla="*/ 322 h 408"/>
                <a:gd name="T20" fmla="*/ 122 w 800"/>
                <a:gd name="T21" fmla="*/ 322 h 408"/>
                <a:gd name="T22" fmla="*/ 92 w 800"/>
                <a:gd name="T23" fmla="*/ 322 h 408"/>
                <a:gd name="T24" fmla="*/ 0 w 800"/>
                <a:gd name="T25" fmla="*/ 408 h 408"/>
                <a:gd name="T26" fmla="*/ 0 w 800"/>
                <a:gd name="T27" fmla="*/ 257 h 408"/>
                <a:gd name="T28" fmla="*/ 0 w 800"/>
                <a:gd name="T29" fmla="*/ 257 h 408"/>
                <a:gd name="T30" fmla="*/ 0 w 800"/>
                <a:gd name="T31" fmla="*/ 250 h 408"/>
                <a:gd name="T32" fmla="*/ 0 w 800"/>
                <a:gd name="T33" fmla="*/ 14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0" h="408">
                  <a:moveTo>
                    <a:pt x="0" y="140"/>
                  </a:moveTo>
                  <a:cubicBezTo>
                    <a:pt x="0" y="100"/>
                    <a:pt x="32" y="68"/>
                    <a:pt x="72" y="68"/>
                  </a:cubicBezTo>
                  <a:cubicBezTo>
                    <a:pt x="587" y="68"/>
                    <a:pt x="587" y="68"/>
                    <a:pt x="587" y="68"/>
                  </a:cubicBezTo>
                  <a:cubicBezTo>
                    <a:pt x="587" y="23"/>
                    <a:pt x="587" y="23"/>
                    <a:pt x="587" y="23"/>
                  </a:cubicBezTo>
                  <a:cubicBezTo>
                    <a:pt x="587" y="5"/>
                    <a:pt x="598" y="0"/>
                    <a:pt x="611" y="12"/>
                  </a:cubicBezTo>
                  <a:cubicBezTo>
                    <a:pt x="786" y="171"/>
                    <a:pt x="786" y="171"/>
                    <a:pt x="786" y="171"/>
                  </a:cubicBezTo>
                  <a:cubicBezTo>
                    <a:pt x="800" y="183"/>
                    <a:pt x="800" y="202"/>
                    <a:pt x="786" y="214"/>
                  </a:cubicBezTo>
                  <a:cubicBezTo>
                    <a:pt x="611" y="373"/>
                    <a:pt x="611" y="373"/>
                    <a:pt x="611" y="373"/>
                  </a:cubicBezTo>
                  <a:cubicBezTo>
                    <a:pt x="598" y="385"/>
                    <a:pt x="587" y="380"/>
                    <a:pt x="587" y="362"/>
                  </a:cubicBezTo>
                  <a:cubicBezTo>
                    <a:pt x="587" y="322"/>
                    <a:pt x="587" y="322"/>
                    <a:pt x="587" y="322"/>
                  </a:cubicBezTo>
                  <a:cubicBezTo>
                    <a:pt x="122" y="322"/>
                    <a:pt x="122" y="322"/>
                    <a:pt x="122" y="322"/>
                  </a:cubicBezTo>
                  <a:cubicBezTo>
                    <a:pt x="92" y="322"/>
                    <a:pt x="92" y="322"/>
                    <a:pt x="92" y="322"/>
                  </a:cubicBezTo>
                  <a:cubicBezTo>
                    <a:pt x="43" y="322"/>
                    <a:pt x="3" y="360"/>
                    <a:pt x="0" y="408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5"/>
                    <a:pt x="0" y="252"/>
                    <a:pt x="0" y="250"/>
                  </a:cubicBezTo>
                  <a:lnTo>
                    <a:pt x="0" y="140"/>
                  </a:lnTo>
                  <a:close/>
                </a:path>
              </a:pathLst>
            </a:custGeom>
            <a:ln/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5" name="Freeform 3736"/>
            <p:cNvSpPr>
              <a:spLocks/>
            </p:cNvSpPr>
            <p:nvPr/>
          </p:nvSpPr>
          <p:spPr bwMode="auto">
            <a:xfrm>
              <a:off x="6428745" y="1195294"/>
              <a:ext cx="2381016" cy="1213777"/>
            </a:xfrm>
            <a:custGeom>
              <a:avLst/>
              <a:gdLst>
                <a:gd name="T0" fmla="*/ 0 w 800"/>
                <a:gd name="T1" fmla="*/ 140 h 408"/>
                <a:gd name="T2" fmla="*/ 72 w 800"/>
                <a:gd name="T3" fmla="*/ 68 h 408"/>
                <a:gd name="T4" fmla="*/ 587 w 800"/>
                <a:gd name="T5" fmla="*/ 68 h 408"/>
                <a:gd name="T6" fmla="*/ 587 w 800"/>
                <a:gd name="T7" fmla="*/ 23 h 408"/>
                <a:gd name="T8" fmla="*/ 611 w 800"/>
                <a:gd name="T9" fmla="*/ 12 h 408"/>
                <a:gd name="T10" fmla="*/ 786 w 800"/>
                <a:gd name="T11" fmla="*/ 171 h 408"/>
                <a:gd name="T12" fmla="*/ 786 w 800"/>
                <a:gd name="T13" fmla="*/ 214 h 408"/>
                <a:gd name="T14" fmla="*/ 611 w 800"/>
                <a:gd name="T15" fmla="*/ 373 h 408"/>
                <a:gd name="T16" fmla="*/ 587 w 800"/>
                <a:gd name="T17" fmla="*/ 362 h 408"/>
                <a:gd name="T18" fmla="*/ 587 w 800"/>
                <a:gd name="T19" fmla="*/ 322 h 408"/>
                <a:gd name="T20" fmla="*/ 122 w 800"/>
                <a:gd name="T21" fmla="*/ 322 h 408"/>
                <a:gd name="T22" fmla="*/ 92 w 800"/>
                <a:gd name="T23" fmla="*/ 322 h 408"/>
                <a:gd name="T24" fmla="*/ 0 w 800"/>
                <a:gd name="T25" fmla="*/ 408 h 408"/>
                <a:gd name="T26" fmla="*/ 0 w 800"/>
                <a:gd name="T27" fmla="*/ 257 h 408"/>
                <a:gd name="T28" fmla="*/ 0 w 800"/>
                <a:gd name="T29" fmla="*/ 257 h 408"/>
                <a:gd name="T30" fmla="*/ 0 w 800"/>
                <a:gd name="T31" fmla="*/ 250 h 408"/>
                <a:gd name="T32" fmla="*/ 0 w 800"/>
                <a:gd name="T33" fmla="*/ 14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0" h="408">
                  <a:moveTo>
                    <a:pt x="0" y="140"/>
                  </a:moveTo>
                  <a:cubicBezTo>
                    <a:pt x="0" y="100"/>
                    <a:pt x="32" y="68"/>
                    <a:pt x="72" y="68"/>
                  </a:cubicBezTo>
                  <a:cubicBezTo>
                    <a:pt x="587" y="68"/>
                    <a:pt x="587" y="68"/>
                    <a:pt x="587" y="68"/>
                  </a:cubicBezTo>
                  <a:cubicBezTo>
                    <a:pt x="587" y="23"/>
                    <a:pt x="587" y="23"/>
                    <a:pt x="587" y="23"/>
                  </a:cubicBezTo>
                  <a:cubicBezTo>
                    <a:pt x="587" y="5"/>
                    <a:pt x="598" y="0"/>
                    <a:pt x="611" y="12"/>
                  </a:cubicBezTo>
                  <a:cubicBezTo>
                    <a:pt x="786" y="171"/>
                    <a:pt x="786" y="171"/>
                    <a:pt x="786" y="171"/>
                  </a:cubicBezTo>
                  <a:cubicBezTo>
                    <a:pt x="800" y="183"/>
                    <a:pt x="800" y="202"/>
                    <a:pt x="786" y="214"/>
                  </a:cubicBezTo>
                  <a:cubicBezTo>
                    <a:pt x="611" y="373"/>
                    <a:pt x="611" y="373"/>
                    <a:pt x="611" y="373"/>
                  </a:cubicBezTo>
                  <a:cubicBezTo>
                    <a:pt x="598" y="385"/>
                    <a:pt x="587" y="380"/>
                    <a:pt x="587" y="362"/>
                  </a:cubicBezTo>
                  <a:cubicBezTo>
                    <a:pt x="587" y="322"/>
                    <a:pt x="587" y="322"/>
                    <a:pt x="587" y="322"/>
                  </a:cubicBezTo>
                  <a:cubicBezTo>
                    <a:pt x="122" y="322"/>
                    <a:pt x="122" y="322"/>
                    <a:pt x="122" y="322"/>
                  </a:cubicBezTo>
                  <a:cubicBezTo>
                    <a:pt x="92" y="322"/>
                    <a:pt x="92" y="322"/>
                    <a:pt x="92" y="322"/>
                  </a:cubicBezTo>
                  <a:cubicBezTo>
                    <a:pt x="43" y="322"/>
                    <a:pt x="3" y="360"/>
                    <a:pt x="0" y="408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4"/>
                    <a:pt x="0" y="252"/>
                    <a:pt x="0" y="250"/>
                  </a:cubicBezTo>
                  <a:lnTo>
                    <a:pt x="0" y="140"/>
                  </a:lnTo>
                  <a:close/>
                </a:path>
              </a:pathLst>
            </a:custGeom>
            <a:ln/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49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5011791" y="3747144"/>
            <a:ext cx="2826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400" dirty="0"/>
          </a:p>
          <a:p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створення ситуації успіху 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933806" y="3769250"/>
            <a:ext cx="3931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400" dirty="0"/>
          </a:p>
          <a:p>
            <a:pPr algn="ctr"/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формування в учнів навичок отримувати, осмислювати та використовувати інформацію з різних джерел </a:t>
            </a: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 rot="5400000">
            <a:off x="6347651" y="2567452"/>
            <a:ext cx="4193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КОМПЕТЕНТНІСНИЙ ПІДХІД 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7" y="1299581"/>
            <a:ext cx="461665" cy="281914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СУЧАСНИЙ 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УРОК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94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68" grpId="0"/>
      <p:bldP spid="69" grpId="0"/>
      <p:bldP spid="86" grpId="0"/>
      <p:bldP spid="8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Freeform 5"/>
          <p:cNvSpPr>
            <a:spLocks/>
          </p:cNvSpPr>
          <p:nvPr/>
        </p:nvSpPr>
        <p:spPr bwMode="auto">
          <a:xfrm>
            <a:off x="2123728" y="2624087"/>
            <a:ext cx="4619935" cy="1603847"/>
          </a:xfrm>
          <a:custGeom>
            <a:avLst/>
            <a:gdLst>
              <a:gd name="T0" fmla="*/ 2304 w 2304"/>
              <a:gd name="T1" fmla="*/ 792 h 1080"/>
              <a:gd name="T2" fmla="*/ 2298 w 2304"/>
              <a:gd name="T3" fmla="*/ 822 h 1080"/>
              <a:gd name="T4" fmla="*/ 2280 w 2304"/>
              <a:gd name="T5" fmla="*/ 850 h 1080"/>
              <a:gd name="T6" fmla="*/ 2252 w 2304"/>
              <a:gd name="T7" fmla="*/ 878 h 1080"/>
              <a:gd name="T8" fmla="*/ 2214 w 2304"/>
              <a:gd name="T9" fmla="*/ 904 h 1080"/>
              <a:gd name="T10" fmla="*/ 2164 w 2304"/>
              <a:gd name="T11" fmla="*/ 930 h 1080"/>
              <a:gd name="T12" fmla="*/ 2040 w 2304"/>
              <a:gd name="T13" fmla="*/ 976 h 1080"/>
              <a:gd name="T14" fmla="*/ 1884 w 2304"/>
              <a:gd name="T15" fmla="*/ 1014 h 1080"/>
              <a:gd name="T16" fmla="*/ 1702 w 2304"/>
              <a:gd name="T17" fmla="*/ 1046 h 1080"/>
              <a:gd name="T18" fmla="*/ 1494 w 2304"/>
              <a:gd name="T19" fmla="*/ 1068 h 1080"/>
              <a:gd name="T20" fmla="*/ 1270 w 2304"/>
              <a:gd name="T21" fmla="*/ 1078 h 1080"/>
              <a:gd name="T22" fmla="*/ 1034 w 2304"/>
              <a:gd name="T23" fmla="*/ 1078 h 1080"/>
              <a:gd name="T24" fmla="*/ 810 w 2304"/>
              <a:gd name="T25" fmla="*/ 1068 h 1080"/>
              <a:gd name="T26" fmla="*/ 602 w 2304"/>
              <a:gd name="T27" fmla="*/ 1046 h 1080"/>
              <a:gd name="T28" fmla="*/ 420 w 2304"/>
              <a:gd name="T29" fmla="*/ 1014 h 1080"/>
              <a:gd name="T30" fmla="*/ 264 w 2304"/>
              <a:gd name="T31" fmla="*/ 976 h 1080"/>
              <a:gd name="T32" fmla="*/ 140 w 2304"/>
              <a:gd name="T33" fmla="*/ 930 h 1080"/>
              <a:gd name="T34" fmla="*/ 90 w 2304"/>
              <a:gd name="T35" fmla="*/ 904 h 1080"/>
              <a:gd name="T36" fmla="*/ 52 w 2304"/>
              <a:gd name="T37" fmla="*/ 878 h 1080"/>
              <a:gd name="T38" fmla="*/ 24 w 2304"/>
              <a:gd name="T39" fmla="*/ 850 h 1080"/>
              <a:gd name="T40" fmla="*/ 6 w 2304"/>
              <a:gd name="T41" fmla="*/ 822 h 1080"/>
              <a:gd name="T42" fmla="*/ 0 w 2304"/>
              <a:gd name="T43" fmla="*/ 792 h 1080"/>
              <a:gd name="T44" fmla="*/ 290 w 2304"/>
              <a:gd name="T45" fmla="*/ 204 h 1080"/>
              <a:gd name="T46" fmla="*/ 298 w 2304"/>
              <a:gd name="T47" fmla="*/ 184 h 1080"/>
              <a:gd name="T48" fmla="*/ 316 w 2304"/>
              <a:gd name="T49" fmla="*/ 162 h 1080"/>
              <a:gd name="T50" fmla="*/ 340 w 2304"/>
              <a:gd name="T51" fmla="*/ 142 h 1080"/>
              <a:gd name="T52" fmla="*/ 392 w 2304"/>
              <a:gd name="T53" fmla="*/ 114 h 1080"/>
              <a:gd name="T54" fmla="*/ 486 w 2304"/>
              <a:gd name="T55" fmla="*/ 78 h 1080"/>
              <a:gd name="T56" fmla="*/ 602 w 2304"/>
              <a:gd name="T57" fmla="*/ 50 h 1080"/>
              <a:gd name="T58" fmla="*/ 740 w 2304"/>
              <a:gd name="T59" fmla="*/ 26 h 1080"/>
              <a:gd name="T60" fmla="*/ 896 w 2304"/>
              <a:gd name="T61" fmla="*/ 10 h 1080"/>
              <a:gd name="T62" fmla="*/ 1064 w 2304"/>
              <a:gd name="T63" fmla="*/ 2 h 1080"/>
              <a:gd name="T64" fmla="*/ 1240 w 2304"/>
              <a:gd name="T65" fmla="*/ 2 h 1080"/>
              <a:gd name="T66" fmla="*/ 1408 w 2304"/>
              <a:gd name="T67" fmla="*/ 10 h 1080"/>
              <a:gd name="T68" fmla="*/ 1564 w 2304"/>
              <a:gd name="T69" fmla="*/ 26 h 1080"/>
              <a:gd name="T70" fmla="*/ 1702 w 2304"/>
              <a:gd name="T71" fmla="*/ 50 h 1080"/>
              <a:gd name="T72" fmla="*/ 1818 w 2304"/>
              <a:gd name="T73" fmla="*/ 78 h 1080"/>
              <a:gd name="T74" fmla="*/ 1912 w 2304"/>
              <a:gd name="T75" fmla="*/ 114 h 1080"/>
              <a:gd name="T76" fmla="*/ 1964 w 2304"/>
              <a:gd name="T77" fmla="*/ 142 h 1080"/>
              <a:gd name="T78" fmla="*/ 1988 w 2304"/>
              <a:gd name="T79" fmla="*/ 162 h 1080"/>
              <a:gd name="T80" fmla="*/ 2006 w 2304"/>
              <a:gd name="T81" fmla="*/ 184 h 1080"/>
              <a:gd name="T82" fmla="*/ 2014 w 2304"/>
              <a:gd name="T83" fmla="*/ 204 h 1080"/>
              <a:gd name="T84" fmla="*/ 0 w 2304"/>
              <a:gd name="T85" fmla="*/ 0 h 1080"/>
              <a:gd name="T86" fmla="*/ 2304 w 2304"/>
              <a:gd name="T87" fmla="*/ 1080 h 1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T84" t="T85" r="T86" b="T87"/>
            <a:pathLst>
              <a:path w="2304" h="1080">
                <a:moveTo>
                  <a:pt x="2016" y="216"/>
                </a:moveTo>
                <a:lnTo>
                  <a:pt x="2304" y="792"/>
                </a:lnTo>
                <a:lnTo>
                  <a:pt x="2302" y="806"/>
                </a:lnTo>
                <a:lnTo>
                  <a:pt x="2298" y="822"/>
                </a:lnTo>
                <a:lnTo>
                  <a:pt x="2290" y="836"/>
                </a:lnTo>
                <a:lnTo>
                  <a:pt x="2280" y="850"/>
                </a:lnTo>
                <a:lnTo>
                  <a:pt x="2268" y="864"/>
                </a:lnTo>
                <a:lnTo>
                  <a:pt x="2252" y="878"/>
                </a:lnTo>
                <a:lnTo>
                  <a:pt x="2234" y="892"/>
                </a:lnTo>
                <a:lnTo>
                  <a:pt x="2214" y="904"/>
                </a:lnTo>
                <a:lnTo>
                  <a:pt x="2190" y="916"/>
                </a:lnTo>
                <a:lnTo>
                  <a:pt x="2164" y="930"/>
                </a:lnTo>
                <a:lnTo>
                  <a:pt x="2108" y="954"/>
                </a:lnTo>
                <a:lnTo>
                  <a:pt x="2040" y="976"/>
                </a:lnTo>
                <a:lnTo>
                  <a:pt x="1966" y="996"/>
                </a:lnTo>
                <a:lnTo>
                  <a:pt x="1884" y="1014"/>
                </a:lnTo>
                <a:lnTo>
                  <a:pt x="1796" y="1030"/>
                </a:lnTo>
                <a:lnTo>
                  <a:pt x="1702" y="1046"/>
                </a:lnTo>
                <a:lnTo>
                  <a:pt x="1600" y="1058"/>
                </a:lnTo>
                <a:lnTo>
                  <a:pt x="1494" y="1068"/>
                </a:lnTo>
                <a:lnTo>
                  <a:pt x="1384" y="1074"/>
                </a:lnTo>
                <a:lnTo>
                  <a:pt x="1270" y="1078"/>
                </a:lnTo>
                <a:lnTo>
                  <a:pt x="1152" y="1080"/>
                </a:lnTo>
                <a:lnTo>
                  <a:pt x="1034" y="1078"/>
                </a:lnTo>
                <a:lnTo>
                  <a:pt x="920" y="1074"/>
                </a:lnTo>
                <a:lnTo>
                  <a:pt x="810" y="1068"/>
                </a:lnTo>
                <a:lnTo>
                  <a:pt x="704" y="1058"/>
                </a:lnTo>
                <a:lnTo>
                  <a:pt x="602" y="1046"/>
                </a:lnTo>
                <a:lnTo>
                  <a:pt x="508" y="1030"/>
                </a:lnTo>
                <a:lnTo>
                  <a:pt x="420" y="1014"/>
                </a:lnTo>
                <a:lnTo>
                  <a:pt x="338" y="996"/>
                </a:lnTo>
                <a:lnTo>
                  <a:pt x="264" y="976"/>
                </a:lnTo>
                <a:lnTo>
                  <a:pt x="196" y="954"/>
                </a:lnTo>
                <a:lnTo>
                  <a:pt x="140" y="930"/>
                </a:lnTo>
                <a:lnTo>
                  <a:pt x="114" y="916"/>
                </a:lnTo>
                <a:lnTo>
                  <a:pt x="90" y="904"/>
                </a:lnTo>
                <a:lnTo>
                  <a:pt x="70" y="892"/>
                </a:lnTo>
                <a:lnTo>
                  <a:pt x="52" y="878"/>
                </a:lnTo>
                <a:lnTo>
                  <a:pt x="36" y="864"/>
                </a:lnTo>
                <a:lnTo>
                  <a:pt x="24" y="850"/>
                </a:lnTo>
                <a:lnTo>
                  <a:pt x="14" y="836"/>
                </a:lnTo>
                <a:lnTo>
                  <a:pt x="6" y="822"/>
                </a:lnTo>
                <a:lnTo>
                  <a:pt x="2" y="806"/>
                </a:lnTo>
                <a:lnTo>
                  <a:pt x="0" y="792"/>
                </a:lnTo>
                <a:lnTo>
                  <a:pt x="288" y="216"/>
                </a:lnTo>
                <a:lnTo>
                  <a:pt x="290" y="204"/>
                </a:lnTo>
                <a:lnTo>
                  <a:pt x="292" y="194"/>
                </a:lnTo>
                <a:lnTo>
                  <a:pt x="298" y="184"/>
                </a:lnTo>
                <a:lnTo>
                  <a:pt x="306" y="172"/>
                </a:lnTo>
                <a:lnTo>
                  <a:pt x="316" y="162"/>
                </a:lnTo>
                <a:lnTo>
                  <a:pt x="326" y="152"/>
                </a:lnTo>
                <a:lnTo>
                  <a:pt x="340" y="142"/>
                </a:lnTo>
                <a:lnTo>
                  <a:pt x="356" y="132"/>
                </a:lnTo>
                <a:lnTo>
                  <a:pt x="392" y="114"/>
                </a:lnTo>
                <a:lnTo>
                  <a:pt x="436" y="96"/>
                </a:lnTo>
                <a:lnTo>
                  <a:pt x="486" y="78"/>
                </a:lnTo>
                <a:lnTo>
                  <a:pt x="542" y="64"/>
                </a:lnTo>
                <a:lnTo>
                  <a:pt x="602" y="50"/>
                </a:lnTo>
                <a:lnTo>
                  <a:pt x="668" y="36"/>
                </a:lnTo>
                <a:lnTo>
                  <a:pt x="740" y="26"/>
                </a:lnTo>
                <a:lnTo>
                  <a:pt x="816" y="16"/>
                </a:lnTo>
                <a:lnTo>
                  <a:pt x="896" y="10"/>
                </a:lnTo>
                <a:lnTo>
                  <a:pt x="978" y="4"/>
                </a:lnTo>
                <a:lnTo>
                  <a:pt x="1064" y="2"/>
                </a:lnTo>
                <a:lnTo>
                  <a:pt x="1152" y="0"/>
                </a:lnTo>
                <a:lnTo>
                  <a:pt x="1240" y="2"/>
                </a:lnTo>
                <a:lnTo>
                  <a:pt x="1326" y="4"/>
                </a:lnTo>
                <a:lnTo>
                  <a:pt x="1408" y="10"/>
                </a:lnTo>
                <a:lnTo>
                  <a:pt x="1488" y="16"/>
                </a:lnTo>
                <a:lnTo>
                  <a:pt x="1564" y="26"/>
                </a:lnTo>
                <a:lnTo>
                  <a:pt x="1636" y="36"/>
                </a:lnTo>
                <a:lnTo>
                  <a:pt x="1702" y="50"/>
                </a:lnTo>
                <a:lnTo>
                  <a:pt x="1762" y="64"/>
                </a:lnTo>
                <a:lnTo>
                  <a:pt x="1818" y="78"/>
                </a:lnTo>
                <a:lnTo>
                  <a:pt x="1868" y="96"/>
                </a:lnTo>
                <a:lnTo>
                  <a:pt x="1912" y="114"/>
                </a:lnTo>
                <a:lnTo>
                  <a:pt x="1948" y="132"/>
                </a:lnTo>
                <a:lnTo>
                  <a:pt x="1964" y="142"/>
                </a:lnTo>
                <a:lnTo>
                  <a:pt x="1978" y="152"/>
                </a:lnTo>
                <a:lnTo>
                  <a:pt x="1988" y="162"/>
                </a:lnTo>
                <a:lnTo>
                  <a:pt x="1998" y="172"/>
                </a:lnTo>
                <a:lnTo>
                  <a:pt x="2006" y="184"/>
                </a:lnTo>
                <a:lnTo>
                  <a:pt x="2012" y="194"/>
                </a:lnTo>
                <a:lnTo>
                  <a:pt x="2014" y="204"/>
                </a:lnTo>
                <a:lnTo>
                  <a:pt x="2016" y="216"/>
                </a:lnTo>
                <a:close/>
              </a:path>
            </a:pathLst>
          </a:custGeom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77" name="Freeform 9"/>
          <p:cNvSpPr>
            <a:spLocks/>
          </p:cNvSpPr>
          <p:nvPr/>
        </p:nvSpPr>
        <p:spPr bwMode="auto">
          <a:xfrm>
            <a:off x="2915816" y="1603111"/>
            <a:ext cx="3048736" cy="1256671"/>
          </a:xfrm>
          <a:custGeom>
            <a:avLst/>
            <a:gdLst>
              <a:gd name="T0" fmla="*/ 1728 w 1728"/>
              <a:gd name="T1" fmla="*/ 720 h 936"/>
              <a:gd name="T2" fmla="*/ 1724 w 1728"/>
              <a:gd name="T3" fmla="*/ 742 h 936"/>
              <a:gd name="T4" fmla="*/ 1710 w 1728"/>
              <a:gd name="T5" fmla="*/ 764 h 936"/>
              <a:gd name="T6" fmla="*/ 1690 w 1728"/>
              <a:gd name="T7" fmla="*/ 784 h 936"/>
              <a:gd name="T8" fmla="*/ 1660 w 1728"/>
              <a:gd name="T9" fmla="*/ 804 h 936"/>
              <a:gd name="T10" fmla="*/ 1580 w 1728"/>
              <a:gd name="T11" fmla="*/ 840 h 936"/>
              <a:gd name="T12" fmla="*/ 1474 w 1728"/>
              <a:gd name="T13" fmla="*/ 872 h 936"/>
              <a:gd name="T14" fmla="*/ 1348 w 1728"/>
              <a:gd name="T15" fmla="*/ 900 h 936"/>
              <a:gd name="T16" fmla="*/ 1200 w 1728"/>
              <a:gd name="T17" fmla="*/ 920 h 936"/>
              <a:gd name="T18" fmla="*/ 1038 w 1728"/>
              <a:gd name="T19" fmla="*/ 932 h 936"/>
              <a:gd name="T20" fmla="*/ 864 w 1728"/>
              <a:gd name="T21" fmla="*/ 936 h 936"/>
              <a:gd name="T22" fmla="*/ 690 w 1728"/>
              <a:gd name="T23" fmla="*/ 932 h 936"/>
              <a:gd name="T24" fmla="*/ 528 w 1728"/>
              <a:gd name="T25" fmla="*/ 920 h 936"/>
              <a:gd name="T26" fmla="*/ 380 w 1728"/>
              <a:gd name="T27" fmla="*/ 900 h 936"/>
              <a:gd name="T28" fmla="*/ 254 w 1728"/>
              <a:gd name="T29" fmla="*/ 872 h 936"/>
              <a:gd name="T30" fmla="*/ 148 w 1728"/>
              <a:gd name="T31" fmla="*/ 840 h 936"/>
              <a:gd name="T32" fmla="*/ 68 w 1728"/>
              <a:gd name="T33" fmla="*/ 804 h 936"/>
              <a:gd name="T34" fmla="*/ 38 w 1728"/>
              <a:gd name="T35" fmla="*/ 784 h 936"/>
              <a:gd name="T36" fmla="*/ 18 w 1728"/>
              <a:gd name="T37" fmla="*/ 764 h 936"/>
              <a:gd name="T38" fmla="*/ 4 w 1728"/>
              <a:gd name="T39" fmla="*/ 742 h 936"/>
              <a:gd name="T40" fmla="*/ 0 w 1728"/>
              <a:gd name="T41" fmla="*/ 720 h 936"/>
              <a:gd name="T42" fmla="*/ 288 w 1728"/>
              <a:gd name="T43" fmla="*/ 136 h 936"/>
              <a:gd name="T44" fmla="*/ 294 w 1728"/>
              <a:gd name="T45" fmla="*/ 122 h 936"/>
              <a:gd name="T46" fmla="*/ 314 w 1728"/>
              <a:gd name="T47" fmla="*/ 102 h 936"/>
              <a:gd name="T48" fmla="*/ 358 w 1728"/>
              <a:gd name="T49" fmla="*/ 76 h 936"/>
              <a:gd name="T50" fmla="*/ 420 w 1728"/>
              <a:gd name="T51" fmla="*/ 52 h 936"/>
              <a:gd name="T52" fmla="*/ 498 w 1728"/>
              <a:gd name="T53" fmla="*/ 32 h 936"/>
              <a:gd name="T54" fmla="*/ 590 w 1728"/>
              <a:gd name="T55" fmla="*/ 18 h 936"/>
              <a:gd name="T56" fmla="*/ 692 w 1728"/>
              <a:gd name="T57" fmla="*/ 6 h 936"/>
              <a:gd name="T58" fmla="*/ 806 w 1728"/>
              <a:gd name="T59" fmla="*/ 0 h 936"/>
              <a:gd name="T60" fmla="*/ 922 w 1728"/>
              <a:gd name="T61" fmla="*/ 0 h 936"/>
              <a:gd name="T62" fmla="*/ 1036 w 1728"/>
              <a:gd name="T63" fmla="*/ 6 h 936"/>
              <a:gd name="T64" fmla="*/ 1138 w 1728"/>
              <a:gd name="T65" fmla="*/ 18 h 936"/>
              <a:gd name="T66" fmla="*/ 1230 w 1728"/>
              <a:gd name="T67" fmla="*/ 32 h 936"/>
              <a:gd name="T68" fmla="*/ 1308 w 1728"/>
              <a:gd name="T69" fmla="*/ 52 h 936"/>
              <a:gd name="T70" fmla="*/ 1370 w 1728"/>
              <a:gd name="T71" fmla="*/ 76 h 936"/>
              <a:gd name="T72" fmla="*/ 1414 w 1728"/>
              <a:gd name="T73" fmla="*/ 102 h 936"/>
              <a:gd name="T74" fmla="*/ 1434 w 1728"/>
              <a:gd name="T75" fmla="*/ 122 h 936"/>
              <a:gd name="T76" fmla="*/ 1440 w 1728"/>
              <a:gd name="T77" fmla="*/ 136 h 936"/>
              <a:gd name="T78" fmla="*/ 0 w 1728"/>
              <a:gd name="T79" fmla="*/ 0 h 936"/>
              <a:gd name="T80" fmla="*/ 1728 w 1728"/>
              <a:gd name="T81" fmla="*/ 936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T78" t="T79" r="T80" b="T81"/>
            <a:pathLst>
              <a:path w="1728" h="936">
                <a:moveTo>
                  <a:pt x="1440" y="144"/>
                </a:moveTo>
                <a:lnTo>
                  <a:pt x="1728" y="720"/>
                </a:lnTo>
                <a:lnTo>
                  <a:pt x="1726" y="732"/>
                </a:lnTo>
                <a:lnTo>
                  <a:pt x="1724" y="742"/>
                </a:lnTo>
                <a:lnTo>
                  <a:pt x="1718" y="752"/>
                </a:lnTo>
                <a:lnTo>
                  <a:pt x="1710" y="764"/>
                </a:lnTo>
                <a:lnTo>
                  <a:pt x="1700" y="774"/>
                </a:lnTo>
                <a:lnTo>
                  <a:pt x="1690" y="784"/>
                </a:lnTo>
                <a:lnTo>
                  <a:pt x="1676" y="794"/>
                </a:lnTo>
                <a:lnTo>
                  <a:pt x="1660" y="804"/>
                </a:lnTo>
                <a:lnTo>
                  <a:pt x="1624" y="822"/>
                </a:lnTo>
                <a:lnTo>
                  <a:pt x="1580" y="840"/>
                </a:lnTo>
                <a:lnTo>
                  <a:pt x="1530" y="858"/>
                </a:lnTo>
                <a:lnTo>
                  <a:pt x="1474" y="872"/>
                </a:lnTo>
                <a:lnTo>
                  <a:pt x="1414" y="886"/>
                </a:lnTo>
                <a:lnTo>
                  <a:pt x="1348" y="900"/>
                </a:lnTo>
                <a:lnTo>
                  <a:pt x="1276" y="910"/>
                </a:lnTo>
                <a:lnTo>
                  <a:pt x="1200" y="920"/>
                </a:lnTo>
                <a:lnTo>
                  <a:pt x="1120" y="926"/>
                </a:lnTo>
                <a:lnTo>
                  <a:pt x="1038" y="932"/>
                </a:lnTo>
                <a:lnTo>
                  <a:pt x="952" y="934"/>
                </a:lnTo>
                <a:lnTo>
                  <a:pt x="864" y="936"/>
                </a:lnTo>
                <a:lnTo>
                  <a:pt x="776" y="934"/>
                </a:lnTo>
                <a:lnTo>
                  <a:pt x="690" y="932"/>
                </a:lnTo>
                <a:lnTo>
                  <a:pt x="608" y="926"/>
                </a:lnTo>
                <a:lnTo>
                  <a:pt x="528" y="920"/>
                </a:lnTo>
                <a:lnTo>
                  <a:pt x="452" y="910"/>
                </a:lnTo>
                <a:lnTo>
                  <a:pt x="380" y="900"/>
                </a:lnTo>
                <a:lnTo>
                  <a:pt x="314" y="886"/>
                </a:lnTo>
                <a:lnTo>
                  <a:pt x="254" y="872"/>
                </a:lnTo>
                <a:lnTo>
                  <a:pt x="198" y="858"/>
                </a:lnTo>
                <a:lnTo>
                  <a:pt x="148" y="840"/>
                </a:lnTo>
                <a:lnTo>
                  <a:pt x="104" y="822"/>
                </a:lnTo>
                <a:lnTo>
                  <a:pt x="68" y="804"/>
                </a:lnTo>
                <a:lnTo>
                  <a:pt x="52" y="794"/>
                </a:lnTo>
                <a:lnTo>
                  <a:pt x="38" y="784"/>
                </a:lnTo>
                <a:lnTo>
                  <a:pt x="28" y="774"/>
                </a:lnTo>
                <a:lnTo>
                  <a:pt x="18" y="764"/>
                </a:lnTo>
                <a:lnTo>
                  <a:pt x="10" y="752"/>
                </a:lnTo>
                <a:lnTo>
                  <a:pt x="4" y="742"/>
                </a:lnTo>
                <a:lnTo>
                  <a:pt x="2" y="732"/>
                </a:lnTo>
                <a:lnTo>
                  <a:pt x="0" y="720"/>
                </a:lnTo>
                <a:lnTo>
                  <a:pt x="288" y="144"/>
                </a:lnTo>
                <a:lnTo>
                  <a:pt x="288" y="136"/>
                </a:lnTo>
                <a:lnTo>
                  <a:pt x="290" y="130"/>
                </a:lnTo>
                <a:lnTo>
                  <a:pt x="294" y="122"/>
                </a:lnTo>
                <a:lnTo>
                  <a:pt x="300" y="114"/>
                </a:lnTo>
                <a:lnTo>
                  <a:pt x="314" y="102"/>
                </a:lnTo>
                <a:lnTo>
                  <a:pt x="334" y="88"/>
                </a:lnTo>
                <a:lnTo>
                  <a:pt x="358" y="76"/>
                </a:lnTo>
                <a:lnTo>
                  <a:pt x="386" y="64"/>
                </a:lnTo>
                <a:lnTo>
                  <a:pt x="420" y="52"/>
                </a:lnTo>
                <a:lnTo>
                  <a:pt x="456" y="42"/>
                </a:lnTo>
                <a:lnTo>
                  <a:pt x="498" y="32"/>
                </a:lnTo>
                <a:lnTo>
                  <a:pt x="542" y="24"/>
                </a:lnTo>
                <a:lnTo>
                  <a:pt x="590" y="18"/>
                </a:lnTo>
                <a:lnTo>
                  <a:pt x="640" y="12"/>
                </a:lnTo>
                <a:lnTo>
                  <a:pt x="692" y="6"/>
                </a:lnTo>
                <a:lnTo>
                  <a:pt x="748" y="2"/>
                </a:lnTo>
                <a:lnTo>
                  <a:pt x="806" y="0"/>
                </a:lnTo>
                <a:lnTo>
                  <a:pt x="864" y="0"/>
                </a:lnTo>
                <a:lnTo>
                  <a:pt x="922" y="0"/>
                </a:lnTo>
                <a:lnTo>
                  <a:pt x="980" y="2"/>
                </a:lnTo>
                <a:lnTo>
                  <a:pt x="1036" y="6"/>
                </a:lnTo>
                <a:lnTo>
                  <a:pt x="1088" y="12"/>
                </a:lnTo>
                <a:lnTo>
                  <a:pt x="1138" y="18"/>
                </a:lnTo>
                <a:lnTo>
                  <a:pt x="1186" y="24"/>
                </a:lnTo>
                <a:lnTo>
                  <a:pt x="1230" y="32"/>
                </a:lnTo>
                <a:lnTo>
                  <a:pt x="1272" y="42"/>
                </a:lnTo>
                <a:lnTo>
                  <a:pt x="1308" y="52"/>
                </a:lnTo>
                <a:lnTo>
                  <a:pt x="1342" y="64"/>
                </a:lnTo>
                <a:lnTo>
                  <a:pt x="1370" y="76"/>
                </a:lnTo>
                <a:lnTo>
                  <a:pt x="1394" y="88"/>
                </a:lnTo>
                <a:lnTo>
                  <a:pt x="1414" y="102"/>
                </a:lnTo>
                <a:lnTo>
                  <a:pt x="1428" y="114"/>
                </a:lnTo>
                <a:lnTo>
                  <a:pt x="1434" y="122"/>
                </a:lnTo>
                <a:lnTo>
                  <a:pt x="1438" y="130"/>
                </a:lnTo>
                <a:lnTo>
                  <a:pt x="1440" y="136"/>
                </a:lnTo>
                <a:lnTo>
                  <a:pt x="1440" y="144"/>
                </a:lnTo>
                <a:close/>
              </a:path>
            </a:pathLst>
          </a:cu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78" name="Freeform 12"/>
          <p:cNvSpPr>
            <a:spLocks/>
          </p:cNvSpPr>
          <p:nvPr/>
        </p:nvSpPr>
        <p:spPr bwMode="auto">
          <a:xfrm>
            <a:off x="3570004" y="267494"/>
            <a:ext cx="1683931" cy="1483305"/>
          </a:xfrm>
          <a:custGeom>
            <a:avLst/>
            <a:gdLst>
              <a:gd name="T0" fmla="*/ 576 w 576"/>
              <a:gd name="T1" fmla="*/ 576 h 648"/>
              <a:gd name="T2" fmla="*/ 576 w 576"/>
              <a:gd name="T3" fmla="*/ 576 h 648"/>
              <a:gd name="T4" fmla="*/ 574 w 576"/>
              <a:gd name="T5" fmla="*/ 584 h 648"/>
              <a:gd name="T6" fmla="*/ 570 w 576"/>
              <a:gd name="T7" fmla="*/ 590 h 648"/>
              <a:gd name="T8" fmla="*/ 564 w 576"/>
              <a:gd name="T9" fmla="*/ 598 h 648"/>
              <a:gd name="T10" fmla="*/ 554 w 576"/>
              <a:gd name="T11" fmla="*/ 604 h 648"/>
              <a:gd name="T12" fmla="*/ 542 w 576"/>
              <a:gd name="T13" fmla="*/ 610 h 648"/>
              <a:gd name="T14" fmla="*/ 526 w 576"/>
              <a:gd name="T15" fmla="*/ 616 h 648"/>
              <a:gd name="T16" fmla="*/ 492 w 576"/>
              <a:gd name="T17" fmla="*/ 626 h 648"/>
              <a:gd name="T18" fmla="*/ 450 w 576"/>
              <a:gd name="T19" fmla="*/ 636 h 648"/>
              <a:gd name="T20" fmla="*/ 400 w 576"/>
              <a:gd name="T21" fmla="*/ 642 h 648"/>
              <a:gd name="T22" fmla="*/ 346 w 576"/>
              <a:gd name="T23" fmla="*/ 646 h 648"/>
              <a:gd name="T24" fmla="*/ 288 w 576"/>
              <a:gd name="T25" fmla="*/ 648 h 648"/>
              <a:gd name="T26" fmla="*/ 230 w 576"/>
              <a:gd name="T27" fmla="*/ 646 h 648"/>
              <a:gd name="T28" fmla="*/ 176 w 576"/>
              <a:gd name="T29" fmla="*/ 642 h 648"/>
              <a:gd name="T30" fmla="*/ 126 w 576"/>
              <a:gd name="T31" fmla="*/ 636 h 648"/>
              <a:gd name="T32" fmla="*/ 84 w 576"/>
              <a:gd name="T33" fmla="*/ 626 h 648"/>
              <a:gd name="T34" fmla="*/ 50 w 576"/>
              <a:gd name="T35" fmla="*/ 616 h 648"/>
              <a:gd name="T36" fmla="*/ 34 w 576"/>
              <a:gd name="T37" fmla="*/ 610 h 648"/>
              <a:gd name="T38" fmla="*/ 22 w 576"/>
              <a:gd name="T39" fmla="*/ 604 h 648"/>
              <a:gd name="T40" fmla="*/ 12 w 576"/>
              <a:gd name="T41" fmla="*/ 598 h 648"/>
              <a:gd name="T42" fmla="*/ 6 w 576"/>
              <a:gd name="T43" fmla="*/ 590 h 648"/>
              <a:gd name="T44" fmla="*/ 2 w 576"/>
              <a:gd name="T45" fmla="*/ 584 h 648"/>
              <a:gd name="T46" fmla="*/ 0 w 576"/>
              <a:gd name="T47" fmla="*/ 576 h 648"/>
              <a:gd name="T48" fmla="*/ 288 w 576"/>
              <a:gd name="T49" fmla="*/ 0 h 648"/>
              <a:gd name="T50" fmla="*/ 576 w 576"/>
              <a:gd name="T51" fmla="*/ 576 h 648"/>
              <a:gd name="T52" fmla="*/ 0 w 576"/>
              <a:gd name="T53" fmla="*/ 0 h 648"/>
              <a:gd name="T54" fmla="*/ 576 w 576"/>
              <a:gd name="T55" fmla="*/ 648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T52" t="T53" r="T54" b="T55"/>
            <a:pathLst>
              <a:path w="576" h="648">
                <a:moveTo>
                  <a:pt x="576" y="576"/>
                </a:moveTo>
                <a:lnTo>
                  <a:pt x="576" y="576"/>
                </a:lnTo>
                <a:lnTo>
                  <a:pt x="574" y="584"/>
                </a:lnTo>
                <a:lnTo>
                  <a:pt x="570" y="590"/>
                </a:lnTo>
                <a:lnTo>
                  <a:pt x="564" y="598"/>
                </a:lnTo>
                <a:lnTo>
                  <a:pt x="554" y="604"/>
                </a:lnTo>
                <a:lnTo>
                  <a:pt x="542" y="610"/>
                </a:lnTo>
                <a:lnTo>
                  <a:pt x="526" y="616"/>
                </a:lnTo>
                <a:lnTo>
                  <a:pt x="492" y="626"/>
                </a:lnTo>
                <a:lnTo>
                  <a:pt x="450" y="636"/>
                </a:lnTo>
                <a:lnTo>
                  <a:pt x="400" y="642"/>
                </a:lnTo>
                <a:lnTo>
                  <a:pt x="346" y="646"/>
                </a:lnTo>
                <a:lnTo>
                  <a:pt x="288" y="648"/>
                </a:lnTo>
                <a:lnTo>
                  <a:pt x="230" y="646"/>
                </a:lnTo>
                <a:lnTo>
                  <a:pt x="176" y="642"/>
                </a:lnTo>
                <a:lnTo>
                  <a:pt x="126" y="636"/>
                </a:lnTo>
                <a:lnTo>
                  <a:pt x="84" y="626"/>
                </a:lnTo>
                <a:lnTo>
                  <a:pt x="50" y="616"/>
                </a:lnTo>
                <a:lnTo>
                  <a:pt x="34" y="610"/>
                </a:lnTo>
                <a:lnTo>
                  <a:pt x="22" y="604"/>
                </a:lnTo>
                <a:lnTo>
                  <a:pt x="12" y="598"/>
                </a:lnTo>
                <a:lnTo>
                  <a:pt x="6" y="590"/>
                </a:lnTo>
                <a:lnTo>
                  <a:pt x="2" y="584"/>
                </a:lnTo>
                <a:lnTo>
                  <a:pt x="0" y="576"/>
                </a:lnTo>
                <a:lnTo>
                  <a:pt x="288" y="0"/>
                </a:lnTo>
                <a:lnTo>
                  <a:pt x="576" y="576"/>
                </a:lnTo>
                <a:close/>
              </a:path>
            </a:pathLst>
          </a:custGeom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79" name="Text Box 13"/>
          <p:cNvSpPr txBox="1">
            <a:spLocks noChangeArrowheads="1"/>
          </p:cNvSpPr>
          <p:nvPr/>
        </p:nvSpPr>
        <p:spPr bwMode="auto">
          <a:xfrm>
            <a:off x="3692358" y="1206213"/>
            <a:ext cx="13730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fontAlgn="base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fontAlgn="base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fontAlgn="base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fontAlgn="base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fontAlgn="base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latinLnBrk="1" hangingPunct="1">
              <a:buClrTx/>
              <a:buSzTx/>
            </a:pPr>
            <a:r>
              <a:rPr lang="uk-UA" altLang="zh-CN" sz="1600" b="1" dirty="0" smtClean="0">
                <a:solidFill>
                  <a:schemeClr val="bg1"/>
                </a:solidFill>
              </a:rPr>
              <a:t>Зміст уроку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80" name="Text Box 14"/>
          <p:cNvSpPr txBox="1">
            <a:spLocks noChangeArrowheads="1"/>
          </p:cNvSpPr>
          <p:nvPr/>
        </p:nvSpPr>
        <p:spPr bwMode="auto">
          <a:xfrm>
            <a:off x="3309183" y="2113008"/>
            <a:ext cx="2076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fontAlgn="base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fontAlgn="base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fontAlgn="base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fontAlgn="base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fontAlgn="base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latinLnBrk="1" hangingPunct="1">
              <a:buClrTx/>
              <a:buSzTx/>
            </a:pPr>
            <a:r>
              <a:rPr lang="uk-UA" altLang="zh-CN" b="1" dirty="0" smtClean="0">
                <a:solidFill>
                  <a:schemeClr val="bg1"/>
                </a:solidFill>
              </a:rPr>
              <a:t>Структура уроку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181" name="Text Box 15"/>
          <p:cNvSpPr txBox="1">
            <a:spLocks noChangeArrowheads="1"/>
          </p:cNvSpPr>
          <p:nvPr/>
        </p:nvSpPr>
        <p:spPr bwMode="auto">
          <a:xfrm>
            <a:off x="2822471" y="3297137"/>
            <a:ext cx="3171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fontAlgn="base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fontAlgn="base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fontAlgn="base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fontAlgn="base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fontAlgn="base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latinLnBrk="1" hangingPunct="1">
              <a:buClrTx/>
              <a:buSzTx/>
            </a:pPr>
            <a:r>
              <a:rPr lang="uk-UA" altLang="zh-CN" sz="1800" b="1" dirty="0" smtClean="0">
                <a:solidFill>
                  <a:schemeClr val="bg1"/>
                </a:solidFill>
              </a:rPr>
              <a:t>Техніка проведення уроку</a:t>
            </a:r>
            <a:endParaRPr lang="zh-CN" altLang="en-US" sz="1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0303" y="1775599"/>
            <a:ext cx="31683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  <a:p>
            <a:pPr algn="just"/>
            <a:endParaRPr lang="uk-U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визначення типу уроку, органічний </a:t>
            </a:r>
          </a:p>
          <a:p>
            <a:pPr algn="just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зв'язок  усіх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частин уроку; </a:t>
            </a:r>
          </a:p>
          <a:p>
            <a:pPr algn="just"/>
            <a:endParaRPr lang="uk-U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303" y="1775532"/>
            <a:ext cx="29984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uk-UA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ітко визначені цілі та завдання уроку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Очікувані результати 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40760" y="1544767"/>
            <a:ext cx="3503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uk-UA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в'язок уроку з попереднім </a:t>
            </a:r>
            <a:r>
              <a:rPr lang="uk-UA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уроком</a:t>
            </a:r>
            <a:r>
              <a:rPr lang="uk-UA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закласти перспективу на наступний урок; </a:t>
            </a:r>
            <a:endParaRPr lang="uk-UA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67494"/>
            <a:ext cx="33505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  <a:p>
            <a:pPr algn="just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Урок повинен сприяти розвитку пізнавальних процесів в учнів </a:t>
            </a:r>
          </a:p>
          <a:p>
            <a:pPr algn="just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(сприйняттю, пам'яті, уваги, мислення, мовлення); 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" name="Прямоугольник 8191"/>
          <p:cNvSpPr/>
          <p:nvPr/>
        </p:nvSpPr>
        <p:spPr>
          <a:xfrm>
            <a:off x="4983164" y="416342"/>
            <a:ext cx="388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  <a:p>
            <a:pPr algn="just"/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рок повинен сприяти мотиву позитивного </a:t>
            </a:r>
          </a:p>
          <a:p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відношення учнів до навчання</a:t>
            </a:r>
            <a:endParaRPr lang="uk-UA" sz="1200" dirty="0"/>
          </a:p>
          <a:p>
            <a:pPr algn="just"/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3" name="Прямоугольник 8192"/>
          <p:cNvSpPr/>
          <p:nvPr/>
        </p:nvSpPr>
        <p:spPr>
          <a:xfrm>
            <a:off x="99603" y="4155926"/>
            <a:ext cx="4012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сприятливий психологічний клімат на уроці (взаємна доброзичливість, готовність учителя прийти па допомогу учневі і т. д.); </a:t>
            </a:r>
          </a:p>
        </p:txBody>
      </p:sp>
      <p:sp>
        <p:nvSpPr>
          <p:cNvPr id="8194" name="Прямоугольник 8193"/>
          <p:cNvSpPr/>
          <p:nvPr/>
        </p:nvSpPr>
        <p:spPr>
          <a:xfrm>
            <a:off x="6152265" y="2481634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певний ритм і темп уроку оптимальний для учнів класу; </a:t>
            </a:r>
          </a:p>
        </p:txBody>
      </p:sp>
      <p:sp>
        <p:nvSpPr>
          <p:cNvPr id="8199" name="Прямоугольник 8198"/>
          <p:cNvSpPr/>
          <p:nvPr/>
        </p:nvSpPr>
        <p:spPr>
          <a:xfrm>
            <a:off x="5149934" y="4204881"/>
            <a:ext cx="3738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взаємне співробітництво вчителя й учнів, </a:t>
            </a:r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використання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різних видів діяльності учнів, підтримувати інтерес до уроку. </a:t>
            </a:r>
          </a:p>
        </p:txBody>
      </p:sp>
    </p:spTree>
    <p:extLst>
      <p:ext uri="{BB962C8B-B14F-4D97-AF65-F5344CB8AC3E}">
        <p14:creationId xmlns:p14="http://schemas.microsoft.com/office/powerpoint/2010/main" val="166451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41967" y="4431186"/>
            <a:ext cx="4096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https://sqe.gov.ua/yak-organizuvati-vikladannya-navchaln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uk-UA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3707904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46573" t="16880" r="25834" b="14036"/>
          <a:stretch/>
        </p:blipFill>
        <p:spPr bwMode="auto">
          <a:xfrm>
            <a:off x="635396" y="63831"/>
            <a:ext cx="1205880" cy="1417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4877" y="1635646"/>
            <a:ext cx="42650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основні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поняття міжнародного гуманітарного права; </a:t>
            </a:r>
          </a:p>
          <a:p>
            <a:pPr algn="just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гуманітарні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організації, що надають допомогу в період збройного конфлікту та під час надзвичайних ситуацій;</a:t>
            </a:r>
          </a:p>
          <a:p>
            <a:pPr algn="just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емблеми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та знаки, що використовуються в період збройного конфлікту;</a:t>
            </a:r>
          </a:p>
          <a:p>
            <a:pPr algn="just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захист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цивільних осіб у період збройного конфлікту;</a:t>
            </a:r>
          </a:p>
          <a:p>
            <a:pPr algn="just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діти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та їхній захист в умовах війни;</a:t>
            </a:r>
          </a:p>
          <a:p>
            <a:pPr algn="just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основи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безпеки та правила поведінки в період збройного конфлікту та інших надзвичайних ситуацій;</a:t>
            </a:r>
          </a:p>
          <a:p>
            <a:pPr algn="just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процес 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фіксування та документування порушень МГП.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49584" y="4048420"/>
            <a:ext cx="48139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ru-RU" sz="12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://helsinki.org.ua/wp-content/uploads/2020/04/Prev_Posibnyk_MGB_A4-4.pdf</a:t>
            </a:r>
            <a:endParaRPr lang="uk-U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/>
              <a:t> 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0"/>
            <a:ext cx="5436096" cy="843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/>
          <p:nvPr/>
        </p:nvPicPr>
        <p:blipFill rotWithShape="1">
          <a:blip r:embed="rId5"/>
          <a:srcRect l="29350" t="21256" r="26362" b="9972"/>
          <a:stretch/>
        </p:blipFill>
        <p:spPr bwMode="auto">
          <a:xfrm>
            <a:off x="4601141" y="106055"/>
            <a:ext cx="4512826" cy="42779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Як організувати викладання навчальних предметів в умовах воєнного стану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5359"/>
            <a:ext cx="1859374" cy="135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204214" y="4740992"/>
            <a:ext cx="239860" cy="2308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661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 rot="5400000">
            <a:off x="-194820" y="1405333"/>
            <a:ext cx="3556973" cy="2664296"/>
          </a:xfrm>
          <a:custGeom>
            <a:avLst/>
            <a:gdLst>
              <a:gd name="T0" fmla="*/ 3697717 w 2676"/>
              <a:gd name="T1" fmla="*/ 0 h 920"/>
              <a:gd name="T2" fmla="*/ 63269 w 2676"/>
              <a:gd name="T3" fmla="*/ 0 h 920"/>
              <a:gd name="T4" fmla="*/ 0 w 2676"/>
              <a:gd name="T5" fmla="*/ 124541 h 920"/>
              <a:gd name="T6" fmla="*/ 0 w 2676"/>
              <a:gd name="T7" fmla="*/ 852411 h 920"/>
              <a:gd name="T8" fmla="*/ 220738 w 2676"/>
              <a:gd name="T9" fmla="*/ 852411 h 920"/>
              <a:gd name="T10" fmla="*/ 220738 w 2676"/>
              <a:gd name="T11" fmla="*/ 359784 h 920"/>
              <a:gd name="T12" fmla="*/ 684710 w 2676"/>
              <a:gd name="T13" fmla="*/ 1273082 h 920"/>
              <a:gd name="T14" fmla="*/ 222144 w 2676"/>
              <a:gd name="T15" fmla="*/ 2183612 h 920"/>
              <a:gd name="T16" fmla="*/ 222144 w 2676"/>
              <a:gd name="T17" fmla="*/ 1690984 h 920"/>
              <a:gd name="T18" fmla="*/ 0 w 2676"/>
              <a:gd name="T19" fmla="*/ 1690984 h 920"/>
              <a:gd name="T20" fmla="*/ 0 w 2676"/>
              <a:gd name="T21" fmla="*/ 2418855 h 920"/>
              <a:gd name="T22" fmla="*/ 63269 w 2676"/>
              <a:gd name="T23" fmla="*/ 2546163 h 920"/>
              <a:gd name="T24" fmla="*/ 3697717 w 2676"/>
              <a:gd name="T25" fmla="*/ 2546163 h 920"/>
              <a:gd name="T26" fmla="*/ 3762392 w 2676"/>
              <a:gd name="T27" fmla="*/ 2418855 h 920"/>
              <a:gd name="T28" fmla="*/ 3762392 w 2676"/>
              <a:gd name="T29" fmla="*/ 124541 h 920"/>
              <a:gd name="T30" fmla="*/ 3697717 w 2676"/>
              <a:gd name="T31" fmla="*/ 0 h 9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676" h="920">
                <a:moveTo>
                  <a:pt x="2630" y="0"/>
                </a:moveTo>
                <a:cubicBezTo>
                  <a:pt x="45" y="0"/>
                  <a:pt x="45" y="0"/>
                  <a:pt x="45" y="0"/>
                </a:cubicBezTo>
                <a:cubicBezTo>
                  <a:pt x="20" y="0"/>
                  <a:pt x="0" y="20"/>
                  <a:pt x="0" y="45"/>
                </a:cubicBezTo>
                <a:cubicBezTo>
                  <a:pt x="0" y="308"/>
                  <a:pt x="0" y="308"/>
                  <a:pt x="0" y="308"/>
                </a:cubicBezTo>
                <a:cubicBezTo>
                  <a:pt x="157" y="308"/>
                  <a:pt x="157" y="308"/>
                  <a:pt x="157" y="308"/>
                </a:cubicBezTo>
                <a:cubicBezTo>
                  <a:pt x="157" y="130"/>
                  <a:pt x="157" y="130"/>
                  <a:pt x="157" y="130"/>
                </a:cubicBezTo>
                <a:cubicBezTo>
                  <a:pt x="487" y="460"/>
                  <a:pt x="487" y="460"/>
                  <a:pt x="487" y="460"/>
                </a:cubicBezTo>
                <a:cubicBezTo>
                  <a:pt x="158" y="789"/>
                  <a:pt x="158" y="789"/>
                  <a:pt x="158" y="789"/>
                </a:cubicBezTo>
                <a:cubicBezTo>
                  <a:pt x="158" y="611"/>
                  <a:pt x="158" y="611"/>
                  <a:pt x="158" y="611"/>
                </a:cubicBezTo>
                <a:cubicBezTo>
                  <a:pt x="0" y="611"/>
                  <a:pt x="0" y="611"/>
                  <a:pt x="0" y="611"/>
                </a:cubicBezTo>
                <a:cubicBezTo>
                  <a:pt x="0" y="874"/>
                  <a:pt x="0" y="874"/>
                  <a:pt x="0" y="874"/>
                </a:cubicBezTo>
                <a:cubicBezTo>
                  <a:pt x="0" y="899"/>
                  <a:pt x="20" y="920"/>
                  <a:pt x="45" y="920"/>
                </a:cubicBezTo>
                <a:cubicBezTo>
                  <a:pt x="2630" y="920"/>
                  <a:pt x="2630" y="920"/>
                  <a:pt x="2630" y="920"/>
                </a:cubicBezTo>
                <a:cubicBezTo>
                  <a:pt x="2656" y="920"/>
                  <a:pt x="2676" y="899"/>
                  <a:pt x="2676" y="874"/>
                </a:cubicBezTo>
                <a:cubicBezTo>
                  <a:pt x="2676" y="45"/>
                  <a:pt x="2676" y="45"/>
                  <a:pt x="2676" y="45"/>
                </a:cubicBezTo>
                <a:cubicBezTo>
                  <a:pt x="2676" y="20"/>
                  <a:pt x="2656" y="0"/>
                  <a:pt x="2630" y="0"/>
                </a:cubicBezTo>
                <a:close/>
              </a:path>
            </a:pathLst>
          </a:custGeom>
          <a:ln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 sz="2000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 rot="5400000">
            <a:off x="2825350" y="1441338"/>
            <a:ext cx="3556976" cy="2592288"/>
          </a:xfrm>
          <a:custGeom>
            <a:avLst/>
            <a:gdLst>
              <a:gd name="T0" fmla="*/ 3697717 w 2676"/>
              <a:gd name="T1" fmla="*/ 0 h 920"/>
              <a:gd name="T2" fmla="*/ 63269 w 2676"/>
              <a:gd name="T3" fmla="*/ 0 h 920"/>
              <a:gd name="T4" fmla="*/ 0 w 2676"/>
              <a:gd name="T5" fmla="*/ 124541 h 920"/>
              <a:gd name="T6" fmla="*/ 0 w 2676"/>
              <a:gd name="T7" fmla="*/ 852411 h 920"/>
              <a:gd name="T8" fmla="*/ 220738 w 2676"/>
              <a:gd name="T9" fmla="*/ 852411 h 920"/>
              <a:gd name="T10" fmla="*/ 220738 w 2676"/>
              <a:gd name="T11" fmla="*/ 359784 h 920"/>
              <a:gd name="T12" fmla="*/ 684710 w 2676"/>
              <a:gd name="T13" fmla="*/ 1273082 h 920"/>
              <a:gd name="T14" fmla="*/ 222144 w 2676"/>
              <a:gd name="T15" fmla="*/ 2183612 h 920"/>
              <a:gd name="T16" fmla="*/ 222144 w 2676"/>
              <a:gd name="T17" fmla="*/ 1690984 h 920"/>
              <a:gd name="T18" fmla="*/ 0 w 2676"/>
              <a:gd name="T19" fmla="*/ 1690984 h 920"/>
              <a:gd name="T20" fmla="*/ 0 w 2676"/>
              <a:gd name="T21" fmla="*/ 2418855 h 920"/>
              <a:gd name="T22" fmla="*/ 63269 w 2676"/>
              <a:gd name="T23" fmla="*/ 2546163 h 920"/>
              <a:gd name="T24" fmla="*/ 3697717 w 2676"/>
              <a:gd name="T25" fmla="*/ 2546163 h 920"/>
              <a:gd name="T26" fmla="*/ 3762392 w 2676"/>
              <a:gd name="T27" fmla="*/ 2418855 h 920"/>
              <a:gd name="T28" fmla="*/ 3762392 w 2676"/>
              <a:gd name="T29" fmla="*/ 124541 h 920"/>
              <a:gd name="T30" fmla="*/ 3697717 w 2676"/>
              <a:gd name="T31" fmla="*/ 0 h 9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676" h="920">
                <a:moveTo>
                  <a:pt x="2630" y="0"/>
                </a:moveTo>
                <a:cubicBezTo>
                  <a:pt x="45" y="0"/>
                  <a:pt x="45" y="0"/>
                  <a:pt x="45" y="0"/>
                </a:cubicBezTo>
                <a:cubicBezTo>
                  <a:pt x="20" y="0"/>
                  <a:pt x="0" y="20"/>
                  <a:pt x="0" y="45"/>
                </a:cubicBezTo>
                <a:cubicBezTo>
                  <a:pt x="0" y="308"/>
                  <a:pt x="0" y="308"/>
                  <a:pt x="0" y="308"/>
                </a:cubicBezTo>
                <a:cubicBezTo>
                  <a:pt x="157" y="308"/>
                  <a:pt x="157" y="308"/>
                  <a:pt x="157" y="308"/>
                </a:cubicBezTo>
                <a:cubicBezTo>
                  <a:pt x="157" y="130"/>
                  <a:pt x="157" y="130"/>
                  <a:pt x="157" y="130"/>
                </a:cubicBezTo>
                <a:cubicBezTo>
                  <a:pt x="487" y="460"/>
                  <a:pt x="487" y="460"/>
                  <a:pt x="487" y="460"/>
                </a:cubicBezTo>
                <a:cubicBezTo>
                  <a:pt x="158" y="789"/>
                  <a:pt x="158" y="789"/>
                  <a:pt x="158" y="789"/>
                </a:cubicBezTo>
                <a:cubicBezTo>
                  <a:pt x="158" y="611"/>
                  <a:pt x="158" y="611"/>
                  <a:pt x="158" y="611"/>
                </a:cubicBezTo>
                <a:cubicBezTo>
                  <a:pt x="0" y="611"/>
                  <a:pt x="0" y="611"/>
                  <a:pt x="0" y="611"/>
                </a:cubicBezTo>
                <a:cubicBezTo>
                  <a:pt x="0" y="874"/>
                  <a:pt x="0" y="874"/>
                  <a:pt x="0" y="874"/>
                </a:cubicBezTo>
                <a:cubicBezTo>
                  <a:pt x="0" y="899"/>
                  <a:pt x="20" y="920"/>
                  <a:pt x="45" y="920"/>
                </a:cubicBezTo>
                <a:cubicBezTo>
                  <a:pt x="2630" y="920"/>
                  <a:pt x="2630" y="920"/>
                  <a:pt x="2630" y="920"/>
                </a:cubicBezTo>
                <a:cubicBezTo>
                  <a:pt x="2656" y="920"/>
                  <a:pt x="2676" y="899"/>
                  <a:pt x="2676" y="874"/>
                </a:cubicBezTo>
                <a:cubicBezTo>
                  <a:pt x="2676" y="45"/>
                  <a:pt x="2676" y="45"/>
                  <a:pt x="2676" y="45"/>
                </a:cubicBezTo>
                <a:cubicBezTo>
                  <a:pt x="2676" y="20"/>
                  <a:pt x="2656" y="0"/>
                  <a:pt x="2630" y="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 sz="2000"/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 rot="5400000">
            <a:off x="5816058" y="1435522"/>
            <a:ext cx="3484964" cy="2531913"/>
          </a:xfrm>
          <a:custGeom>
            <a:avLst/>
            <a:gdLst>
              <a:gd name="T0" fmla="*/ 3697717 w 2676"/>
              <a:gd name="T1" fmla="*/ 0 h 920"/>
              <a:gd name="T2" fmla="*/ 63269 w 2676"/>
              <a:gd name="T3" fmla="*/ 0 h 920"/>
              <a:gd name="T4" fmla="*/ 0 w 2676"/>
              <a:gd name="T5" fmla="*/ 124541 h 920"/>
              <a:gd name="T6" fmla="*/ 0 w 2676"/>
              <a:gd name="T7" fmla="*/ 852411 h 920"/>
              <a:gd name="T8" fmla="*/ 220738 w 2676"/>
              <a:gd name="T9" fmla="*/ 852411 h 920"/>
              <a:gd name="T10" fmla="*/ 220738 w 2676"/>
              <a:gd name="T11" fmla="*/ 359784 h 920"/>
              <a:gd name="T12" fmla="*/ 684710 w 2676"/>
              <a:gd name="T13" fmla="*/ 1273082 h 920"/>
              <a:gd name="T14" fmla="*/ 222144 w 2676"/>
              <a:gd name="T15" fmla="*/ 2183612 h 920"/>
              <a:gd name="T16" fmla="*/ 222144 w 2676"/>
              <a:gd name="T17" fmla="*/ 1690984 h 920"/>
              <a:gd name="T18" fmla="*/ 0 w 2676"/>
              <a:gd name="T19" fmla="*/ 1690984 h 920"/>
              <a:gd name="T20" fmla="*/ 0 w 2676"/>
              <a:gd name="T21" fmla="*/ 2418855 h 920"/>
              <a:gd name="T22" fmla="*/ 63269 w 2676"/>
              <a:gd name="T23" fmla="*/ 2546163 h 920"/>
              <a:gd name="T24" fmla="*/ 3697717 w 2676"/>
              <a:gd name="T25" fmla="*/ 2546163 h 920"/>
              <a:gd name="T26" fmla="*/ 3762392 w 2676"/>
              <a:gd name="T27" fmla="*/ 2418855 h 920"/>
              <a:gd name="T28" fmla="*/ 3762392 w 2676"/>
              <a:gd name="T29" fmla="*/ 124541 h 920"/>
              <a:gd name="T30" fmla="*/ 3697717 w 2676"/>
              <a:gd name="T31" fmla="*/ 0 h 9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676" h="920">
                <a:moveTo>
                  <a:pt x="2630" y="0"/>
                </a:moveTo>
                <a:cubicBezTo>
                  <a:pt x="45" y="0"/>
                  <a:pt x="45" y="0"/>
                  <a:pt x="45" y="0"/>
                </a:cubicBezTo>
                <a:cubicBezTo>
                  <a:pt x="20" y="0"/>
                  <a:pt x="0" y="20"/>
                  <a:pt x="0" y="45"/>
                </a:cubicBezTo>
                <a:cubicBezTo>
                  <a:pt x="0" y="308"/>
                  <a:pt x="0" y="308"/>
                  <a:pt x="0" y="308"/>
                </a:cubicBezTo>
                <a:cubicBezTo>
                  <a:pt x="157" y="308"/>
                  <a:pt x="157" y="308"/>
                  <a:pt x="157" y="308"/>
                </a:cubicBezTo>
                <a:cubicBezTo>
                  <a:pt x="157" y="130"/>
                  <a:pt x="157" y="130"/>
                  <a:pt x="157" y="130"/>
                </a:cubicBezTo>
                <a:cubicBezTo>
                  <a:pt x="487" y="460"/>
                  <a:pt x="487" y="460"/>
                  <a:pt x="487" y="460"/>
                </a:cubicBezTo>
                <a:cubicBezTo>
                  <a:pt x="158" y="789"/>
                  <a:pt x="158" y="789"/>
                  <a:pt x="158" y="789"/>
                </a:cubicBezTo>
                <a:cubicBezTo>
                  <a:pt x="158" y="611"/>
                  <a:pt x="158" y="611"/>
                  <a:pt x="158" y="611"/>
                </a:cubicBezTo>
                <a:cubicBezTo>
                  <a:pt x="0" y="611"/>
                  <a:pt x="0" y="611"/>
                  <a:pt x="0" y="611"/>
                </a:cubicBezTo>
                <a:cubicBezTo>
                  <a:pt x="0" y="874"/>
                  <a:pt x="0" y="874"/>
                  <a:pt x="0" y="874"/>
                </a:cubicBezTo>
                <a:cubicBezTo>
                  <a:pt x="0" y="899"/>
                  <a:pt x="20" y="920"/>
                  <a:pt x="45" y="920"/>
                </a:cubicBezTo>
                <a:cubicBezTo>
                  <a:pt x="2630" y="920"/>
                  <a:pt x="2630" y="920"/>
                  <a:pt x="2630" y="920"/>
                </a:cubicBezTo>
                <a:cubicBezTo>
                  <a:pt x="2656" y="920"/>
                  <a:pt x="2676" y="899"/>
                  <a:pt x="2676" y="874"/>
                </a:cubicBezTo>
                <a:cubicBezTo>
                  <a:pt x="2676" y="45"/>
                  <a:pt x="2676" y="45"/>
                  <a:pt x="2676" y="45"/>
                </a:cubicBezTo>
                <a:cubicBezTo>
                  <a:pt x="2676" y="20"/>
                  <a:pt x="2656" y="0"/>
                  <a:pt x="2630" y="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 sz="200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24305" y="1745979"/>
            <a:ext cx="2318721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DDDDDD"/>
                    </a:gs>
                    <a:gs pos="100000">
                      <a:srgbClr val="FFFF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7EE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uk-UA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Чітке визначення місця уроку і в змістовому, і в методичному аспектах у межах навчального курсу, розділу, теми; </a:t>
            </a:r>
          </a:p>
          <a:p>
            <a:pPr algn="ctr"/>
            <a:r>
              <a:rPr lang="uk-UA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формулювання загальної мети вивчення матеріалу; </a:t>
            </a:r>
          </a:p>
          <a:p>
            <a:pPr algn="ctr"/>
            <a:r>
              <a:rPr lang="uk-UA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вибір педагогічних методів, прийомів, технологій, використання яких забезпечить досягнення поставленої мети найбільш раціональним шляхом </a:t>
            </a:r>
            <a:endParaRPr lang="uk-UA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451710" y="2062646"/>
            <a:ext cx="237626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Визначення виховних і розвивальних завдань; </a:t>
            </a:r>
          </a:p>
          <a:p>
            <a:pPr algn="ctr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прогнозування результатів; </a:t>
            </a:r>
          </a:p>
          <a:p>
            <a:pPr algn="ctr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опрацювання змістової частини матеріалу; </a:t>
            </a:r>
          </a:p>
          <a:p>
            <a:pPr algn="ctr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визначення методів, прийомів роботи; </a:t>
            </a:r>
          </a:p>
          <a:p>
            <a:pPr algn="ctr"/>
            <a:r>
              <a:rPr lang="uk-U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прогнозування навчальних та загальних компетентностей, які формуються на уроці </a:t>
            </a:r>
            <a:endParaRPr lang="uk-UA" altLang="zh-CN" sz="12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6474095" y="1970314"/>
            <a:ext cx="2350401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uk-UA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Чітке формулювання мети, завдань, типу, форми проведення уроку; </a:t>
            </a:r>
          </a:p>
          <a:p>
            <a:pPr algn="ctr"/>
            <a:r>
              <a:rPr lang="uk-UA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конкретизація методів, прийомів; </a:t>
            </a:r>
          </a:p>
          <a:p>
            <a:pPr algn="ctr"/>
            <a:r>
              <a:rPr lang="uk-UA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 дій учителя та передбачення дій учнів; </a:t>
            </a:r>
          </a:p>
          <a:p>
            <a:pPr algn="ctr"/>
            <a:r>
              <a:rPr lang="uk-UA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раціональний розподіл часу; </a:t>
            </a:r>
          </a:p>
          <a:p>
            <a:pPr algn="ctr"/>
            <a:r>
              <a:rPr lang="uk-UA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виділення структурних елементів навчальної діяльності </a:t>
            </a:r>
            <a:endParaRPr lang="uk-UA" altLang="zh-CN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4073" y="460495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МОДЕЛЮВАННЯ</a:t>
            </a:r>
            <a:endParaRPr lang="uk-UA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79702" y="460495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ПРОЄКТУВАННЯ</a:t>
            </a:r>
            <a:endParaRPr lang="uk-UA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4217" y="460495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КОНСТРУЮВАННЯ</a:t>
            </a:r>
            <a:endParaRPr lang="uk-UA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67642" y="95105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42516" y="95044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07899" y="95075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36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533" y="627534"/>
            <a:ext cx="36233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Читання з розумінням</a:t>
            </a:r>
          </a:p>
          <a:p>
            <a:pPr algn="r"/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uk-UA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Висловлення власної думки</a:t>
            </a:r>
          </a:p>
          <a:p>
            <a:pPr algn="ctr"/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Критичне мислення</a:t>
            </a:r>
          </a:p>
          <a:p>
            <a:pPr algn="r"/>
            <a:endParaRPr lang="uk-UA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uk-UA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Системне мислення</a:t>
            </a:r>
            <a:endParaRPr lang="uk-UA" sz="1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523587"/>
            <a:ext cx="2664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6666"/>
                </a:solidFill>
              </a:rPr>
              <a:t>Ініціативність</a:t>
            </a:r>
          </a:p>
          <a:p>
            <a:pPr algn="ctr"/>
            <a:endParaRPr lang="uk-UA" dirty="0" smtClean="0"/>
          </a:p>
          <a:p>
            <a:pPr algn="ctr"/>
            <a:r>
              <a:rPr lang="uk-UA" dirty="0" smtClean="0">
                <a:solidFill>
                  <a:srgbClr val="006699"/>
                </a:solidFill>
              </a:rPr>
              <a:t>Співпраця</a:t>
            </a:r>
          </a:p>
          <a:p>
            <a:pPr algn="r"/>
            <a:endParaRPr lang="uk-UA" dirty="0" smtClean="0"/>
          </a:p>
          <a:p>
            <a:pPr algn="r"/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Оцінка ризиків</a:t>
            </a:r>
          </a:p>
          <a:p>
            <a:pPr algn="just"/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1971667" y="123478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КОМПЕТЕНТНІСНИЙ ПОТЕНЦІАЛ 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54726" y="632498"/>
            <a:ext cx="25020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Прийняття 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рішень</a:t>
            </a:r>
          </a:p>
          <a:p>
            <a:pPr algn="r"/>
            <a:endParaRPr lang="uk-UA" dirty="0"/>
          </a:p>
          <a:p>
            <a:r>
              <a:rPr lang="uk-UA" dirty="0">
                <a:solidFill>
                  <a:schemeClr val="accent3">
                    <a:lumMod val="50000"/>
                  </a:schemeClr>
                </a:solidFill>
              </a:rPr>
              <a:t>Творчий підхід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3793" y="244341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ДІЯЛЬНІСНИЙ ПІДХІД  НАВЧАННЯ У ДІЇ!</a:t>
            </a:r>
            <a:endParaRPr lang="uk-UA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534" y="298417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Активне навчання </a:t>
            </a:r>
          </a:p>
          <a:p>
            <a:r>
              <a:rPr lang="uk-UA" dirty="0"/>
              <a:t>	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11760" y="2808743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Проблемне навчання </a:t>
            </a:r>
          </a:p>
          <a:p>
            <a:r>
              <a:rPr lang="uk-UA" dirty="0"/>
              <a:t>	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2849" y="345507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Емпіричне  навчання </a:t>
            </a:r>
          </a:p>
          <a:p>
            <a:r>
              <a:rPr lang="uk-UA" dirty="0"/>
              <a:t>	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80097" y="322738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Проєктне  навчання </a:t>
            </a:r>
          </a:p>
          <a:p>
            <a:r>
              <a:rPr lang="uk-UA" dirty="0"/>
              <a:t>	</a:t>
            </a:r>
          </a:p>
        </p:txBody>
      </p:sp>
      <p:pic>
        <p:nvPicPr>
          <p:cNvPr id="15" name="Picture 2" descr="D:\Desktop\16.01.22_підготовка_НУШ\273713463_3132254507032210_651990286062990492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9" t="21205" r="17374" b="53379"/>
          <a:stretch/>
        </p:blipFill>
        <p:spPr bwMode="auto">
          <a:xfrm>
            <a:off x="6079449" y="3990480"/>
            <a:ext cx="2984395" cy="103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Desktop\16.01.22_підготовка_НУШ\273713463_3132254507032210_651990286062990492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69035" r="53803"/>
          <a:stretch/>
        </p:blipFill>
        <p:spPr bwMode="auto">
          <a:xfrm>
            <a:off x="156043" y="3778240"/>
            <a:ext cx="3191821" cy="128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Desktop\16.01.22_підготовка_НУШ\273713463_3132254507032210_651990286062990492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50390" r="5952" b="5721"/>
          <a:stretch/>
        </p:blipFill>
        <p:spPr bwMode="auto">
          <a:xfrm>
            <a:off x="3257324" y="3550548"/>
            <a:ext cx="2731699" cy="147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Desktop\16.01.22_підготовка_НУШ\273713463_3132254507032210_651990286062990492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19314" r="60540" b="32955"/>
          <a:stretch/>
        </p:blipFill>
        <p:spPr bwMode="auto">
          <a:xfrm>
            <a:off x="6113280" y="1896643"/>
            <a:ext cx="2950565" cy="205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84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t="19350" r="27432" b="9172"/>
          <a:stretch/>
        </p:blipFill>
        <p:spPr bwMode="auto">
          <a:xfrm>
            <a:off x="251521" y="267494"/>
            <a:ext cx="370920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22217" r="27717" b="9582"/>
          <a:stretch/>
        </p:blipFill>
        <p:spPr bwMode="auto">
          <a:xfrm>
            <a:off x="4211960" y="175389"/>
            <a:ext cx="4046692" cy="227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" t="20111" r="28166" b="10032"/>
          <a:stretch/>
        </p:blipFill>
        <p:spPr bwMode="auto">
          <a:xfrm>
            <a:off x="264697" y="2571750"/>
            <a:ext cx="4105108" cy="230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22689" r="29260" b="10441"/>
          <a:stretch/>
        </p:blipFill>
        <p:spPr bwMode="auto">
          <a:xfrm>
            <a:off x="4499992" y="2473065"/>
            <a:ext cx="4301930" cy="239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/>
          <p:cNvSpPr/>
          <p:nvPr/>
        </p:nvSpPr>
        <p:spPr>
          <a:xfrm>
            <a:off x="338529" y="4734035"/>
            <a:ext cx="216024" cy="2308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82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roup 737"/>
          <p:cNvGrpSpPr>
            <a:grpSpLocks noChangeAspect="1"/>
          </p:cNvGrpSpPr>
          <p:nvPr/>
        </p:nvGrpSpPr>
        <p:grpSpPr bwMode="auto">
          <a:xfrm>
            <a:off x="1863911" y="1775720"/>
            <a:ext cx="2226404" cy="2098010"/>
            <a:chOff x="2105" y="527"/>
            <a:chExt cx="3468" cy="3268"/>
          </a:xfrm>
        </p:grpSpPr>
        <p:sp>
          <p:nvSpPr>
            <p:cNvPr id="253" name="AutoShape 736"/>
            <p:cNvSpPr>
              <a:spLocks noChangeAspect="1" noChangeArrowheads="1" noTextEdit="1"/>
            </p:cNvSpPr>
            <p:nvPr/>
          </p:nvSpPr>
          <p:spPr bwMode="auto">
            <a:xfrm>
              <a:off x="2107" y="527"/>
              <a:ext cx="3466" cy="3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54" name="Freeform 738"/>
            <p:cNvSpPr>
              <a:spLocks noEditPoints="1"/>
            </p:cNvSpPr>
            <p:nvPr/>
          </p:nvSpPr>
          <p:spPr bwMode="auto">
            <a:xfrm>
              <a:off x="2105" y="2581"/>
              <a:ext cx="333" cy="478"/>
            </a:xfrm>
            <a:custGeom>
              <a:avLst/>
              <a:gdLst>
                <a:gd name="T0" fmla="*/ 50 w 141"/>
                <a:gd name="T1" fmla="*/ 181 h 202"/>
                <a:gd name="T2" fmla="*/ 61 w 141"/>
                <a:gd name="T3" fmla="*/ 177 h 202"/>
                <a:gd name="T4" fmla="*/ 58 w 141"/>
                <a:gd name="T5" fmla="*/ 195 h 202"/>
                <a:gd name="T6" fmla="*/ 131 w 141"/>
                <a:gd name="T7" fmla="*/ 171 h 202"/>
                <a:gd name="T8" fmla="*/ 100 w 141"/>
                <a:gd name="T9" fmla="*/ 173 h 202"/>
                <a:gd name="T10" fmla="*/ 83 w 141"/>
                <a:gd name="T11" fmla="*/ 168 h 202"/>
                <a:gd name="T12" fmla="*/ 88 w 141"/>
                <a:gd name="T13" fmla="*/ 167 h 202"/>
                <a:gd name="T14" fmla="*/ 82 w 141"/>
                <a:gd name="T15" fmla="*/ 185 h 202"/>
                <a:gd name="T16" fmla="*/ 121 w 141"/>
                <a:gd name="T17" fmla="*/ 150 h 202"/>
                <a:gd name="T18" fmla="*/ 131 w 141"/>
                <a:gd name="T19" fmla="*/ 148 h 202"/>
                <a:gd name="T20" fmla="*/ 131 w 141"/>
                <a:gd name="T21" fmla="*/ 148 h 202"/>
                <a:gd name="T22" fmla="*/ 95 w 141"/>
                <a:gd name="T23" fmla="*/ 122 h 202"/>
                <a:gd name="T24" fmla="*/ 38 w 141"/>
                <a:gd name="T25" fmla="*/ 115 h 202"/>
                <a:gd name="T26" fmla="*/ 31 w 141"/>
                <a:gd name="T27" fmla="*/ 113 h 202"/>
                <a:gd name="T28" fmla="*/ 92 w 141"/>
                <a:gd name="T29" fmla="*/ 114 h 202"/>
                <a:gd name="T30" fmla="*/ 92 w 141"/>
                <a:gd name="T31" fmla="*/ 114 h 202"/>
                <a:gd name="T32" fmla="*/ 85 w 141"/>
                <a:gd name="T33" fmla="*/ 109 h 202"/>
                <a:gd name="T34" fmla="*/ 63 w 141"/>
                <a:gd name="T35" fmla="*/ 101 h 202"/>
                <a:gd name="T36" fmla="*/ 72 w 141"/>
                <a:gd name="T37" fmla="*/ 107 h 202"/>
                <a:gd name="T38" fmla="*/ 72 w 141"/>
                <a:gd name="T39" fmla="*/ 107 h 202"/>
                <a:gd name="T40" fmla="*/ 33 w 141"/>
                <a:gd name="T41" fmla="*/ 62 h 202"/>
                <a:gd name="T42" fmla="*/ 51 w 141"/>
                <a:gd name="T43" fmla="*/ 45 h 202"/>
                <a:gd name="T44" fmla="*/ 37 w 141"/>
                <a:gd name="T45" fmla="*/ 75 h 202"/>
                <a:gd name="T46" fmla="*/ 57 w 141"/>
                <a:gd name="T47" fmla="*/ 55 h 202"/>
                <a:gd name="T48" fmla="*/ 62 w 141"/>
                <a:gd name="T49" fmla="*/ 53 h 202"/>
                <a:gd name="T50" fmla="*/ 84 w 141"/>
                <a:gd name="T51" fmla="*/ 41 h 202"/>
                <a:gd name="T52" fmla="*/ 35 w 141"/>
                <a:gd name="T53" fmla="*/ 102 h 202"/>
                <a:gd name="T54" fmla="*/ 17 w 141"/>
                <a:gd name="T55" fmla="*/ 37 h 202"/>
                <a:gd name="T56" fmla="*/ 16 w 141"/>
                <a:gd name="T57" fmla="*/ 36 h 202"/>
                <a:gd name="T58" fmla="*/ 36 w 141"/>
                <a:gd name="T59" fmla="*/ 28 h 202"/>
                <a:gd name="T60" fmla="*/ 40 w 141"/>
                <a:gd name="T61" fmla="*/ 46 h 202"/>
                <a:gd name="T62" fmla="*/ 29 w 141"/>
                <a:gd name="T63" fmla="*/ 79 h 202"/>
                <a:gd name="T64" fmla="*/ 87 w 141"/>
                <a:gd name="T65" fmla="*/ 71 h 202"/>
                <a:gd name="T66" fmla="*/ 114 w 141"/>
                <a:gd name="T67" fmla="*/ 142 h 202"/>
                <a:gd name="T68" fmla="*/ 113 w 141"/>
                <a:gd name="T69" fmla="*/ 144 h 202"/>
                <a:gd name="T70" fmla="*/ 128 w 141"/>
                <a:gd name="T71" fmla="*/ 167 h 202"/>
                <a:gd name="T72" fmla="*/ 94 w 141"/>
                <a:gd name="T73" fmla="*/ 157 h 202"/>
                <a:gd name="T74" fmla="*/ 50 w 141"/>
                <a:gd name="T75" fmla="*/ 151 h 202"/>
                <a:gd name="T76" fmla="*/ 98 w 141"/>
                <a:gd name="T77" fmla="*/ 125 h 202"/>
                <a:gd name="T78" fmla="*/ 84 w 141"/>
                <a:gd name="T79" fmla="*/ 95 h 202"/>
                <a:gd name="T80" fmla="*/ 36 w 141"/>
                <a:gd name="T81" fmla="*/ 102 h 202"/>
                <a:gd name="T82" fmla="*/ 2 w 141"/>
                <a:gd name="T83" fmla="*/ 16 h 202"/>
                <a:gd name="T84" fmla="*/ 1 w 141"/>
                <a:gd name="T85" fmla="*/ 17 h 202"/>
                <a:gd name="T86" fmla="*/ 2 w 141"/>
                <a:gd name="T87" fmla="*/ 19 h 202"/>
                <a:gd name="T88" fmla="*/ 8 w 141"/>
                <a:gd name="T89" fmla="*/ 92 h 202"/>
                <a:gd name="T90" fmla="*/ 24 w 141"/>
                <a:gd name="T91" fmla="*/ 114 h 202"/>
                <a:gd name="T92" fmla="*/ 38 w 141"/>
                <a:gd name="T93" fmla="*/ 119 h 202"/>
                <a:gd name="T94" fmla="*/ 77 w 141"/>
                <a:gd name="T95" fmla="*/ 112 h 202"/>
                <a:gd name="T96" fmla="*/ 87 w 141"/>
                <a:gd name="T97" fmla="*/ 115 h 202"/>
                <a:gd name="T98" fmla="*/ 87 w 141"/>
                <a:gd name="T99" fmla="*/ 130 h 202"/>
                <a:gd name="T100" fmla="*/ 55 w 141"/>
                <a:gd name="T101" fmla="*/ 198 h 202"/>
                <a:gd name="T102" fmla="*/ 57 w 141"/>
                <a:gd name="T103" fmla="*/ 199 h 202"/>
                <a:gd name="T104" fmla="*/ 60 w 141"/>
                <a:gd name="T105" fmla="*/ 198 h 202"/>
                <a:gd name="T106" fmla="*/ 116 w 141"/>
                <a:gd name="T107" fmla="*/ 200 h 202"/>
                <a:gd name="T108" fmla="*/ 140 w 141"/>
                <a:gd name="T109" fmla="*/ 182 h 202"/>
                <a:gd name="T110" fmla="*/ 141 w 141"/>
                <a:gd name="T111" fmla="*/ 131 h 202"/>
                <a:gd name="T112" fmla="*/ 128 w 141"/>
                <a:gd name="T113" fmla="*/ 97 h 202"/>
                <a:gd name="T114" fmla="*/ 47 w 141"/>
                <a:gd name="T115" fmla="*/ 77 h 202"/>
                <a:gd name="T116" fmla="*/ 41 w 141"/>
                <a:gd name="T117" fmla="*/ 68 h 202"/>
                <a:gd name="T118" fmla="*/ 86 w 141"/>
                <a:gd name="T119" fmla="*/ 51 h 202"/>
                <a:gd name="T120" fmla="*/ 78 w 141"/>
                <a:gd name="T121" fmla="*/ 8 h 202"/>
                <a:gd name="T122" fmla="*/ 24 w 141"/>
                <a:gd name="T123" fmla="*/ 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1" h="202">
                  <a:moveTo>
                    <a:pt x="116" y="191"/>
                  </a:moveTo>
                  <a:cubicBezTo>
                    <a:pt x="115" y="189"/>
                    <a:pt x="114" y="187"/>
                    <a:pt x="113" y="186"/>
                  </a:cubicBezTo>
                  <a:cubicBezTo>
                    <a:pt x="115" y="184"/>
                    <a:pt x="118" y="182"/>
                    <a:pt x="120" y="180"/>
                  </a:cubicBezTo>
                  <a:cubicBezTo>
                    <a:pt x="119" y="183"/>
                    <a:pt x="117" y="187"/>
                    <a:pt x="116" y="191"/>
                  </a:cubicBezTo>
                  <a:moveTo>
                    <a:pt x="53" y="187"/>
                  </a:moveTo>
                  <a:cubicBezTo>
                    <a:pt x="52" y="185"/>
                    <a:pt x="51" y="183"/>
                    <a:pt x="50" y="181"/>
                  </a:cubicBezTo>
                  <a:cubicBezTo>
                    <a:pt x="52" y="181"/>
                    <a:pt x="53" y="180"/>
                    <a:pt x="55" y="179"/>
                  </a:cubicBezTo>
                  <a:cubicBezTo>
                    <a:pt x="55" y="182"/>
                    <a:pt x="54" y="184"/>
                    <a:pt x="53" y="187"/>
                  </a:cubicBezTo>
                  <a:moveTo>
                    <a:pt x="58" y="195"/>
                  </a:moveTo>
                  <a:cubicBezTo>
                    <a:pt x="57" y="194"/>
                    <a:pt x="57" y="192"/>
                    <a:pt x="56" y="191"/>
                  </a:cubicBezTo>
                  <a:cubicBezTo>
                    <a:pt x="56" y="191"/>
                    <a:pt x="56" y="191"/>
                    <a:pt x="56" y="191"/>
                  </a:cubicBezTo>
                  <a:cubicBezTo>
                    <a:pt x="58" y="186"/>
                    <a:pt x="59" y="182"/>
                    <a:pt x="61" y="177"/>
                  </a:cubicBezTo>
                  <a:cubicBezTo>
                    <a:pt x="61" y="177"/>
                    <a:pt x="61" y="177"/>
                    <a:pt x="61" y="177"/>
                  </a:cubicBezTo>
                  <a:cubicBezTo>
                    <a:pt x="63" y="176"/>
                    <a:pt x="66" y="175"/>
                    <a:pt x="69" y="174"/>
                  </a:cubicBezTo>
                  <a:cubicBezTo>
                    <a:pt x="67" y="180"/>
                    <a:pt x="65" y="186"/>
                    <a:pt x="63" y="192"/>
                  </a:cubicBezTo>
                  <a:cubicBezTo>
                    <a:pt x="63" y="193"/>
                    <a:pt x="63" y="193"/>
                    <a:pt x="63" y="193"/>
                  </a:cubicBezTo>
                  <a:cubicBezTo>
                    <a:pt x="63" y="193"/>
                    <a:pt x="62" y="193"/>
                    <a:pt x="62" y="193"/>
                  </a:cubicBezTo>
                  <a:cubicBezTo>
                    <a:pt x="60" y="194"/>
                    <a:pt x="59" y="194"/>
                    <a:pt x="58" y="195"/>
                  </a:cubicBezTo>
                  <a:moveTo>
                    <a:pt x="119" y="197"/>
                  </a:moveTo>
                  <a:cubicBezTo>
                    <a:pt x="119" y="196"/>
                    <a:pt x="119" y="196"/>
                    <a:pt x="119" y="196"/>
                  </a:cubicBezTo>
                  <a:cubicBezTo>
                    <a:pt x="119" y="196"/>
                    <a:pt x="119" y="196"/>
                    <a:pt x="119" y="196"/>
                  </a:cubicBezTo>
                  <a:cubicBezTo>
                    <a:pt x="121" y="189"/>
                    <a:pt x="124" y="182"/>
                    <a:pt x="127" y="174"/>
                  </a:cubicBezTo>
                  <a:cubicBezTo>
                    <a:pt x="127" y="174"/>
                    <a:pt x="127" y="174"/>
                    <a:pt x="127" y="174"/>
                  </a:cubicBezTo>
                  <a:cubicBezTo>
                    <a:pt x="128" y="173"/>
                    <a:pt x="129" y="172"/>
                    <a:pt x="131" y="171"/>
                  </a:cubicBezTo>
                  <a:cubicBezTo>
                    <a:pt x="133" y="175"/>
                    <a:pt x="134" y="178"/>
                    <a:pt x="136" y="182"/>
                  </a:cubicBezTo>
                  <a:cubicBezTo>
                    <a:pt x="136" y="183"/>
                    <a:pt x="136" y="183"/>
                    <a:pt x="136" y="183"/>
                  </a:cubicBezTo>
                  <a:cubicBezTo>
                    <a:pt x="130" y="187"/>
                    <a:pt x="126" y="191"/>
                    <a:pt x="119" y="197"/>
                  </a:cubicBezTo>
                  <a:moveTo>
                    <a:pt x="95" y="179"/>
                  </a:moveTo>
                  <a:cubicBezTo>
                    <a:pt x="96" y="176"/>
                    <a:pt x="97" y="173"/>
                    <a:pt x="98" y="170"/>
                  </a:cubicBezTo>
                  <a:cubicBezTo>
                    <a:pt x="99" y="171"/>
                    <a:pt x="99" y="172"/>
                    <a:pt x="100" y="173"/>
                  </a:cubicBezTo>
                  <a:cubicBezTo>
                    <a:pt x="100" y="174"/>
                    <a:pt x="101" y="175"/>
                    <a:pt x="101" y="176"/>
                  </a:cubicBezTo>
                  <a:cubicBezTo>
                    <a:pt x="99" y="177"/>
                    <a:pt x="97" y="178"/>
                    <a:pt x="95" y="179"/>
                  </a:cubicBezTo>
                  <a:moveTo>
                    <a:pt x="68" y="191"/>
                  </a:moveTo>
                  <a:cubicBezTo>
                    <a:pt x="70" y="185"/>
                    <a:pt x="72" y="178"/>
                    <a:pt x="74" y="172"/>
                  </a:cubicBezTo>
                  <a:cubicBezTo>
                    <a:pt x="74" y="172"/>
                    <a:pt x="74" y="172"/>
                    <a:pt x="74" y="172"/>
                  </a:cubicBezTo>
                  <a:cubicBezTo>
                    <a:pt x="77" y="170"/>
                    <a:pt x="80" y="169"/>
                    <a:pt x="83" y="168"/>
                  </a:cubicBezTo>
                  <a:cubicBezTo>
                    <a:pt x="81" y="174"/>
                    <a:pt x="79" y="181"/>
                    <a:pt x="77" y="187"/>
                  </a:cubicBezTo>
                  <a:cubicBezTo>
                    <a:pt x="77" y="188"/>
                    <a:pt x="77" y="188"/>
                    <a:pt x="77" y="188"/>
                  </a:cubicBezTo>
                  <a:cubicBezTo>
                    <a:pt x="76" y="188"/>
                    <a:pt x="75" y="188"/>
                    <a:pt x="74" y="189"/>
                  </a:cubicBezTo>
                  <a:cubicBezTo>
                    <a:pt x="72" y="189"/>
                    <a:pt x="70" y="190"/>
                    <a:pt x="68" y="191"/>
                  </a:cubicBezTo>
                  <a:moveTo>
                    <a:pt x="82" y="185"/>
                  </a:moveTo>
                  <a:cubicBezTo>
                    <a:pt x="84" y="179"/>
                    <a:pt x="86" y="173"/>
                    <a:pt x="88" y="167"/>
                  </a:cubicBezTo>
                  <a:cubicBezTo>
                    <a:pt x="88" y="166"/>
                    <a:pt x="88" y="166"/>
                    <a:pt x="88" y="165"/>
                  </a:cubicBezTo>
                  <a:cubicBezTo>
                    <a:pt x="90" y="164"/>
                    <a:pt x="92" y="163"/>
                    <a:pt x="94" y="162"/>
                  </a:cubicBezTo>
                  <a:cubicBezTo>
                    <a:pt x="94" y="163"/>
                    <a:pt x="95" y="164"/>
                    <a:pt x="95" y="165"/>
                  </a:cubicBezTo>
                  <a:cubicBezTo>
                    <a:pt x="93" y="170"/>
                    <a:pt x="92" y="175"/>
                    <a:pt x="90" y="181"/>
                  </a:cubicBezTo>
                  <a:cubicBezTo>
                    <a:pt x="90" y="181"/>
                    <a:pt x="90" y="181"/>
                    <a:pt x="90" y="182"/>
                  </a:cubicBezTo>
                  <a:cubicBezTo>
                    <a:pt x="87" y="183"/>
                    <a:pt x="85" y="184"/>
                    <a:pt x="82" y="185"/>
                  </a:cubicBezTo>
                  <a:moveTo>
                    <a:pt x="118" y="146"/>
                  </a:moveTo>
                  <a:cubicBezTo>
                    <a:pt x="118" y="145"/>
                    <a:pt x="118" y="145"/>
                    <a:pt x="118" y="144"/>
                  </a:cubicBezTo>
                  <a:cubicBezTo>
                    <a:pt x="118" y="144"/>
                    <a:pt x="119" y="143"/>
                    <a:pt x="119" y="143"/>
                  </a:cubicBezTo>
                  <a:cubicBezTo>
                    <a:pt x="119" y="144"/>
                    <a:pt x="119" y="145"/>
                    <a:pt x="118" y="146"/>
                  </a:cubicBezTo>
                  <a:moveTo>
                    <a:pt x="124" y="155"/>
                  </a:moveTo>
                  <a:cubicBezTo>
                    <a:pt x="123" y="154"/>
                    <a:pt x="122" y="152"/>
                    <a:pt x="121" y="150"/>
                  </a:cubicBezTo>
                  <a:cubicBezTo>
                    <a:pt x="123" y="145"/>
                    <a:pt x="125" y="140"/>
                    <a:pt x="127" y="135"/>
                  </a:cubicBezTo>
                  <a:cubicBezTo>
                    <a:pt x="127" y="135"/>
                    <a:pt x="127" y="135"/>
                    <a:pt x="127" y="135"/>
                  </a:cubicBezTo>
                  <a:cubicBezTo>
                    <a:pt x="128" y="133"/>
                    <a:pt x="130" y="131"/>
                    <a:pt x="131" y="128"/>
                  </a:cubicBezTo>
                  <a:cubicBezTo>
                    <a:pt x="129" y="133"/>
                    <a:pt x="128" y="139"/>
                    <a:pt x="127" y="143"/>
                  </a:cubicBezTo>
                  <a:cubicBezTo>
                    <a:pt x="126" y="148"/>
                    <a:pt x="125" y="153"/>
                    <a:pt x="124" y="155"/>
                  </a:cubicBezTo>
                  <a:moveTo>
                    <a:pt x="131" y="148"/>
                  </a:moveTo>
                  <a:cubicBezTo>
                    <a:pt x="132" y="143"/>
                    <a:pt x="133" y="138"/>
                    <a:pt x="134" y="133"/>
                  </a:cubicBezTo>
                  <a:cubicBezTo>
                    <a:pt x="135" y="130"/>
                    <a:pt x="135" y="127"/>
                    <a:pt x="136" y="125"/>
                  </a:cubicBezTo>
                  <a:cubicBezTo>
                    <a:pt x="136" y="127"/>
                    <a:pt x="137" y="128"/>
                    <a:pt x="137" y="128"/>
                  </a:cubicBezTo>
                  <a:cubicBezTo>
                    <a:pt x="137" y="129"/>
                    <a:pt x="137" y="130"/>
                    <a:pt x="137" y="130"/>
                  </a:cubicBezTo>
                  <a:cubicBezTo>
                    <a:pt x="137" y="130"/>
                    <a:pt x="137" y="130"/>
                    <a:pt x="137" y="130"/>
                  </a:cubicBezTo>
                  <a:cubicBezTo>
                    <a:pt x="137" y="136"/>
                    <a:pt x="134" y="143"/>
                    <a:pt x="131" y="148"/>
                  </a:cubicBezTo>
                  <a:moveTo>
                    <a:pt x="133" y="119"/>
                  </a:moveTo>
                  <a:cubicBezTo>
                    <a:pt x="133" y="119"/>
                    <a:pt x="133" y="118"/>
                    <a:pt x="133" y="118"/>
                  </a:cubicBezTo>
                  <a:cubicBezTo>
                    <a:pt x="133" y="118"/>
                    <a:pt x="133" y="118"/>
                    <a:pt x="133" y="118"/>
                  </a:cubicBezTo>
                  <a:cubicBezTo>
                    <a:pt x="133" y="119"/>
                    <a:pt x="133" y="119"/>
                    <a:pt x="133" y="119"/>
                  </a:cubicBezTo>
                  <a:cubicBezTo>
                    <a:pt x="133" y="119"/>
                    <a:pt x="133" y="119"/>
                    <a:pt x="133" y="119"/>
                  </a:cubicBezTo>
                  <a:moveTo>
                    <a:pt x="95" y="122"/>
                  </a:moveTo>
                  <a:cubicBezTo>
                    <a:pt x="95" y="121"/>
                    <a:pt x="95" y="121"/>
                    <a:pt x="95" y="120"/>
                  </a:cubicBezTo>
                  <a:cubicBezTo>
                    <a:pt x="95" y="118"/>
                    <a:pt x="96" y="116"/>
                    <a:pt x="97" y="113"/>
                  </a:cubicBezTo>
                  <a:cubicBezTo>
                    <a:pt x="97" y="113"/>
                    <a:pt x="97" y="113"/>
                    <a:pt x="97" y="113"/>
                  </a:cubicBezTo>
                  <a:cubicBezTo>
                    <a:pt x="97" y="116"/>
                    <a:pt x="96" y="119"/>
                    <a:pt x="95" y="122"/>
                  </a:cubicBezTo>
                  <a:moveTo>
                    <a:pt x="39" y="115"/>
                  </a:moveTo>
                  <a:cubicBezTo>
                    <a:pt x="39" y="115"/>
                    <a:pt x="38" y="115"/>
                    <a:pt x="38" y="115"/>
                  </a:cubicBezTo>
                  <a:cubicBezTo>
                    <a:pt x="37" y="115"/>
                    <a:pt x="36" y="115"/>
                    <a:pt x="35" y="115"/>
                  </a:cubicBezTo>
                  <a:cubicBezTo>
                    <a:pt x="36" y="112"/>
                    <a:pt x="36" y="109"/>
                    <a:pt x="37" y="106"/>
                  </a:cubicBezTo>
                  <a:cubicBezTo>
                    <a:pt x="40" y="106"/>
                    <a:pt x="43" y="106"/>
                    <a:pt x="45" y="105"/>
                  </a:cubicBezTo>
                  <a:cubicBezTo>
                    <a:pt x="44" y="108"/>
                    <a:pt x="43" y="112"/>
                    <a:pt x="42" y="115"/>
                  </a:cubicBezTo>
                  <a:cubicBezTo>
                    <a:pt x="41" y="115"/>
                    <a:pt x="40" y="115"/>
                    <a:pt x="39" y="115"/>
                  </a:cubicBezTo>
                  <a:moveTo>
                    <a:pt x="31" y="113"/>
                  </a:moveTo>
                  <a:cubicBezTo>
                    <a:pt x="29" y="113"/>
                    <a:pt x="28" y="112"/>
                    <a:pt x="26" y="110"/>
                  </a:cubicBezTo>
                  <a:cubicBezTo>
                    <a:pt x="24" y="108"/>
                    <a:pt x="23" y="105"/>
                    <a:pt x="21" y="103"/>
                  </a:cubicBezTo>
                  <a:cubicBezTo>
                    <a:pt x="23" y="104"/>
                    <a:pt x="25" y="105"/>
                    <a:pt x="28" y="105"/>
                  </a:cubicBezTo>
                  <a:cubicBezTo>
                    <a:pt x="29" y="106"/>
                    <a:pt x="31" y="106"/>
                    <a:pt x="33" y="106"/>
                  </a:cubicBezTo>
                  <a:cubicBezTo>
                    <a:pt x="32" y="108"/>
                    <a:pt x="31" y="111"/>
                    <a:pt x="31" y="113"/>
                  </a:cubicBezTo>
                  <a:moveTo>
                    <a:pt x="92" y="114"/>
                  </a:moveTo>
                  <a:cubicBezTo>
                    <a:pt x="92" y="114"/>
                    <a:pt x="91" y="113"/>
                    <a:pt x="91" y="112"/>
                  </a:cubicBezTo>
                  <a:cubicBezTo>
                    <a:pt x="90" y="112"/>
                    <a:pt x="89" y="111"/>
                    <a:pt x="89" y="111"/>
                  </a:cubicBezTo>
                  <a:cubicBezTo>
                    <a:pt x="90" y="108"/>
                    <a:pt x="91" y="106"/>
                    <a:pt x="92" y="103"/>
                  </a:cubicBezTo>
                  <a:cubicBezTo>
                    <a:pt x="93" y="104"/>
                    <a:pt x="94" y="105"/>
                    <a:pt x="95" y="106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94" y="109"/>
                    <a:pt x="93" y="112"/>
                    <a:pt x="92" y="114"/>
                  </a:cubicBezTo>
                  <a:moveTo>
                    <a:pt x="47" y="114"/>
                  </a:moveTo>
                  <a:cubicBezTo>
                    <a:pt x="48" y="111"/>
                    <a:pt x="49" y="107"/>
                    <a:pt x="50" y="104"/>
                  </a:cubicBezTo>
                  <a:cubicBezTo>
                    <a:pt x="53" y="103"/>
                    <a:pt x="55" y="103"/>
                    <a:pt x="58" y="102"/>
                  </a:cubicBezTo>
                  <a:cubicBezTo>
                    <a:pt x="57" y="105"/>
                    <a:pt x="56" y="108"/>
                    <a:pt x="54" y="112"/>
                  </a:cubicBezTo>
                  <a:cubicBezTo>
                    <a:pt x="52" y="112"/>
                    <a:pt x="49" y="113"/>
                    <a:pt x="47" y="114"/>
                  </a:cubicBezTo>
                  <a:moveTo>
                    <a:pt x="85" y="109"/>
                  </a:moveTo>
                  <a:cubicBezTo>
                    <a:pt x="84" y="108"/>
                    <a:pt x="82" y="108"/>
                    <a:pt x="80" y="107"/>
                  </a:cubicBezTo>
                  <a:cubicBezTo>
                    <a:pt x="81" y="105"/>
                    <a:pt x="82" y="102"/>
                    <a:pt x="83" y="99"/>
                  </a:cubicBezTo>
                  <a:cubicBezTo>
                    <a:pt x="85" y="99"/>
                    <a:pt x="87" y="100"/>
                    <a:pt x="88" y="100"/>
                  </a:cubicBezTo>
                  <a:cubicBezTo>
                    <a:pt x="87" y="103"/>
                    <a:pt x="86" y="106"/>
                    <a:pt x="85" y="109"/>
                  </a:cubicBezTo>
                  <a:moveTo>
                    <a:pt x="60" y="110"/>
                  </a:moveTo>
                  <a:cubicBezTo>
                    <a:pt x="61" y="107"/>
                    <a:pt x="62" y="104"/>
                    <a:pt x="63" y="101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4" y="100"/>
                    <a:pt x="64" y="100"/>
                    <a:pt x="65" y="100"/>
                  </a:cubicBezTo>
                  <a:cubicBezTo>
                    <a:pt x="67" y="99"/>
                    <a:pt x="69" y="99"/>
                    <a:pt x="71" y="98"/>
                  </a:cubicBezTo>
                  <a:cubicBezTo>
                    <a:pt x="70" y="101"/>
                    <a:pt x="69" y="105"/>
                    <a:pt x="67" y="108"/>
                  </a:cubicBezTo>
                  <a:cubicBezTo>
                    <a:pt x="65" y="108"/>
                    <a:pt x="62" y="109"/>
                    <a:pt x="60" y="110"/>
                  </a:cubicBezTo>
                  <a:moveTo>
                    <a:pt x="72" y="107"/>
                  </a:moveTo>
                  <a:cubicBezTo>
                    <a:pt x="73" y="104"/>
                    <a:pt x="74" y="101"/>
                    <a:pt x="76" y="98"/>
                  </a:cubicBezTo>
                  <a:cubicBezTo>
                    <a:pt x="76" y="98"/>
                    <a:pt x="76" y="98"/>
                    <a:pt x="76" y="98"/>
                  </a:cubicBezTo>
                  <a:cubicBezTo>
                    <a:pt x="77" y="98"/>
                    <a:pt x="78" y="98"/>
                    <a:pt x="79" y="98"/>
                  </a:cubicBezTo>
                  <a:cubicBezTo>
                    <a:pt x="78" y="101"/>
                    <a:pt x="77" y="104"/>
                    <a:pt x="76" y="107"/>
                  </a:cubicBezTo>
                  <a:cubicBezTo>
                    <a:pt x="75" y="107"/>
                    <a:pt x="75" y="107"/>
                    <a:pt x="75" y="107"/>
                  </a:cubicBezTo>
                  <a:cubicBezTo>
                    <a:pt x="74" y="107"/>
                    <a:pt x="73" y="107"/>
                    <a:pt x="72" y="107"/>
                  </a:cubicBezTo>
                  <a:moveTo>
                    <a:pt x="30" y="74"/>
                  </a:moveTo>
                  <a:cubicBezTo>
                    <a:pt x="28" y="72"/>
                    <a:pt x="27" y="70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64"/>
                    <a:pt x="28" y="61"/>
                    <a:pt x="31" y="57"/>
                  </a:cubicBezTo>
                  <a:cubicBezTo>
                    <a:pt x="33" y="56"/>
                    <a:pt x="34" y="54"/>
                    <a:pt x="36" y="53"/>
                  </a:cubicBezTo>
                  <a:cubicBezTo>
                    <a:pt x="35" y="56"/>
                    <a:pt x="34" y="59"/>
                    <a:pt x="33" y="62"/>
                  </a:cubicBezTo>
                  <a:cubicBezTo>
                    <a:pt x="32" y="67"/>
                    <a:pt x="31" y="71"/>
                    <a:pt x="30" y="74"/>
                  </a:cubicBezTo>
                  <a:moveTo>
                    <a:pt x="38" y="77"/>
                  </a:moveTo>
                  <a:cubicBezTo>
                    <a:pt x="36" y="77"/>
                    <a:pt x="35" y="77"/>
                    <a:pt x="34" y="76"/>
                  </a:cubicBezTo>
                  <a:cubicBezTo>
                    <a:pt x="34" y="73"/>
                    <a:pt x="36" y="68"/>
                    <a:pt x="38" y="63"/>
                  </a:cubicBezTo>
                  <a:cubicBezTo>
                    <a:pt x="39" y="58"/>
                    <a:pt x="41" y="52"/>
                    <a:pt x="42" y="49"/>
                  </a:cubicBezTo>
                  <a:cubicBezTo>
                    <a:pt x="45" y="48"/>
                    <a:pt x="48" y="46"/>
                    <a:pt x="51" y="45"/>
                  </a:cubicBezTo>
                  <a:cubicBezTo>
                    <a:pt x="49" y="49"/>
                    <a:pt x="46" y="54"/>
                    <a:pt x="45" y="58"/>
                  </a:cubicBezTo>
                  <a:cubicBezTo>
                    <a:pt x="44" y="59"/>
                    <a:pt x="44" y="60"/>
                    <a:pt x="45" y="60"/>
                  </a:cubicBezTo>
                  <a:cubicBezTo>
                    <a:pt x="44" y="61"/>
                    <a:pt x="44" y="61"/>
                    <a:pt x="43" y="61"/>
                  </a:cubicBezTo>
                  <a:cubicBezTo>
                    <a:pt x="41" y="63"/>
                    <a:pt x="39" y="64"/>
                    <a:pt x="38" y="66"/>
                  </a:cubicBezTo>
                  <a:cubicBezTo>
                    <a:pt x="37" y="67"/>
                    <a:pt x="36" y="69"/>
                    <a:pt x="36" y="72"/>
                  </a:cubicBezTo>
                  <a:cubicBezTo>
                    <a:pt x="36" y="73"/>
                    <a:pt x="36" y="74"/>
                    <a:pt x="37" y="75"/>
                  </a:cubicBezTo>
                  <a:cubicBezTo>
                    <a:pt x="37" y="76"/>
                    <a:pt x="37" y="77"/>
                    <a:pt x="38" y="77"/>
                  </a:cubicBezTo>
                  <a:moveTo>
                    <a:pt x="49" y="58"/>
                  </a:moveTo>
                  <a:cubicBezTo>
                    <a:pt x="51" y="53"/>
                    <a:pt x="54" y="48"/>
                    <a:pt x="56" y="4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9" y="42"/>
                    <a:pt x="61" y="41"/>
                    <a:pt x="63" y="41"/>
                  </a:cubicBezTo>
                  <a:cubicBezTo>
                    <a:pt x="61" y="45"/>
                    <a:pt x="59" y="50"/>
                    <a:pt x="57" y="55"/>
                  </a:cubicBezTo>
                  <a:cubicBezTo>
                    <a:pt x="54" y="56"/>
                    <a:pt x="52" y="57"/>
                    <a:pt x="49" y="58"/>
                  </a:cubicBezTo>
                  <a:moveTo>
                    <a:pt x="73" y="50"/>
                  </a:moveTo>
                  <a:cubicBezTo>
                    <a:pt x="75" y="46"/>
                    <a:pt x="77" y="43"/>
                    <a:pt x="78" y="39"/>
                  </a:cubicBezTo>
                  <a:cubicBezTo>
                    <a:pt x="79" y="42"/>
                    <a:pt x="81" y="45"/>
                    <a:pt x="82" y="47"/>
                  </a:cubicBezTo>
                  <a:cubicBezTo>
                    <a:pt x="80" y="48"/>
                    <a:pt x="77" y="49"/>
                    <a:pt x="73" y="50"/>
                  </a:cubicBezTo>
                  <a:moveTo>
                    <a:pt x="62" y="53"/>
                  </a:moveTo>
                  <a:cubicBezTo>
                    <a:pt x="64" y="48"/>
                    <a:pt x="66" y="44"/>
                    <a:pt x="69" y="39"/>
                  </a:cubicBezTo>
                  <a:cubicBezTo>
                    <a:pt x="70" y="39"/>
                    <a:pt x="72" y="39"/>
                    <a:pt x="74" y="39"/>
                  </a:cubicBezTo>
                  <a:cubicBezTo>
                    <a:pt x="72" y="42"/>
                    <a:pt x="70" y="46"/>
                    <a:pt x="68" y="50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6" y="52"/>
                    <a:pt x="64" y="52"/>
                    <a:pt x="62" y="53"/>
                  </a:cubicBezTo>
                  <a:moveTo>
                    <a:pt x="84" y="41"/>
                  </a:moveTo>
                  <a:cubicBezTo>
                    <a:pt x="83" y="39"/>
                    <a:pt x="82" y="37"/>
                    <a:pt x="81" y="35"/>
                  </a:cubicBezTo>
                  <a:cubicBezTo>
                    <a:pt x="81" y="29"/>
                    <a:pt x="80" y="23"/>
                    <a:pt x="80" y="17"/>
                  </a:cubicBezTo>
                  <a:cubicBezTo>
                    <a:pt x="81" y="20"/>
                    <a:pt x="83" y="23"/>
                    <a:pt x="84" y="25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84" y="31"/>
                    <a:pt x="84" y="36"/>
                    <a:pt x="84" y="41"/>
                  </a:cubicBezTo>
                  <a:moveTo>
                    <a:pt x="35" y="102"/>
                  </a:moveTo>
                  <a:cubicBezTo>
                    <a:pt x="33" y="102"/>
                    <a:pt x="31" y="102"/>
                    <a:pt x="29" y="101"/>
                  </a:cubicBezTo>
                  <a:cubicBezTo>
                    <a:pt x="20" y="99"/>
                    <a:pt x="15" y="94"/>
                    <a:pt x="11" y="89"/>
                  </a:cubicBezTo>
                  <a:cubicBezTo>
                    <a:pt x="8" y="84"/>
                    <a:pt x="6" y="79"/>
                    <a:pt x="5" y="77"/>
                  </a:cubicBezTo>
                  <a:cubicBezTo>
                    <a:pt x="5" y="75"/>
                    <a:pt x="4" y="72"/>
                    <a:pt x="4" y="70"/>
                  </a:cubicBezTo>
                  <a:cubicBezTo>
                    <a:pt x="4" y="59"/>
                    <a:pt x="10" y="46"/>
                    <a:pt x="16" y="39"/>
                  </a:cubicBezTo>
                  <a:cubicBezTo>
                    <a:pt x="16" y="39"/>
                    <a:pt x="17" y="38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5"/>
                    <a:pt x="14" y="32"/>
                    <a:pt x="12" y="27"/>
                  </a:cubicBezTo>
                  <a:cubicBezTo>
                    <a:pt x="11" y="24"/>
                    <a:pt x="9" y="21"/>
                    <a:pt x="6" y="18"/>
                  </a:cubicBezTo>
                  <a:cubicBezTo>
                    <a:pt x="12" y="14"/>
                    <a:pt x="16" y="10"/>
                    <a:pt x="21" y="6"/>
                  </a:cubicBezTo>
                  <a:cubicBezTo>
                    <a:pt x="25" y="12"/>
                    <a:pt x="29" y="19"/>
                    <a:pt x="33" y="27"/>
                  </a:cubicBezTo>
                  <a:cubicBezTo>
                    <a:pt x="33" y="27"/>
                    <a:pt x="34" y="28"/>
                    <a:pt x="35" y="28"/>
                  </a:cubicBezTo>
                  <a:cubicBezTo>
                    <a:pt x="35" y="28"/>
                    <a:pt x="35" y="28"/>
                    <a:pt x="36" y="28"/>
                  </a:cubicBezTo>
                  <a:cubicBezTo>
                    <a:pt x="36" y="27"/>
                    <a:pt x="37" y="27"/>
                    <a:pt x="37" y="26"/>
                  </a:cubicBezTo>
                  <a:cubicBezTo>
                    <a:pt x="45" y="22"/>
                    <a:pt x="64" y="15"/>
                    <a:pt x="75" y="13"/>
                  </a:cubicBezTo>
                  <a:cubicBezTo>
                    <a:pt x="76" y="20"/>
                    <a:pt x="76" y="27"/>
                    <a:pt x="77" y="34"/>
                  </a:cubicBezTo>
                  <a:cubicBezTo>
                    <a:pt x="76" y="34"/>
                    <a:pt x="76" y="34"/>
                    <a:pt x="76" y="34"/>
                  </a:cubicBezTo>
                  <a:cubicBezTo>
                    <a:pt x="67" y="34"/>
                    <a:pt x="54" y="38"/>
                    <a:pt x="43" y="44"/>
                  </a:cubicBezTo>
                  <a:cubicBezTo>
                    <a:pt x="42" y="45"/>
                    <a:pt x="41" y="45"/>
                    <a:pt x="40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5" y="49"/>
                    <a:pt x="31" y="51"/>
                    <a:pt x="28" y="54"/>
                  </a:cubicBezTo>
                  <a:cubicBezTo>
                    <a:pt x="25" y="58"/>
                    <a:pt x="22" y="62"/>
                    <a:pt x="22" y="67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3" y="73"/>
                    <a:pt x="25" y="76"/>
                    <a:pt x="29" y="79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29" y="79"/>
                    <a:pt x="30" y="80"/>
                    <a:pt x="30" y="80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4" y="81"/>
                    <a:pt x="38" y="82"/>
                    <a:pt x="41" y="82"/>
                  </a:cubicBezTo>
                  <a:cubicBezTo>
                    <a:pt x="43" y="82"/>
                    <a:pt x="46" y="82"/>
                    <a:pt x="48" y="81"/>
                  </a:cubicBezTo>
                  <a:cubicBezTo>
                    <a:pt x="58" y="79"/>
                    <a:pt x="68" y="73"/>
                    <a:pt x="77" y="72"/>
                  </a:cubicBezTo>
                  <a:cubicBezTo>
                    <a:pt x="81" y="72"/>
                    <a:pt x="84" y="71"/>
                    <a:pt x="87" y="71"/>
                  </a:cubicBezTo>
                  <a:cubicBezTo>
                    <a:pt x="92" y="71"/>
                    <a:pt x="97" y="72"/>
                    <a:pt x="101" y="74"/>
                  </a:cubicBezTo>
                  <a:cubicBezTo>
                    <a:pt x="106" y="77"/>
                    <a:pt x="110" y="80"/>
                    <a:pt x="115" y="85"/>
                  </a:cubicBezTo>
                  <a:cubicBezTo>
                    <a:pt x="123" y="94"/>
                    <a:pt x="129" y="105"/>
                    <a:pt x="129" y="116"/>
                  </a:cubicBezTo>
                  <a:cubicBezTo>
                    <a:pt x="129" y="120"/>
                    <a:pt x="128" y="123"/>
                    <a:pt x="127" y="127"/>
                  </a:cubicBezTo>
                  <a:cubicBezTo>
                    <a:pt x="126" y="129"/>
                    <a:pt x="123" y="132"/>
                    <a:pt x="121" y="135"/>
                  </a:cubicBezTo>
                  <a:cubicBezTo>
                    <a:pt x="118" y="138"/>
                    <a:pt x="116" y="140"/>
                    <a:pt x="114" y="142"/>
                  </a:cubicBezTo>
                  <a:cubicBezTo>
                    <a:pt x="113" y="143"/>
                    <a:pt x="113" y="143"/>
                    <a:pt x="113" y="143"/>
                  </a:cubicBezTo>
                  <a:cubicBezTo>
                    <a:pt x="113" y="143"/>
                    <a:pt x="113" y="143"/>
                    <a:pt x="113" y="143"/>
                  </a:cubicBezTo>
                  <a:cubicBezTo>
                    <a:pt x="113" y="143"/>
                    <a:pt x="113" y="143"/>
                    <a:pt x="113" y="143"/>
                  </a:cubicBezTo>
                  <a:cubicBezTo>
                    <a:pt x="113" y="144"/>
                    <a:pt x="113" y="144"/>
                    <a:pt x="113" y="144"/>
                  </a:cubicBezTo>
                  <a:cubicBezTo>
                    <a:pt x="113" y="144"/>
                    <a:pt x="113" y="144"/>
                    <a:pt x="113" y="144"/>
                  </a:cubicBezTo>
                  <a:cubicBezTo>
                    <a:pt x="113" y="144"/>
                    <a:pt x="113" y="144"/>
                    <a:pt x="113" y="144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4" y="147"/>
                    <a:pt x="116" y="149"/>
                    <a:pt x="117" y="151"/>
                  </a:cubicBezTo>
                  <a:cubicBezTo>
                    <a:pt x="116" y="152"/>
                    <a:pt x="117" y="153"/>
                    <a:pt x="118" y="153"/>
                  </a:cubicBezTo>
                  <a:cubicBezTo>
                    <a:pt x="118" y="154"/>
                    <a:pt x="118" y="154"/>
                    <a:pt x="118" y="154"/>
                  </a:cubicBezTo>
                  <a:cubicBezTo>
                    <a:pt x="121" y="158"/>
                    <a:pt x="124" y="162"/>
                    <a:pt x="128" y="167"/>
                  </a:cubicBezTo>
                  <a:cubicBezTo>
                    <a:pt x="123" y="172"/>
                    <a:pt x="116" y="178"/>
                    <a:pt x="110" y="182"/>
                  </a:cubicBezTo>
                  <a:cubicBezTo>
                    <a:pt x="110" y="182"/>
                    <a:pt x="110" y="182"/>
                    <a:pt x="110" y="182"/>
                  </a:cubicBezTo>
                  <a:cubicBezTo>
                    <a:pt x="109" y="182"/>
                    <a:pt x="109" y="182"/>
                    <a:pt x="109" y="182"/>
                  </a:cubicBezTo>
                  <a:cubicBezTo>
                    <a:pt x="107" y="177"/>
                    <a:pt x="105" y="174"/>
                    <a:pt x="104" y="171"/>
                  </a:cubicBezTo>
                  <a:cubicBezTo>
                    <a:pt x="102" y="168"/>
                    <a:pt x="100" y="164"/>
                    <a:pt x="96" y="158"/>
                  </a:cubicBezTo>
                  <a:cubicBezTo>
                    <a:pt x="96" y="157"/>
                    <a:pt x="95" y="157"/>
                    <a:pt x="94" y="157"/>
                  </a:cubicBezTo>
                  <a:cubicBezTo>
                    <a:pt x="94" y="157"/>
                    <a:pt x="94" y="157"/>
                    <a:pt x="93" y="157"/>
                  </a:cubicBezTo>
                  <a:cubicBezTo>
                    <a:pt x="93" y="157"/>
                    <a:pt x="93" y="158"/>
                    <a:pt x="92" y="158"/>
                  </a:cubicBezTo>
                  <a:cubicBezTo>
                    <a:pt x="88" y="161"/>
                    <a:pt x="79" y="165"/>
                    <a:pt x="70" y="169"/>
                  </a:cubicBezTo>
                  <a:cubicBezTo>
                    <a:pt x="62" y="172"/>
                    <a:pt x="55" y="175"/>
                    <a:pt x="50" y="177"/>
                  </a:cubicBezTo>
                  <a:cubicBezTo>
                    <a:pt x="50" y="173"/>
                    <a:pt x="51" y="168"/>
                    <a:pt x="51" y="164"/>
                  </a:cubicBezTo>
                  <a:cubicBezTo>
                    <a:pt x="51" y="160"/>
                    <a:pt x="50" y="155"/>
                    <a:pt x="50" y="151"/>
                  </a:cubicBezTo>
                  <a:cubicBezTo>
                    <a:pt x="56" y="149"/>
                    <a:pt x="66" y="146"/>
                    <a:pt x="75" y="142"/>
                  </a:cubicBezTo>
                  <a:cubicBezTo>
                    <a:pt x="80" y="139"/>
                    <a:pt x="84" y="137"/>
                    <a:pt x="88" y="135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93" y="131"/>
                    <a:pt x="97" y="128"/>
                    <a:pt x="98" y="125"/>
                  </a:cubicBezTo>
                  <a:cubicBezTo>
                    <a:pt x="100" y="121"/>
                    <a:pt x="101" y="117"/>
                    <a:pt x="101" y="113"/>
                  </a:cubicBezTo>
                  <a:cubicBezTo>
                    <a:pt x="101" y="107"/>
                    <a:pt x="98" y="102"/>
                    <a:pt x="94" y="99"/>
                  </a:cubicBezTo>
                  <a:cubicBezTo>
                    <a:pt x="93" y="98"/>
                    <a:pt x="93" y="98"/>
                    <a:pt x="93" y="98"/>
                  </a:cubicBezTo>
                  <a:cubicBezTo>
                    <a:pt x="93" y="98"/>
                    <a:pt x="92" y="97"/>
                    <a:pt x="92" y="97"/>
                  </a:cubicBezTo>
                  <a:cubicBezTo>
                    <a:pt x="91" y="97"/>
                    <a:pt x="91" y="97"/>
                    <a:pt x="91" y="97"/>
                  </a:cubicBezTo>
                  <a:cubicBezTo>
                    <a:pt x="89" y="96"/>
                    <a:pt x="86" y="95"/>
                    <a:pt x="84" y="95"/>
                  </a:cubicBezTo>
                  <a:cubicBezTo>
                    <a:pt x="83" y="94"/>
                    <a:pt x="83" y="94"/>
                    <a:pt x="83" y="94"/>
                  </a:cubicBezTo>
                  <a:cubicBezTo>
                    <a:pt x="83" y="94"/>
                    <a:pt x="83" y="94"/>
                    <a:pt x="82" y="94"/>
                  </a:cubicBezTo>
                  <a:cubicBezTo>
                    <a:pt x="82" y="94"/>
                    <a:pt x="82" y="94"/>
                    <a:pt x="82" y="94"/>
                  </a:cubicBezTo>
                  <a:cubicBezTo>
                    <a:pt x="80" y="94"/>
                    <a:pt x="78" y="94"/>
                    <a:pt x="76" y="94"/>
                  </a:cubicBezTo>
                  <a:cubicBezTo>
                    <a:pt x="72" y="94"/>
                    <a:pt x="68" y="94"/>
                    <a:pt x="64" y="95"/>
                  </a:cubicBezTo>
                  <a:cubicBezTo>
                    <a:pt x="55" y="98"/>
                    <a:pt x="45" y="102"/>
                    <a:pt x="36" y="102"/>
                  </a:cubicBezTo>
                  <a:cubicBezTo>
                    <a:pt x="36" y="102"/>
                    <a:pt x="36" y="102"/>
                    <a:pt x="36" y="102"/>
                  </a:cubicBezTo>
                  <a:cubicBezTo>
                    <a:pt x="36" y="102"/>
                    <a:pt x="36" y="102"/>
                    <a:pt x="36" y="102"/>
                  </a:cubicBezTo>
                  <a:cubicBezTo>
                    <a:pt x="35" y="102"/>
                    <a:pt x="35" y="102"/>
                    <a:pt x="35" y="102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13" y="6"/>
                    <a:pt x="9" y="11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21"/>
                    <a:pt x="7" y="26"/>
                    <a:pt x="9" y="30"/>
                  </a:cubicBezTo>
                  <a:cubicBezTo>
                    <a:pt x="10" y="32"/>
                    <a:pt x="11" y="34"/>
                    <a:pt x="12" y="36"/>
                  </a:cubicBezTo>
                  <a:cubicBezTo>
                    <a:pt x="12" y="36"/>
                    <a:pt x="12" y="37"/>
                    <a:pt x="12" y="37"/>
                  </a:cubicBezTo>
                  <a:cubicBezTo>
                    <a:pt x="6" y="45"/>
                    <a:pt x="0" y="58"/>
                    <a:pt x="0" y="70"/>
                  </a:cubicBezTo>
                  <a:cubicBezTo>
                    <a:pt x="0" y="73"/>
                    <a:pt x="0" y="75"/>
                    <a:pt x="1" y="78"/>
                  </a:cubicBezTo>
                  <a:cubicBezTo>
                    <a:pt x="2" y="80"/>
                    <a:pt x="4" y="86"/>
                    <a:pt x="8" y="92"/>
                  </a:cubicBezTo>
                  <a:cubicBezTo>
                    <a:pt x="8" y="92"/>
                    <a:pt x="8" y="92"/>
                    <a:pt x="9" y="93"/>
                  </a:cubicBezTo>
                  <a:cubicBezTo>
                    <a:pt x="9" y="93"/>
                    <a:pt x="9" y="94"/>
                    <a:pt x="9" y="94"/>
                  </a:cubicBezTo>
                  <a:cubicBezTo>
                    <a:pt x="14" y="101"/>
                    <a:pt x="17" y="105"/>
                    <a:pt x="22" y="111"/>
                  </a:cubicBezTo>
                  <a:cubicBezTo>
                    <a:pt x="22" y="111"/>
                    <a:pt x="22" y="112"/>
                    <a:pt x="22" y="112"/>
                  </a:cubicBezTo>
                  <a:cubicBezTo>
                    <a:pt x="22" y="112"/>
                    <a:pt x="23" y="113"/>
                    <a:pt x="23" y="113"/>
                  </a:cubicBezTo>
                  <a:cubicBezTo>
                    <a:pt x="24" y="114"/>
                    <a:pt x="24" y="114"/>
                    <a:pt x="24" y="114"/>
                  </a:cubicBezTo>
                  <a:cubicBezTo>
                    <a:pt x="24" y="114"/>
                    <a:pt x="24" y="114"/>
                    <a:pt x="25" y="114"/>
                  </a:cubicBezTo>
                  <a:cubicBezTo>
                    <a:pt x="26" y="116"/>
                    <a:pt x="28" y="117"/>
                    <a:pt x="30" y="118"/>
                  </a:cubicBezTo>
                  <a:cubicBezTo>
                    <a:pt x="30" y="118"/>
                    <a:pt x="31" y="119"/>
                    <a:pt x="31" y="119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32" y="119"/>
                    <a:pt x="33" y="119"/>
                    <a:pt x="33" y="119"/>
                  </a:cubicBezTo>
                  <a:cubicBezTo>
                    <a:pt x="35" y="119"/>
                    <a:pt x="37" y="119"/>
                    <a:pt x="38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45" y="119"/>
                    <a:pt x="51" y="117"/>
                    <a:pt x="57" y="115"/>
                  </a:cubicBezTo>
                  <a:cubicBezTo>
                    <a:pt x="63" y="113"/>
                    <a:pt x="70" y="111"/>
                    <a:pt x="75" y="111"/>
                  </a:cubicBezTo>
                  <a:cubicBezTo>
                    <a:pt x="75" y="111"/>
                    <a:pt x="75" y="111"/>
                    <a:pt x="75" y="111"/>
                  </a:cubicBezTo>
                  <a:cubicBezTo>
                    <a:pt x="76" y="111"/>
                    <a:pt x="76" y="111"/>
                    <a:pt x="76" y="111"/>
                  </a:cubicBezTo>
                  <a:cubicBezTo>
                    <a:pt x="77" y="112"/>
                    <a:pt x="77" y="112"/>
                    <a:pt x="77" y="112"/>
                  </a:cubicBezTo>
                  <a:cubicBezTo>
                    <a:pt x="77" y="112"/>
                    <a:pt x="77" y="112"/>
                    <a:pt x="77" y="112"/>
                  </a:cubicBezTo>
                  <a:cubicBezTo>
                    <a:pt x="78" y="112"/>
                    <a:pt x="78" y="112"/>
                    <a:pt x="78" y="111"/>
                  </a:cubicBezTo>
                  <a:cubicBezTo>
                    <a:pt x="81" y="112"/>
                    <a:pt x="82" y="112"/>
                    <a:pt x="84" y="113"/>
                  </a:cubicBezTo>
                  <a:cubicBezTo>
                    <a:pt x="84" y="114"/>
                    <a:pt x="85" y="114"/>
                    <a:pt x="85" y="115"/>
                  </a:cubicBezTo>
                  <a:cubicBezTo>
                    <a:pt x="85" y="115"/>
                    <a:pt x="86" y="115"/>
                    <a:pt x="86" y="115"/>
                  </a:cubicBezTo>
                  <a:cubicBezTo>
                    <a:pt x="86" y="115"/>
                    <a:pt x="86" y="115"/>
                    <a:pt x="87" y="115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9" y="117"/>
                    <a:pt x="90" y="118"/>
                    <a:pt x="90" y="120"/>
                  </a:cubicBezTo>
                  <a:cubicBezTo>
                    <a:pt x="90" y="120"/>
                    <a:pt x="90" y="120"/>
                    <a:pt x="90" y="120"/>
                  </a:cubicBezTo>
                  <a:cubicBezTo>
                    <a:pt x="90" y="121"/>
                    <a:pt x="90" y="121"/>
                    <a:pt x="90" y="122"/>
                  </a:cubicBezTo>
                  <a:cubicBezTo>
                    <a:pt x="90" y="122"/>
                    <a:pt x="90" y="122"/>
                    <a:pt x="90" y="122"/>
                  </a:cubicBezTo>
                  <a:cubicBezTo>
                    <a:pt x="90" y="125"/>
                    <a:pt x="89" y="128"/>
                    <a:pt x="87" y="130"/>
                  </a:cubicBezTo>
                  <a:cubicBezTo>
                    <a:pt x="75" y="138"/>
                    <a:pt x="55" y="146"/>
                    <a:pt x="47" y="147"/>
                  </a:cubicBezTo>
                  <a:cubicBezTo>
                    <a:pt x="46" y="147"/>
                    <a:pt x="45" y="148"/>
                    <a:pt x="45" y="150"/>
                  </a:cubicBezTo>
                  <a:cubicBezTo>
                    <a:pt x="46" y="154"/>
                    <a:pt x="46" y="159"/>
                    <a:pt x="46" y="164"/>
                  </a:cubicBezTo>
                  <a:cubicBezTo>
                    <a:pt x="46" y="169"/>
                    <a:pt x="46" y="174"/>
                    <a:pt x="45" y="179"/>
                  </a:cubicBezTo>
                  <a:cubicBezTo>
                    <a:pt x="45" y="179"/>
                    <a:pt x="45" y="180"/>
                    <a:pt x="45" y="181"/>
                  </a:cubicBezTo>
                  <a:cubicBezTo>
                    <a:pt x="49" y="187"/>
                    <a:pt x="52" y="193"/>
                    <a:pt x="55" y="198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8" y="199"/>
                    <a:pt x="58" y="199"/>
                    <a:pt x="58" y="199"/>
                  </a:cubicBezTo>
                  <a:cubicBezTo>
                    <a:pt x="58" y="199"/>
                    <a:pt x="58" y="199"/>
                    <a:pt x="58" y="199"/>
                  </a:cubicBezTo>
                  <a:cubicBezTo>
                    <a:pt x="58" y="199"/>
                    <a:pt x="58" y="199"/>
                    <a:pt x="58" y="199"/>
                  </a:cubicBezTo>
                  <a:cubicBezTo>
                    <a:pt x="58" y="199"/>
                    <a:pt x="58" y="199"/>
                    <a:pt x="58" y="199"/>
                  </a:cubicBezTo>
                  <a:cubicBezTo>
                    <a:pt x="58" y="199"/>
                    <a:pt x="59" y="199"/>
                    <a:pt x="60" y="198"/>
                  </a:cubicBezTo>
                  <a:cubicBezTo>
                    <a:pt x="64" y="197"/>
                    <a:pt x="72" y="194"/>
                    <a:pt x="81" y="191"/>
                  </a:cubicBezTo>
                  <a:cubicBezTo>
                    <a:pt x="89" y="187"/>
                    <a:pt x="97" y="183"/>
                    <a:pt x="103" y="179"/>
                  </a:cubicBezTo>
                  <a:cubicBezTo>
                    <a:pt x="104" y="182"/>
                    <a:pt x="106" y="184"/>
                    <a:pt x="107" y="187"/>
                  </a:cubicBezTo>
                  <a:cubicBezTo>
                    <a:pt x="108" y="188"/>
                    <a:pt x="108" y="188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12" y="192"/>
                    <a:pt x="114" y="196"/>
                    <a:pt x="116" y="200"/>
                  </a:cubicBezTo>
                  <a:cubicBezTo>
                    <a:pt x="116" y="201"/>
                    <a:pt x="117" y="201"/>
                    <a:pt x="118" y="201"/>
                  </a:cubicBezTo>
                  <a:cubicBezTo>
                    <a:pt x="118" y="201"/>
                    <a:pt x="118" y="201"/>
                    <a:pt x="118" y="201"/>
                  </a:cubicBezTo>
                  <a:cubicBezTo>
                    <a:pt x="118" y="201"/>
                    <a:pt x="119" y="202"/>
                    <a:pt x="119" y="202"/>
                  </a:cubicBezTo>
                  <a:cubicBezTo>
                    <a:pt x="120" y="202"/>
                    <a:pt x="120" y="201"/>
                    <a:pt x="120" y="201"/>
                  </a:cubicBezTo>
                  <a:cubicBezTo>
                    <a:pt x="129" y="195"/>
                    <a:pt x="133" y="190"/>
                    <a:pt x="140" y="185"/>
                  </a:cubicBezTo>
                  <a:cubicBezTo>
                    <a:pt x="141" y="184"/>
                    <a:pt x="141" y="183"/>
                    <a:pt x="140" y="182"/>
                  </a:cubicBezTo>
                  <a:cubicBezTo>
                    <a:pt x="140" y="182"/>
                    <a:pt x="140" y="182"/>
                    <a:pt x="140" y="182"/>
                  </a:cubicBezTo>
                  <a:cubicBezTo>
                    <a:pt x="140" y="182"/>
                    <a:pt x="140" y="181"/>
                    <a:pt x="140" y="181"/>
                  </a:cubicBezTo>
                  <a:cubicBezTo>
                    <a:pt x="138" y="176"/>
                    <a:pt x="136" y="172"/>
                    <a:pt x="134" y="168"/>
                  </a:cubicBezTo>
                  <a:cubicBezTo>
                    <a:pt x="134" y="167"/>
                    <a:pt x="134" y="167"/>
                    <a:pt x="133" y="166"/>
                  </a:cubicBezTo>
                  <a:cubicBezTo>
                    <a:pt x="131" y="163"/>
                    <a:pt x="129" y="161"/>
                    <a:pt x="127" y="159"/>
                  </a:cubicBezTo>
                  <a:cubicBezTo>
                    <a:pt x="134" y="152"/>
                    <a:pt x="140" y="142"/>
                    <a:pt x="141" y="131"/>
                  </a:cubicBezTo>
                  <a:cubicBezTo>
                    <a:pt x="141" y="131"/>
                    <a:pt x="141" y="131"/>
                    <a:pt x="141" y="131"/>
                  </a:cubicBezTo>
                  <a:cubicBezTo>
                    <a:pt x="141" y="130"/>
                    <a:pt x="141" y="130"/>
                    <a:pt x="141" y="130"/>
                  </a:cubicBezTo>
                  <a:cubicBezTo>
                    <a:pt x="141" y="130"/>
                    <a:pt x="141" y="130"/>
                    <a:pt x="141" y="130"/>
                  </a:cubicBezTo>
                  <a:cubicBezTo>
                    <a:pt x="141" y="130"/>
                    <a:pt x="141" y="130"/>
                    <a:pt x="141" y="130"/>
                  </a:cubicBezTo>
                  <a:cubicBezTo>
                    <a:pt x="141" y="130"/>
                    <a:pt x="139" y="117"/>
                    <a:pt x="128" y="97"/>
                  </a:cubicBezTo>
                  <a:cubicBezTo>
                    <a:pt x="128" y="97"/>
                    <a:pt x="128" y="97"/>
                    <a:pt x="128" y="97"/>
                  </a:cubicBezTo>
                  <a:cubicBezTo>
                    <a:pt x="125" y="91"/>
                    <a:pt x="122" y="86"/>
                    <a:pt x="118" y="82"/>
                  </a:cubicBezTo>
                  <a:cubicBezTo>
                    <a:pt x="113" y="77"/>
                    <a:pt x="108" y="73"/>
                    <a:pt x="103" y="71"/>
                  </a:cubicBezTo>
                  <a:cubicBezTo>
                    <a:pt x="98" y="68"/>
                    <a:pt x="93" y="67"/>
                    <a:pt x="87" y="67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4" y="67"/>
                    <a:pt x="80" y="67"/>
                    <a:pt x="77" y="68"/>
                  </a:cubicBezTo>
                  <a:cubicBezTo>
                    <a:pt x="66" y="69"/>
                    <a:pt x="57" y="75"/>
                    <a:pt x="47" y="77"/>
                  </a:cubicBezTo>
                  <a:cubicBezTo>
                    <a:pt x="46" y="77"/>
                    <a:pt x="45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3" y="77"/>
                    <a:pt x="43" y="76"/>
                    <a:pt x="42" y="76"/>
                  </a:cubicBezTo>
                  <a:cubicBezTo>
                    <a:pt x="41" y="75"/>
                    <a:pt x="41" y="74"/>
                    <a:pt x="40" y="73"/>
                  </a:cubicBezTo>
                  <a:cubicBezTo>
                    <a:pt x="40" y="73"/>
                    <a:pt x="40" y="72"/>
                    <a:pt x="40" y="72"/>
                  </a:cubicBezTo>
                  <a:cubicBezTo>
                    <a:pt x="40" y="71"/>
                    <a:pt x="40" y="70"/>
                    <a:pt x="41" y="68"/>
                  </a:cubicBezTo>
                  <a:cubicBezTo>
                    <a:pt x="43" y="66"/>
                    <a:pt x="46" y="64"/>
                    <a:pt x="50" y="62"/>
                  </a:cubicBezTo>
                  <a:cubicBezTo>
                    <a:pt x="56" y="59"/>
                    <a:pt x="64" y="57"/>
                    <a:pt x="71" y="55"/>
                  </a:cubicBezTo>
                  <a:cubicBezTo>
                    <a:pt x="78" y="53"/>
                    <a:pt x="83" y="51"/>
                    <a:pt x="85" y="51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7" y="51"/>
                    <a:pt x="88" y="50"/>
                    <a:pt x="88" y="49"/>
                  </a:cubicBezTo>
                  <a:cubicBezTo>
                    <a:pt x="88" y="41"/>
                    <a:pt x="89" y="33"/>
                    <a:pt x="89" y="25"/>
                  </a:cubicBezTo>
                  <a:cubicBezTo>
                    <a:pt x="89" y="25"/>
                    <a:pt x="89" y="24"/>
                    <a:pt x="88" y="24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86" y="19"/>
                    <a:pt x="83" y="14"/>
                    <a:pt x="80" y="9"/>
                  </a:cubicBezTo>
                  <a:cubicBezTo>
                    <a:pt x="80" y="8"/>
                    <a:pt x="79" y="8"/>
                    <a:pt x="78" y="8"/>
                  </a:cubicBezTo>
                  <a:cubicBezTo>
                    <a:pt x="78" y="8"/>
                    <a:pt x="78" y="8"/>
                    <a:pt x="77" y="8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66" y="10"/>
                    <a:pt x="45" y="17"/>
                    <a:pt x="36" y="22"/>
                  </a:cubicBezTo>
                  <a:cubicBezTo>
                    <a:pt x="32" y="15"/>
                    <a:pt x="28" y="9"/>
                    <a:pt x="24" y="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3" y="2"/>
                    <a:pt x="23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55" name="Freeform 739"/>
            <p:cNvSpPr>
              <a:spLocks noEditPoints="1"/>
            </p:cNvSpPr>
            <p:nvPr/>
          </p:nvSpPr>
          <p:spPr bwMode="auto">
            <a:xfrm>
              <a:off x="4761" y="650"/>
              <a:ext cx="362" cy="220"/>
            </a:xfrm>
            <a:custGeom>
              <a:avLst/>
              <a:gdLst>
                <a:gd name="T0" fmla="*/ 114 w 153"/>
                <a:gd name="T1" fmla="*/ 13 h 93"/>
                <a:gd name="T2" fmla="*/ 136 w 153"/>
                <a:gd name="T3" fmla="*/ 7 h 93"/>
                <a:gd name="T4" fmla="*/ 148 w 153"/>
                <a:gd name="T5" fmla="*/ 5 h 93"/>
                <a:gd name="T6" fmla="*/ 143 w 153"/>
                <a:gd name="T7" fmla="*/ 38 h 93"/>
                <a:gd name="T8" fmla="*/ 139 w 153"/>
                <a:gd name="T9" fmla="*/ 36 h 93"/>
                <a:gd name="T10" fmla="*/ 139 w 153"/>
                <a:gd name="T11" fmla="*/ 18 h 93"/>
                <a:gd name="T12" fmla="*/ 137 w 153"/>
                <a:gd name="T13" fmla="*/ 19 h 93"/>
                <a:gd name="T14" fmla="*/ 97 w 153"/>
                <a:gd name="T15" fmla="*/ 66 h 93"/>
                <a:gd name="T16" fmla="*/ 90 w 153"/>
                <a:gd name="T17" fmla="*/ 71 h 93"/>
                <a:gd name="T18" fmla="*/ 84 w 153"/>
                <a:gd name="T19" fmla="*/ 68 h 93"/>
                <a:gd name="T20" fmla="*/ 45 w 153"/>
                <a:gd name="T21" fmla="*/ 48 h 93"/>
                <a:gd name="T22" fmla="*/ 5 w 153"/>
                <a:gd name="T23" fmla="*/ 87 h 93"/>
                <a:gd name="T24" fmla="*/ 39 w 153"/>
                <a:gd name="T25" fmla="*/ 44 h 93"/>
                <a:gd name="T26" fmla="*/ 50 w 153"/>
                <a:gd name="T27" fmla="*/ 43 h 93"/>
                <a:gd name="T28" fmla="*/ 90 w 153"/>
                <a:gd name="T29" fmla="*/ 63 h 93"/>
                <a:gd name="T30" fmla="*/ 92 w 153"/>
                <a:gd name="T31" fmla="*/ 63 h 93"/>
                <a:gd name="T32" fmla="*/ 128 w 153"/>
                <a:gd name="T33" fmla="*/ 22 h 93"/>
                <a:gd name="T34" fmla="*/ 133 w 153"/>
                <a:gd name="T35" fmla="*/ 15 h 93"/>
                <a:gd name="T36" fmla="*/ 131 w 153"/>
                <a:gd name="T37" fmla="*/ 14 h 93"/>
                <a:gd name="T38" fmla="*/ 151 w 153"/>
                <a:gd name="T39" fmla="*/ 0 h 93"/>
                <a:gd name="T40" fmla="*/ 108 w 153"/>
                <a:gd name="T41" fmla="*/ 9 h 93"/>
                <a:gd name="T42" fmla="*/ 107 w 153"/>
                <a:gd name="T43" fmla="*/ 12 h 93"/>
                <a:gd name="T44" fmla="*/ 115 w 153"/>
                <a:gd name="T45" fmla="*/ 18 h 93"/>
                <a:gd name="T46" fmla="*/ 126 w 153"/>
                <a:gd name="T47" fmla="*/ 18 h 93"/>
                <a:gd name="T48" fmla="*/ 73 w 153"/>
                <a:gd name="T49" fmla="*/ 50 h 93"/>
                <a:gd name="T50" fmla="*/ 46 w 153"/>
                <a:gd name="T51" fmla="*/ 37 h 93"/>
                <a:gd name="T52" fmla="*/ 0 w 153"/>
                <a:gd name="T53" fmla="*/ 80 h 93"/>
                <a:gd name="T54" fmla="*/ 2 w 153"/>
                <a:gd name="T55" fmla="*/ 91 h 93"/>
                <a:gd name="T56" fmla="*/ 4 w 153"/>
                <a:gd name="T57" fmla="*/ 93 h 93"/>
                <a:gd name="T58" fmla="*/ 45 w 153"/>
                <a:gd name="T59" fmla="*/ 52 h 93"/>
                <a:gd name="T60" fmla="*/ 90 w 153"/>
                <a:gd name="T61" fmla="*/ 74 h 93"/>
                <a:gd name="T62" fmla="*/ 100 w 153"/>
                <a:gd name="T63" fmla="*/ 69 h 93"/>
                <a:gd name="T64" fmla="*/ 135 w 153"/>
                <a:gd name="T65" fmla="*/ 36 h 93"/>
                <a:gd name="T66" fmla="*/ 138 w 153"/>
                <a:gd name="T67" fmla="*/ 40 h 93"/>
                <a:gd name="T68" fmla="*/ 144 w 153"/>
                <a:gd name="T69" fmla="*/ 43 h 93"/>
                <a:gd name="T70" fmla="*/ 146 w 153"/>
                <a:gd name="T71" fmla="*/ 42 h 93"/>
                <a:gd name="T72" fmla="*/ 153 w 153"/>
                <a:gd name="T73" fmla="*/ 3 h 93"/>
                <a:gd name="T74" fmla="*/ 151 w 153"/>
                <a:gd name="T7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3" h="93">
                  <a:moveTo>
                    <a:pt x="116" y="14"/>
                  </a:moveTo>
                  <a:cubicBezTo>
                    <a:pt x="115" y="14"/>
                    <a:pt x="114" y="13"/>
                    <a:pt x="114" y="13"/>
                  </a:cubicBezTo>
                  <a:cubicBezTo>
                    <a:pt x="113" y="12"/>
                    <a:pt x="113" y="12"/>
                    <a:pt x="112" y="11"/>
                  </a:cubicBezTo>
                  <a:cubicBezTo>
                    <a:pt x="119" y="10"/>
                    <a:pt x="128" y="8"/>
                    <a:pt x="136" y="7"/>
                  </a:cubicBezTo>
                  <a:cubicBezTo>
                    <a:pt x="140" y="6"/>
                    <a:pt x="144" y="5"/>
                    <a:pt x="147" y="5"/>
                  </a:cubicBezTo>
                  <a:cubicBezTo>
                    <a:pt x="147" y="5"/>
                    <a:pt x="148" y="5"/>
                    <a:pt x="148" y="5"/>
                  </a:cubicBezTo>
                  <a:cubicBezTo>
                    <a:pt x="148" y="8"/>
                    <a:pt x="147" y="13"/>
                    <a:pt x="146" y="19"/>
                  </a:cubicBezTo>
                  <a:cubicBezTo>
                    <a:pt x="145" y="26"/>
                    <a:pt x="144" y="34"/>
                    <a:pt x="143" y="38"/>
                  </a:cubicBezTo>
                  <a:cubicBezTo>
                    <a:pt x="142" y="38"/>
                    <a:pt x="141" y="37"/>
                    <a:pt x="141" y="37"/>
                  </a:cubicBezTo>
                  <a:cubicBezTo>
                    <a:pt x="140" y="36"/>
                    <a:pt x="139" y="36"/>
                    <a:pt x="139" y="36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0" y="20"/>
                    <a:pt x="140" y="19"/>
                    <a:pt x="139" y="18"/>
                  </a:cubicBezTo>
                  <a:cubicBezTo>
                    <a:pt x="139" y="18"/>
                    <a:pt x="139" y="18"/>
                    <a:pt x="138" y="18"/>
                  </a:cubicBezTo>
                  <a:cubicBezTo>
                    <a:pt x="138" y="18"/>
                    <a:pt x="137" y="19"/>
                    <a:pt x="137" y="19"/>
                  </a:cubicBezTo>
                  <a:cubicBezTo>
                    <a:pt x="137" y="19"/>
                    <a:pt x="135" y="21"/>
                    <a:pt x="133" y="24"/>
                  </a:cubicBezTo>
                  <a:cubicBezTo>
                    <a:pt x="125" y="33"/>
                    <a:pt x="109" y="53"/>
                    <a:pt x="97" y="66"/>
                  </a:cubicBezTo>
                  <a:cubicBezTo>
                    <a:pt x="95" y="68"/>
                    <a:pt x="93" y="70"/>
                    <a:pt x="91" y="70"/>
                  </a:cubicBezTo>
                  <a:cubicBezTo>
                    <a:pt x="91" y="71"/>
                    <a:pt x="91" y="71"/>
                    <a:pt x="90" y="71"/>
                  </a:cubicBezTo>
                  <a:cubicBezTo>
                    <a:pt x="90" y="71"/>
                    <a:pt x="90" y="71"/>
                    <a:pt x="90" y="71"/>
                  </a:cubicBezTo>
                  <a:cubicBezTo>
                    <a:pt x="88" y="71"/>
                    <a:pt x="86" y="70"/>
                    <a:pt x="84" y="68"/>
                  </a:cubicBezTo>
                  <a:cubicBezTo>
                    <a:pt x="71" y="62"/>
                    <a:pt x="58" y="55"/>
                    <a:pt x="46" y="48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4" y="48"/>
                    <a:pt x="44" y="48"/>
                    <a:pt x="43" y="48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4" y="85"/>
                    <a:pt x="4" y="84"/>
                    <a:pt x="4" y="82"/>
                  </a:cubicBezTo>
                  <a:cubicBezTo>
                    <a:pt x="16" y="70"/>
                    <a:pt x="27" y="57"/>
                    <a:pt x="39" y="44"/>
                  </a:cubicBezTo>
                  <a:cubicBezTo>
                    <a:pt x="41" y="42"/>
                    <a:pt x="43" y="41"/>
                    <a:pt x="46" y="41"/>
                  </a:cubicBezTo>
                  <a:cubicBezTo>
                    <a:pt x="47" y="41"/>
                    <a:pt x="49" y="42"/>
                    <a:pt x="50" y="43"/>
                  </a:cubicBezTo>
                  <a:cubicBezTo>
                    <a:pt x="56" y="46"/>
                    <a:pt x="64" y="50"/>
                    <a:pt x="71" y="54"/>
                  </a:cubicBezTo>
                  <a:cubicBezTo>
                    <a:pt x="79" y="57"/>
                    <a:pt x="86" y="61"/>
                    <a:pt x="90" y="63"/>
                  </a:cubicBezTo>
                  <a:cubicBezTo>
                    <a:pt x="90" y="63"/>
                    <a:pt x="90" y="63"/>
                    <a:pt x="91" y="63"/>
                  </a:cubicBezTo>
                  <a:cubicBezTo>
                    <a:pt x="91" y="63"/>
                    <a:pt x="92" y="63"/>
                    <a:pt x="92" y="63"/>
                  </a:cubicBezTo>
                  <a:cubicBezTo>
                    <a:pt x="100" y="53"/>
                    <a:pt x="110" y="42"/>
                    <a:pt x="118" y="33"/>
                  </a:cubicBezTo>
                  <a:cubicBezTo>
                    <a:pt x="122" y="28"/>
                    <a:pt x="126" y="24"/>
                    <a:pt x="128" y="22"/>
                  </a:cubicBezTo>
                  <a:cubicBezTo>
                    <a:pt x="131" y="19"/>
                    <a:pt x="132" y="17"/>
                    <a:pt x="132" y="17"/>
                  </a:cubicBezTo>
                  <a:cubicBezTo>
                    <a:pt x="133" y="16"/>
                    <a:pt x="133" y="16"/>
                    <a:pt x="133" y="15"/>
                  </a:cubicBezTo>
                  <a:cubicBezTo>
                    <a:pt x="132" y="14"/>
                    <a:pt x="132" y="14"/>
                    <a:pt x="131" y="14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16" y="14"/>
                    <a:pt x="116" y="14"/>
                    <a:pt x="116" y="14"/>
                  </a:cubicBezTo>
                  <a:moveTo>
                    <a:pt x="151" y="0"/>
                  </a:moveTo>
                  <a:cubicBezTo>
                    <a:pt x="151" y="0"/>
                    <a:pt x="151" y="0"/>
                    <a:pt x="150" y="0"/>
                  </a:cubicBezTo>
                  <a:cubicBezTo>
                    <a:pt x="150" y="0"/>
                    <a:pt x="123" y="4"/>
                    <a:pt x="108" y="9"/>
                  </a:cubicBezTo>
                  <a:cubicBezTo>
                    <a:pt x="107" y="9"/>
                    <a:pt x="107" y="9"/>
                    <a:pt x="106" y="10"/>
                  </a:cubicBezTo>
                  <a:cubicBezTo>
                    <a:pt x="106" y="11"/>
                    <a:pt x="106" y="11"/>
                    <a:pt x="107" y="12"/>
                  </a:cubicBezTo>
                  <a:cubicBezTo>
                    <a:pt x="109" y="13"/>
                    <a:pt x="114" y="18"/>
                    <a:pt x="114" y="18"/>
                  </a:cubicBezTo>
                  <a:cubicBezTo>
                    <a:pt x="114" y="18"/>
                    <a:pt x="115" y="18"/>
                    <a:pt x="115" y="18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126" y="18"/>
                    <a:pt x="126" y="18"/>
                    <a:pt x="126" y="18"/>
                  </a:cubicBezTo>
                  <a:cubicBezTo>
                    <a:pt x="119" y="26"/>
                    <a:pt x="102" y="44"/>
                    <a:pt x="90" y="59"/>
                  </a:cubicBezTo>
                  <a:cubicBezTo>
                    <a:pt x="86" y="56"/>
                    <a:pt x="80" y="53"/>
                    <a:pt x="73" y="50"/>
                  </a:cubicBezTo>
                  <a:cubicBezTo>
                    <a:pt x="66" y="47"/>
                    <a:pt x="58" y="43"/>
                    <a:pt x="52" y="39"/>
                  </a:cubicBezTo>
                  <a:cubicBezTo>
                    <a:pt x="50" y="38"/>
                    <a:pt x="48" y="37"/>
                    <a:pt x="46" y="37"/>
                  </a:cubicBezTo>
                  <a:cubicBezTo>
                    <a:pt x="42" y="37"/>
                    <a:pt x="39" y="39"/>
                    <a:pt x="36" y="42"/>
                  </a:cubicBezTo>
                  <a:cubicBezTo>
                    <a:pt x="24" y="55"/>
                    <a:pt x="12" y="67"/>
                    <a:pt x="0" y="80"/>
                  </a:cubicBezTo>
                  <a:cubicBezTo>
                    <a:pt x="0" y="81"/>
                    <a:pt x="0" y="81"/>
                    <a:pt x="0" y="82"/>
                  </a:cubicBezTo>
                  <a:cubicBezTo>
                    <a:pt x="0" y="86"/>
                    <a:pt x="2" y="89"/>
                    <a:pt x="2" y="91"/>
                  </a:cubicBezTo>
                  <a:cubicBezTo>
                    <a:pt x="2" y="92"/>
                    <a:pt x="2" y="93"/>
                    <a:pt x="3" y="93"/>
                  </a:cubicBezTo>
                  <a:cubicBezTo>
                    <a:pt x="3" y="93"/>
                    <a:pt x="3" y="93"/>
                    <a:pt x="4" y="93"/>
                  </a:cubicBezTo>
                  <a:cubicBezTo>
                    <a:pt x="4" y="93"/>
                    <a:pt x="5" y="93"/>
                    <a:pt x="5" y="93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57" y="59"/>
                    <a:pt x="70" y="65"/>
                    <a:pt x="82" y="72"/>
                  </a:cubicBezTo>
                  <a:cubicBezTo>
                    <a:pt x="84" y="73"/>
                    <a:pt x="87" y="74"/>
                    <a:pt x="90" y="74"/>
                  </a:cubicBezTo>
                  <a:cubicBezTo>
                    <a:pt x="91" y="74"/>
                    <a:pt x="92" y="74"/>
                    <a:pt x="92" y="74"/>
                  </a:cubicBezTo>
                  <a:cubicBezTo>
                    <a:pt x="96" y="74"/>
                    <a:pt x="98" y="71"/>
                    <a:pt x="100" y="69"/>
                  </a:cubicBezTo>
                  <a:cubicBezTo>
                    <a:pt x="112" y="56"/>
                    <a:pt x="128" y="36"/>
                    <a:pt x="136" y="27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5" y="37"/>
                    <a:pt x="135" y="38"/>
                    <a:pt x="136" y="38"/>
                  </a:cubicBezTo>
                  <a:cubicBezTo>
                    <a:pt x="136" y="38"/>
                    <a:pt x="137" y="39"/>
                    <a:pt x="138" y="40"/>
                  </a:cubicBezTo>
                  <a:cubicBezTo>
                    <a:pt x="140" y="41"/>
                    <a:pt x="142" y="42"/>
                    <a:pt x="144" y="43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5" y="43"/>
                    <a:pt x="145" y="43"/>
                    <a:pt x="145" y="43"/>
                  </a:cubicBezTo>
                  <a:cubicBezTo>
                    <a:pt x="146" y="43"/>
                    <a:pt x="146" y="42"/>
                    <a:pt x="146" y="42"/>
                  </a:cubicBezTo>
                  <a:cubicBezTo>
                    <a:pt x="147" y="38"/>
                    <a:pt x="149" y="28"/>
                    <a:pt x="150" y="19"/>
                  </a:cubicBezTo>
                  <a:cubicBezTo>
                    <a:pt x="152" y="10"/>
                    <a:pt x="153" y="3"/>
                    <a:pt x="153" y="3"/>
                  </a:cubicBezTo>
                  <a:cubicBezTo>
                    <a:pt x="153" y="2"/>
                    <a:pt x="153" y="1"/>
                    <a:pt x="152" y="1"/>
                  </a:cubicBezTo>
                  <a:cubicBezTo>
                    <a:pt x="152" y="1"/>
                    <a:pt x="151" y="0"/>
                    <a:pt x="15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56" name="Freeform 740"/>
            <p:cNvSpPr>
              <a:spLocks noEditPoints="1"/>
            </p:cNvSpPr>
            <p:nvPr/>
          </p:nvSpPr>
          <p:spPr bwMode="auto">
            <a:xfrm>
              <a:off x="4699" y="641"/>
              <a:ext cx="427" cy="340"/>
            </a:xfrm>
            <a:custGeom>
              <a:avLst/>
              <a:gdLst>
                <a:gd name="T0" fmla="*/ 115 w 180"/>
                <a:gd name="T1" fmla="*/ 123 h 144"/>
                <a:gd name="T2" fmla="*/ 82 w 180"/>
                <a:gd name="T3" fmla="*/ 123 h 144"/>
                <a:gd name="T4" fmla="*/ 43 w 180"/>
                <a:gd name="T5" fmla="*/ 123 h 144"/>
                <a:gd name="T6" fmla="*/ 121 w 180"/>
                <a:gd name="T7" fmla="*/ 114 h 144"/>
                <a:gd name="T8" fmla="*/ 138 w 180"/>
                <a:gd name="T9" fmla="*/ 123 h 144"/>
                <a:gd name="T10" fmla="*/ 154 w 180"/>
                <a:gd name="T11" fmla="*/ 123 h 144"/>
                <a:gd name="T12" fmla="*/ 88 w 180"/>
                <a:gd name="T13" fmla="*/ 107 h 144"/>
                <a:gd name="T14" fmla="*/ 74 w 180"/>
                <a:gd name="T15" fmla="*/ 123 h 144"/>
                <a:gd name="T16" fmla="*/ 39 w 180"/>
                <a:gd name="T17" fmla="*/ 114 h 144"/>
                <a:gd name="T18" fmla="*/ 39 w 180"/>
                <a:gd name="T19" fmla="*/ 120 h 144"/>
                <a:gd name="T20" fmla="*/ 121 w 180"/>
                <a:gd name="T21" fmla="*/ 105 h 144"/>
                <a:gd name="T22" fmla="*/ 71 w 180"/>
                <a:gd name="T23" fmla="*/ 105 h 144"/>
                <a:gd name="T24" fmla="*/ 137 w 180"/>
                <a:gd name="T25" fmla="*/ 114 h 144"/>
                <a:gd name="T26" fmla="*/ 153 w 180"/>
                <a:gd name="T27" fmla="*/ 103 h 144"/>
                <a:gd name="T28" fmla="*/ 109 w 180"/>
                <a:gd name="T29" fmla="*/ 92 h 144"/>
                <a:gd name="T30" fmla="*/ 121 w 180"/>
                <a:gd name="T31" fmla="*/ 91 h 144"/>
                <a:gd name="T32" fmla="*/ 38 w 180"/>
                <a:gd name="T33" fmla="*/ 109 h 144"/>
                <a:gd name="T34" fmla="*/ 38 w 180"/>
                <a:gd name="T35" fmla="*/ 109 h 144"/>
                <a:gd name="T36" fmla="*/ 88 w 180"/>
                <a:gd name="T37" fmla="*/ 84 h 144"/>
                <a:gd name="T38" fmla="*/ 137 w 180"/>
                <a:gd name="T39" fmla="*/ 92 h 144"/>
                <a:gd name="T40" fmla="*/ 154 w 180"/>
                <a:gd name="T41" fmla="*/ 89 h 144"/>
                <a:gd name="T42" fmla="*/ 70 w 180"/>
                <a:gd name="T43" fmla="*/ 79 h 144"/>
                <a:gd name="T44" fmla="*/ 70 w 180"/>
                <a:gd name="T45" fmla="*/ 85 h 144"/>
                <a:gd name="T46" fmla="*/ 73 w 180"/>
                <a:gd name="T47" fmla="*/ 73 h 144"/>
                <a:gd name="T48" fmla="*/ 153 w 180"/>
                <a:gd name="T49" fmla="*/ 63 h 144"/>
                <a:gd name="T50" fmla="*/ 16 w 180"/>
                <a:gd name="T51" fmla="*/ 0 h 144"/>
                <a:gd name="T52" fmla="*/ 8 w 180"/>
                <a:gd name="T53" fmla="*/ 34 h 144"/>
                <a:gd name="T54" fmla="*/ 10 w 180"/>
                <a:gd name="T55" fmla="*/ 49 h 144"/>
                <a:gd name="T56" fmla="*/ 14 w 180"/>
                <a:gd name="T57" fmla="*/ 68 h 144"/>
                <a:gd name="T58" fmla="*/ 14 w 180"/>
                <a:gd name="T59" fmla="*/ 72 h 144"/>
                <a:gd name="T60" fmla="*/ 10 w 180"/>
                <a:gd name="T61" fmla="*/ 90 h 144"/>
                <a:gd name="T62" fmla="*/ 8 w 180"/>
                <a:gd name="T63" fmla="*/ 107 h 144"/>
                <a:gd name="T64" fmla="*/ 2 w 180"/>
                <a:gd name="T65" fmla="*/ 124 h 144"/>
                <a:gd name="T66" fmla="*/ 14 w 180"/>
                <a:gd name="T67" fmla="*/ 142 h 144"/>
                <a:gd name="T68" fmla="*/ 178 w 180"/>
                <a:gd name="T69" fmla="*/ 128 h 144"/>
                <a:gd name="T70" fmla="*/ 158 w 180"/>
                <a:gd name="T71" fmla="*/ 112 h 144"/>
                <a:gd name="T72" fmla="*/ 156 w 180"/>
                <a:gd name="T73" fmla="*/ 57 h 144"/>
                <a:gd name="T74" fmla="*/ 136 w 180"/>
                <a:gd name="T75" fmla="*/ 75 h 144"/>
                <a:gd name="T76" fmla="*/ 134 w 180"/>
                <a:gd name="T77" fmla="*/ 118 h 144"/>
                <a:gd name="T78" fmla="*/ 125 w 180"/>
                <a:gd name="T79" fmla="*/ 87 h 144"/>
                <a:gd name="T80" fmla="*/ 118 w 180"/>
                <a:gd name="T81" fmla="*/ 88 h 144"/>
                <a:gd name="T82" fmla="*/ 106 w 180"/>
                <a:gd name="T83" fmla="*/ 86 h 144"/>
                <a:gd name="T84" fmla="*/ 100 w 180"/>
                <a:gd name="T85" fmla="*/ 85 h 144"/>
                <a:gd name="T86" fmla="*/ 101 w 180"/>
                <a:gd name="T87" fmla="*/ 124 h 144"/>
                <a:gd name="T88" fmla="*/ 92 w 180"/>
                <a:gd name="T89" fmla="*/ 104 h 144"/>
                <a:gd name="T90" fmla="*/ 91 w 180"/>
                <a:gd name="T91" fmla="*/ 81 h 144"/>
                <a:gd name="T92" fmla="*/ 72 w 180"/>
                <a:gd name="T93" fmla="*/ 70 h 144"/>
                <a:gd name="T94" fmla="*/ 66 w 180"/>
                <a:gd name="T95" fmla="*/ 79 h 144"/>
                <a:gd name="T96" fmla="*/ 59 w 180"/>
                <a:gd name="T97" fmla="*/ 84 h 144"/>
                <a:gd name="T98" fmla="*/ 35 w 180"/>
                <a:gd name="T99" fmla="*/ 103 h 144"/>
                <a:gd name="T100" fmla="*/ 18 w 180"/>
                <a:gd name="T101" fmla="*/ 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0" h="144">
                  <a:moveTo>
                    <a:pt x="115" y="123"/>
                  </a:moveTo>
                  <a:cubicBezTo>
                    <a:pt x="117" y="121"/>
                    <a:pt x="119" y="120"/>
                    <a:pt x="121" y="119"/>
                  </a:cubicBezTo>
                  <a:cubicBezTo>
                    <a:pt x="121" y="120"/>
                    <a:pt x="121" y="121"/>
                    <a:pt x="121" y="123"/>
                  </a:cubicBezTo>
                  <a:cubicBezTo>
                    <a:pt x="115" y="123"/>
                    <a:pt x="115" y="123"/>
                    <a:pt x="115" y="123"/>
                  </a:cubicBezTo>
                  <a:moveTo>
                    <a:pt x="82" y="123"/>
                  </a:moveTo>
                  <a:cubicBezTo>
                    <a:pt x="84" y="121"/>
                    <a:pt x="86" y="120"/>
                    <a:pt x="88" y="118"/>
                  </a:cubicBezTo>
                  <a:cubicBezTo>
                    <a:pt x="88" y="120"/>
                    <a:pt x="88" y="121"/>
                    <a:pt x="88" y="123"/>
                  </a:cubicBezTo>
                  <a:cubicBezTo>
                    <a:pt x="82" y="123"/>
                    <a:pt x="82" y="123"/>
                    <a:pt x="82" y="123"/>
                  </a:cubicBezTo>
                  <a:moveTo>
                    <a:pt x="43" y="123"/>
                  </a:moveTo>
                  <a:cubicBezTo>
                    <a:pt x="47" y="120"/>
                    <a:pt x="51" y="118"/>
                    <a:pt x="55" y="116"/>
                  </a:cubicBezTo>
                  <a:cubicBezTo>
                    <a:pt x="55" y="118"/>
                    <a:pt x="55" y="120"/>
                    <a:pt x="55" y="123"/>
                  </a:cubicBezTo>
                  <a:cubicBezTo>
                    <a:pt x="43" y="123"/>
                    <a:pt x="43" y="123"/>
                    <a:pt x="43" y="123"/>
                  </a:cubicBezTo>
                  <a:moveTo>
                    <a:pt x="105" y="123"/>
                  </a:moveTo>
                  <a:cubicBezTo>
                    <a:pt x="105" y="122"/>
                    <a:pt x="105" y="121"/>
                    <a:pt x="105" y="120"/>
                  </a:cubicBezTo>
                  <a:cubicBezTo>
                    <a:pt x="110" y="115"/>
                    <a:pt x="115" y="112"/>
                    <a:pt x="121" y="109"/>
                  </a:cubicBezTo>
                  <a:cubicBezTo>
                    <a:pt x="121" y="111"/>
                    <a:pt x="121" y="113"/>
                    <a:pt x="121" y="114"/>
                  </a:cubicBezTo>
                  <a:cubicBezTo>
                    <a:pt x="117" y="117"/>
                    <a:pt x="112" y="120"/>
                    <a:pt x="108" y="122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5" y="123"/>
                    <a:pt x="105" y="123"/>
                    <a:pt x="105" y="123"/>
                  </a:cubicBezTo>
                  <a:moveTo>
                    <a:pt x="138" y="123"/>
                  </a:moveTo>
                  <a:cubicBezTo>
                    <a:pt x="138" y="121"/>
                    <a:pt x="138" y="120"/>
                    <a:pt x="138" y="118"/>
                  </a:cubicBezTo>
                  <a:cubicBezTo>
                    <a:pt x="144" y="114"/>
                    <a:pt x="148" y="111"/>
                    <a:pt x="154" y="108"/>
                  </a:cubicBezTo>
                  <a:cubicBezTo>
                    <a:pt x="154" y="109"/>
                    <a:pt x="154" y="110"/>
                    <a:pt x="154" y="112"/>
                  </a:cubicBezTo>
                  <a:cubicBezTo>
                    <a:pt x="154" y="115"/>
                    <a:pt x="154" y="119"/>
                    <a:pt x="154" y="123"/>
                  </a:cubicBezTo>
                  <a:cubicBezTo>
                    <a:pt x="138" y="123"/>
                    <a:pt x="138" y="123"/>
                    <a:pt x="138" y="123"/>
                  </a:cubicBezTo>
                  <a:moveTo>
                    <a:pt x="72" y="123"/>
                  </a:moveTo>
                  <a:cubicBezTo>
                    <a:pt x="72" y="120"/>
                    <a:pt x="72" y="118"/>
                    <a:pt x="71" y="116"/>
                  </a:cubicBezTo>
                  <a:cubicBezTo>
                    <a:pt x="79" y="112"/>
                    <a:pt x="82" y="111"/>
                    <a:pt x="88" y="107"/>
                  </a:cubicBezTo>
                  <a:cubicBezTo>
                    <a:pt x="88" y="109"/>
                    <a:pt x="88" y="111"/>
                    <a:pt x="88" y="113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4" y="117"/>
                    <a:pt x="78" y="120"/>
                    <a:pt x="74" y="122"/>
                  </a:cubicBezTo>
                  <a:cubicBezTo>
                    <a:pt x="74" y="123"/>
                    <a:pt x="74" y="123"/>
                    <a:pt x="74" y="123"/>
                  </a:cubicBezTo>
                  <a:cubicBezTo>
                    <a:pt x="72" y="123"/>
                    <a:pt x="72" y="123"/>
                    <a:pt x="72" y="123"/>
                  </a:cubicBezTo>
                  <a:moveTo>
                    <a:pt x="39" y="120"/>
                  </a:moveTo>
                  <a:cubicBezTo>
                    <a:pt x="39" y="118"/>
                    <a:pt x="38" y="116"/>
                    <a:pt x="38" y="114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44" y="112"/>
                    <a:pt x="50" y="109"/>
                    <a:pt x="55" y="106"/>
                  </a:cubicBezTo>
                  <a:cubicBezTo>
                    <a:pt x="55" y="108"/>
                    <a:pt x="55" y="109"/>
                    <a:pt x="55" y="111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49" y="115"/>
                    <a:pt x="44" y="117"/>
                    <a:pt x="39" y="120"/>
                  </a:cubicBezTo>
                  <a:moveTo>
                    <a:pt x="104" y="115"/>
                  </a:moveTo>
                  <a:cubicBezTo>
                    <a:pt x="104" y="112"/>
                    <a:pt x="104" y="108"/>
                    <a:pt x="104" y="105"/>
                  </a:cubicBezTo>
                  <a:cubicBezTo>
                    <a:pt x="109" y="103"/>
                    <a:pt x="116" y="100"/>
                    <a:pt x="121" y="98"/>
                  </a:cubicBezTo>
                  <a:cubicBezTo>
                    <a:pt x="121" y="100"/>
                    <a:pt x="121" y="103"/>
                    <a:pt x="121" y="105"/>
                  </a:cubicBezTo>
                  <a:cubicBezTo>
                    <a:pt x="115" y="108"/>
                    <a:pt x="110" y="111"/>
                    <a:pt x="104" y="115"/>
                  </a:cubicBezTo>
                  <a:moveTo>
                    <a:pt x="71" y="112"/>
                  </a:moveTo>
                  <a:cubicBezTo>
                    <a:pt x="71" y="109"/>
                    <a:pt x="71" y="107"/>
                    <a:pt x="71" y="105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7" y="101"/>
                    <a:pt x="82" y="98"/>
                    <a:pt x="88" y="95"/>
                  </a:cubicBezTo>
                  <a:cubicBezTo>
                    <a:pt x="88" y="97"/>
                    <a:pt x="88" y="100"/>
                    <a:pt x="88" y="103"/>
                  </a:cubicBezTo>
                  <a:cubicBezTo>
                    <a:pt x="81" y="107"/>
                    <a:pt x="78" y="108"/>
                    <a:pt x="71" y="112"/>
                  </a:cubicBezTo>
                  <a:moveTo>
                    <a:pt x="137" y="114"/>
                  </a:moveTo>
                  <a:cubicBezTo>
                    <a:pt x="137" y="111"/>
                    <a:pt x="137" y="109"/>
                    <a:pt x="137" y="106"/>
                  </a:cubicBezTo>
                  <a:cubicBezTo>
                    <a:pt x="144" y="101"/>
                    <a:pt x="147" y="100"/>
                    <a:pt x="154" y="94"/>
                  </a:cubicBezTo>
                  <a:cubicBezTo>
                    <a:pt x="154" y="97"/>
                    <a:pt x="154" y="100"/>
                    <a:pt x="154" y="103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47" y="107"/>
                    <a:pt x="143" y="110"/>
                    <a:pt x="137" y="114"/>
                  </a:cubicBezTo>
                  <a:moveTo>
                    <a:pt x="104" y="101"/>
                  </a:moveTo>
                  <a:cubicBezTo>
                    <a:pt x="104" y="97"/>
                    <a:pt x="104" y="93"/>
                    <a:pt x="104" y="90"/>
                  </a:cubicBezTo>
                  <a:cubicBezTo>
                    <a:pt x="105" y="90"/>
                    <a:pt x="107" y="91"/>
                    <a:pt x="109" y="92"/>
                  </a:cubicBezTo>
                  <a:cubicBezTo>
                    <a:pt x="109" y="92"/>
                    <a:pt x="110" y="92"/>
                    <a:pt x="111" y="92"/>
                  </a:cubicBezTo>
                  <a:cubicBezTo>
                    <a:pt x="112" y="93"/>
                    <a:pt x="112" y="93"/>
                    <a:pt x="113" y="93"/>
                  </a:cubicBezTo>
                  <a:cubicBezTo>
                    <a:pt x="115" y="93"/>
                    <a:pt x="116" y="93"/>
                    <a:pt x="117" y="93"/>
                  </a:cubicBezTo>
                  <a:cubicBezTo>
                    <a:pt x="118" y="92"/>
                    <a:pt x="120" y="92"/>
                    <a:pt x="121" y="91"/>
                  </a:cubicBezTo>
                  <a:cubicBezTo>
                    <a:pt x="121" y="91"/>
                    <a:pt x="121" y="91"/>
                    <a:pt x="121" y="91"/>
                  </a:cubicBezTo>
                  <a:cubicBezTo>
                    <a:pt x="121" y="92"/>
                    <a:pt x="121" y="93"/>
                    <a:pt x="121" y="94"/>
                  </a:cubicBezTo>
                  <a:cubicBezTo>
                    <a:pt x="116" y="96"/>
                    <a:pt x="109" y="99"/>
                    <a:pt x="104" y="101"/>
                  </a:cubicBezTo>
                  <a:moveTo>
                    <a:pt x="38" y="109"/>
                  </a:moveTo>
                  <a:cubicBezTo>
                    <a:pt x="38" y="108"/>
                    <a:pt x="38" y="107"/>
                    <a:pt x="38" y="105"/>
                  </a:cubicBezTo>
                  <a:cubicBezTo>
                    <a:pt x="44" y="101"/>
                    <a:pt x="50" y="95"/>
                    <a:pt x="55" y="89"/>
                  </a:cubicBezTo>
                  <a:cubicBezTo>
                    <a:pt x="55" y="93"/>
                    <a:pt x="55" y="97"/>
                    <a:pt x="55" y="101"/>
                  </a:cubicBezTo>
                  <a:cubicBezTo>
                    <a:pt x="49" y="104"/>
                    <a:pt x="44" y="106"/>
                    <a:pt x="38" y="109"/>
                  </a:cubicBezTo>
                  <a:moveTo>
                    <a:pt x="71" y="100"/>
                  </a:moveTo>
                  <a:cubicBezTo>
                    <a:pt x="71" y="97"/>
                    <a:pt x="71" y="93"/>
                    <a:pt x="71" y="90"/>
                  </a:cubicBezTo>
                  <a:cubicBezTo>
                    <a:pt x="75" y="87"/>
                    <a:pt x="79" y="85"/>
                    <a:pt x="85" y="82"/>
                  </a:cubicBezTo>
                  <a:cubicBezTo>
                    <a:pt x="86" y="82"/>
                    <a:pt x="87" y="83"/>
                    <a:pt x="88" y="84"/>
                  </a:cubicBezTo>
                  <a:cubicBezTo>
                    <a:pt x="88" y="86"/>
                    <a:pt x="88" y="88"/>
                    <a:pt x="88" y="90"/>
                  </a:cubicBezTo>
                  <a:cubicBezTo>
                    <a:pt x="82" y="93"/>
                    <a:pt x="77" y="97"/>
                    <a:pt x="71" y="100"/>
                  </a:cubicBezTo>
                  <a:moveTo>
                    <a:pt x="137" y="101"/>
                  </a:moveTo>
                  <a:cubicBezTo>
                    <a:pt x="137" y="98"/>
                    <a:pt x="137" y="95"/>
                    <a:pt x="137" y="92"/>
                  </a:cubicBezTo>
                  <a:cubicBezTo>
                    <a:pt x="137" y="92"/>
                    <a:pt x="137" y="92"/>
                    <a:pt x="137" y="92"/>
                  </a:cubicBezTo>
                  <a:cubicBezTo>
                    <a:pt x="141" y="89"/>
                    <a:pt x="145" y="87"/>
                    <a:pt x="148" y="84"/>
                  </a:cubicBezTo>
                  <a:cubicBezTo>
                    <a:pt x="150" y="82"/>
                    <a:pt x="151" y="80"/>
                    <a:pt x="154" y="78"/>
                  </a:cubicBezTo>
                  <a:cubicBezTo>
                    <a:pt x="154" y="81"/>
                    <a:pt x="154" y="85"/>
                    <a:pt x="154" y="89"/>
                  </a:cubicBezTo>
                  <a:cubicBezTo>
                    <a:pt x="153" y="89"/>
                    <a:pt x="153" y="89"/>
                    <a:pt x="153" y="89"/>
                  </a:cubicBezTo>
                  <a:cubicBezTo>
                    <a:pt x="146" y="96"/>
                    <a:pt x="143" y="97"/>
                    <a:pt x="137" y="101"/>
                  </a:cubicBezTo>
                  <a:moveTo>
                    <a:pt x="70" y="85"/>
                  </a:moveTo>
                  <a:cubicBezTo>
                    <a:pt x="70" y="83"/>
                    <a:pt x="70" y="81"/>
                    <a:pt x="70" y="79"/>
                  </a:cubicBezTo>
                  <a:cubicBezTo>
                    <a:pt x="71" y="78"/>
                    <a:pt x="72" y="77"/>
                    <a:pt x="73" y="75"/>
                  </a:cubicBezTo>
                  <a:cubicBezTo>
                    <a:pt x="73" y="75"/>
                    <a:pt x="74" y="74"/>
                    <a:pt x="74" y="73"/>
                  </a:cubicBezTo>
                  <a:cubicBezTo>
                    <a:pt x="76" y="75"/>
                    <a:pt x="79" y="77"/>
                    <a:pt x="81" y="79"/>
                  </a:cubicBezTo>
                  <a:cubicBezTo>
                    <a:pt x="77" y="81"/>
                    <a:pt x="74" y="83"/>
                    <a:pt x="70" y="85"/>
                  </a:cubicBezTo>
                  <a:moveTo>
                    <a:pt x="73" y="73"/>
                  </a:moveTo>
                  <a:cubicBezTo>
                    <a:pt x="74" y="71"/>
                    <a:pt x="74" y="71"/>
                    <a:pt x="74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3" y="73"/>
                    <a:pt x="73" y="73"/>
                    <a:pt x="73" y="73"/>
                  </a:cubicBezTo>
                  <a:moveTo>
                    <a:pt x="137" y="87"/>
                  </a:moveTo>
                  <a:cubicBezTo>
                    <a:pt x="137" y="85"/>
                    <a:pt x="136" y="83"/>
                    <a:pt x="136" y="80"/>
                  </a:cubicBezTo>
                  <a:cubicBezTo>
                    <a:pt x="137" y="80"/>
                    <a:pt x="138" y="79"/>
                    <a:pt x="139" y="78"/>
                  </a:cubicBezTo>
                  <a:cubicBezTo>
                    <a:pt x="143" y="74"/>
                    <a:pt x="149" y="68"/>
                    <a:pt x="153" y="63"/>
                  </a:cubicBezTo>
                  <a:cubicBezTo>
                    <a:pt x="153" y="66"/>
                    <a:pt x="153" y="69"/>
                    <a:pt x="154" y="72"/>
                  </a:cubicBezTo>
                  <a:cubicBezTo>
                    <a:pt x="150" y="76"/>
                    <a:pt x="148" y="78"/>
                    <a:pt x="145" y="81"/>
                  </a:cubicBezTo>
                  <a:cubicBezTo>
                    <a:pt x="143" y="83"/>
                    <a:pt x="140" y="85"/>
                    <a:pt x="137" y="87"/>
                  </a:cubicBezTo>
                  <a:moveTo>
                    <a:pt x="16" y="0"/>
                  </a:moveTo>
                  <a:cubicBezTo>
                    <a:pt x="15" y="0"/>
                    <a:pt x="14" y="1"/>
                    <a:pt x="14" y="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3" y="32"/>
                    <a:pt x="11" y="32"/>
                    <a:pt x="10" y="32"/>
                  </a:cubicBezTo>
                  <a:cubicBezTo>
                    <a:pt x="8" y="32"/>
                    <a:pt x="8" y="33"/>
                    <a:pt x="8" y="34"/>
                  </a:cubicBezTo>
                  <a:cubicBezTo>
                    <a:pt x="8" y="35"/>
                    <a:pt x="8" y="36"/>
                    <a:pt x="10" y="36"/>
                  </a:cubicBezTo>
                  <a:cubicBezTo>
                    <a:pt x="11" y="36"/>
                    <a:pt x="13" y="36"/>
                    <a:pt x="14" y="36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9"/>
                    <a:pt x="11" y="49"/>
                    <a:pt x="10" y="49"/>
                  </a:cubicBezTo>
                  <a:cubicBezTo>
                    <a:pt x="8" y="49"/>
                    <a:pt x="8" y="50"/>
                    <a:pt x="8" y="51"/>
                  </a:cubicBezTo>
                  <a:cubicBezTo>
                    <a:pt x="8" y="52"/>
                    <a:pt x="8" y="53"/>
                    <a:pt x="10" y="53"/>
                  </a:cubicBezTo>
                  <a:cubicBezTo>
                    <a:pt x="11" y="53"/>
                    <a:pt x="13" y="53"/>
                    <a:pt x="14" y="53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3" y="68"/>
                    <a:pt x="11" y="68"/>
                    <a:pt x="10" y="68"/>
                  </a:cubicBezTo>
                  <a:cubicBezTo>
                    <a:pt x="8" y="68"/>
                    <a:pt x="8" y="69"/>
                    <a:pt x="8" y="70"/>
                  </a:cubicBezTo>
                  <a:cubicBezTo>
                    <a:pt x="8" y="71"/>
                    <a:pt x="8" y="72"/>
                    <a:pt x="10" y="72"/>
                  </a:cubicBezTo>
                  <a:cubicBezTo>
                    <a:pt x="11" y="72"/>
                    <a:pt x="13" y="72"/>
                    <a:pt x="14" y="72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6"/>
                    <a:pt x="11" y="86"/>
                    <a:pt x="10" y="86"/>
                  </a:cubicBezTo>
                  <a:cubicBezTo>
                    <a:pt x="8" y="86"/>
                    <a:pt x="8" y="87"/>
                    <a:pt x="8" y="88"/>
                  </a:cubicBezTo>
                  <a:cubicBezTo>
                    <a:pt x="8" y="90"/>
                    <a:pt x="8" y="90"/>
                    <a:pt x="10" y="90"/>
                  </a:cubicBezTo>
                  <a:cubicBezTo>
                    <a:pt x="11" y="90"/>
                    <a:pt x="13" y="90"/>
                    <a:pt x="14" y="90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3" y="105"/>
                    <a:pt x="11" y="105"/>
                    <a:pt x="10" y="105"/>
                  </a:cubicBezTo>
                  <a:cubicBezTo>
                    <a:pt x="8" y="105"/>
                    <a:pt x="8" y="106"/>
                    <a:pt x="8" y="107"/>
                  </a:cubicBezTo>
                  <a:cubicBezTo>
                    <a:pt x="8" y="109"/>
                    <a:pt x="8" y="109"/>
                    <a:pt x="10" y="109"/>
                  </a:cubicBezTo>
                  <a:cubicBezTo>
                    <a:pt x="11" y="109"/>
                    <a:pt x="13" y="109"/>
                    <a:pt x="14" y="109"/>
                  </a:cubicBezTo>
                  <a:cubicBezTo>
                    <a:pt x="14" y="124"/>
                    <a:pt x="14" y="124"/>
                    <a:pt x="14" y="124"/>
                  </a:cubicBezTo>
                  <a:cubicBezTo>
                    <a:pt x="2" y="124"/>
                    <a:pt x="2" y="124"/>
                    <a:pt x="2" y="124"/>
                  </a:cubicBezTo>
                  <a:cubicBezTo>
                    <a:pt x="1" y="124"/>
                    <a:pt x="0" y="125"/>
                    <a:pt x="0" y="126"/>
                  </a:cubicBezTo>
                  <a:cubicBezTo>
                    <a:pt x="0" y="127"/>
                    <a:pt x="1" y="128"/>
                    <a:pt x="2" y="12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4" y="143"/>
                    <a:pt x="15" y="144"/>
                    <a:pt x="16" y="144"/>
                  </a:cubicBezTo>
                  <a:cubicBezTo>
                    <a:pt x="17" y="144"/>
                    <a:pt x="18" y="143"/>
                    <a:pt x="18" y="142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178" y="128"/>
                    <a:pt x="178" y="128"/>
                    <a:pt x="178" y="128"/>
                  </a:cubicBezTo>
                  <a:cubicBezTo>
                    <a:pt x="179" y="128"/>
                    <a:pt x="180" y="127"/>
                    <a:pt x="180" y="126"/>
                  </a:cubicBezTo>
                  <a:cubicBezTo>
                    <a:pt x="180" y="125"/>
                    <a:pt x="179" y="124"/>
                    <a:pt x="178" y="124"/>
                  </a:cubicBezTo>
                  <a:cubicBezTo>
                    <a:pt x="158" y="124"/>
                    <a:pt x="158" y="124"/>
                    <a:pt x="158" y="124"/>
                  </a:cubicBezTo>
                  <a:cubicBezTo>
                    <a:pt x="158" y="120"/>
                    <a:pt x="158" y="116"/>
                    <a:pt x="158" y="112"/>
                  </a:cubicBezTo>
                  <a:cubicBezTo>
                    <a:pt x="158" y="99"/>
                    <a:pt x="158" y="86"/>
                    <a:pt x="157" y="74"/>
                  </a:cubicBezTo>
                  <a:cubicBezTo>
                    <a:pt x="158" y="73"/>
                    <a:pt x="158" y="72"/>
                    <a:pt x="157" y="72"/>
                  </a:cubicBezTo>
                  <a:cubicBezTo>
                    <a:pt x="157" y="67"/>
                    <a:pt x="157" y="63"/>
                    <a:pt x="157" y="58"/>
                  </a:cubicBezTo>
                  <a:cubicBezTo>
                    <a:pt x="157" y="58"/>
                    <a:pt x="157" y="57"/>
                    <a:pt x="156" y="57"/>
                  </a:cubicBezTo>
                  <a:cubicBezTo>
                    <a:pt x="156" y="56"/>
                    <a:pt x="155" y="56"/>
                    <a:pt x="155" y="56"/>
                  </a:cubicBezTo>
                  <a:cubicBezTo>
                    <a:pt x="155" y="56"/>
                    <a:pt x="154" y="57"/>
                    <a:pt x="154" y="57"/>
                  </a:cubicBezTo>
                  <a:cubicBezTo>
                    <a:pt x="151" y="60"/>
                    <a:pt x="146" y="65"/>
                    <a:pt x="142" y="69"/>
                  </a:cubicBezTo>
                  <a:cubicBezTo>
                    <a:pt x="140" y="71"/>
                    <a:pt x="138" y="73"/>
                    <a:pt x="136" y="75"/>
                  </a:cubicBezTo>
                  <a:cubicBezTo>
                    <a:pt x="134" y="76"/>
                    <a:pt x="133" y="78"/>
                    <a:pt x="133" y="78"/>
                  </a:cubicBezTo>
                  <a:cubicBezTo>
                    <a:pt x="133" y="78"/>
                    <a:pt x="132" y="79"/>
                    <a:pt x="132" y="79"/>
                  </a:cubicBezTo>
                  <a:cubicBezTo>
                    <a:pt x="133" y="93"/>
                    <a:pt x="133" y="104"/>
                    <a:pt x="134" y="117"/>
                  </a:cubicBezTo>
                  <a:cubicBezTo>
                    <a:pt x="133" y="117"/>
                    <a:pt x="134" y="117"/>
                    <a:pt x="134" y="118"/>
                  </a:cubicBezTo>
                  <a:cubicBezTo>
                    <a:pt x="134" y="120"/>
                    <a:pt x="134" y="122"/>
                    <a:pt x="134" y="124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1"/>
                    <a:pt x="125" y="118"/>
                    <a:pt x="125" y="115"/>
                  </a:cubicBezTo>
                  <a:cubicBezTo>
                    <a:pt x="125" y="105"/>
                    <a:pt x="125" y="97"/>
                    <a:pt x="125" y="87"/>
                  </a:cubicBezTo>
                  <a:cubicBezTo>
                    <a:pt x="125" y="86"/>
                    <a:pt x="124" y="85"/>
                    <a:pt x="123" y="85"/>
                  </a:cubicBezTo>
                  <a:cubicBezTo>
                    <a:pt x="123" y="85"/>
                    <a:pt x="123" y="85"/>
                    <a:pt x="123" y="85"/>
                  </a:cubicBezTo>
                  <a:cubicBezTo>
                    <a:pt x="122" y="85"/>
                    <a:pt x="122" y="85"/>
                    <a:pt x="121" y="85"/>
                  </a:cubicBezTo>
                  <a:cubicBezTo>
                    <a:pt x="119" y="87"/>
                    <a:pt x="119" y="88"/>
                    <a:pt x="118" y="88"/>
                  </a:cubicBezTo>
                  <a:cubicBezTo>
                    <a:pt x="117" y="89"/>
                    <a:pt x="117" y="89"/>
                    <a:pt x="116" y="89"/>
                  </a:cubicBezTo>
                  <a:cubicBezTo>
                    <a:pt x="116" y="89"/>
                    <a:pt x="115" y="89"/>
                    <a:pt x="113" y="89"/>
                  </a:cubicBezTo>
                  <a:cubicBezTo>
                    <a:pt x="113" y="89"/>
                    <a:pt x="112" y="89"/>
                    <a:pt x="111" y="88"/>
                  </a:cubicBezTo>
                  <a:cubicBezTo>
                    <a:pt x="110" y="88"/>
                    <a:pt x="108" y="87"/>
                    <a:pt x="106" y="86"/>
                  </a:cubicBezTo>
                  <a:cubicBezTo>
                    <a:pt x="105" y="86"/>
                    <a:pt x="105" y="86"/>
                    <a:pt x="104" y="86"/>
                  </a:cubicBezTo>
                  <a:cubicBezTo>
                    <a:pt x="103" y="85"/>
                    <a:pt x="103" y="85"/>
                    <a:pt x="102" y="85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101" y="85"/>
                    <a:pt x="101" y="85"/>
                    <a:pt x="100" y="85"/>
                  </a:cubicBezTo>
                  <a:cubicBezTo>
                    <a:pt x="100" y="86"/>
                    <a:pt x="100" y="86"/>
                    <a:pt x="100" y="87"/>
                  </a:cubicBezTo>
                  <a:cubicBezTo>
                    <a:pt x="100" y="97"/>
                    <a:pt x="100" y="108"/>
                    <a:pt x="101" y="118"/>
                  </a:cubicBezTo>
                  <a:cubicBezTo>
                    <a:pt x="100" y="119"/>
                    <a:pt x="100" y="119"/>
                    <a:pt x="101" y="119"/>
                  </a:cubicBezTo>
                  <a:cubicBezTo>
                    <a:pt x="101" y="121"/>
                    <a:pt x="101" y="122"/>
                    <a:pt x="101" y="124"/>
                  </a:cubicBezTo>
                  <a:cubicBezTo>
                    <a:pt x="92" y="124"/>
                    <a:pt x="92" y="124"/>
                    <a:pt x="92" y="124"/>
                  </a:cubicBezTo>
                  <a:cubicBezTo>
                    <a:pt x="92" y="120"/>
                    <a:pt x="92" y="117"/>
                    <a:pt x="92" y="113"/>
                  </a:cubicBezTo>
                  <a:cubicBezTo>
                    <a:pt x="92" y="110"/>
                    <a:pt x="92" y="107"/>
                    <a:pt x="92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2" y="100"/>
                    <a:pt x="92" y="96"/>
                    <a:pt x="92" y="92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88"/>
                    <a:pt x="92" y="86"/>
                    <a:pt x="92" y="83"/>
                  </a:cubicBezTo>
                  <a:cubicBezTo>
                    <a:pt x="92" y="82"/>
                    <a:pt x="91" y="82"/>
                    <a:pt x="91" y="81"/>
                  </a:cubicBezTo>
                  <a:cubicBezTo>
                    <a:pt x="85" y="77"/>
                    <a:pt x="80" y="73"/>
                    <a:pt x="76" y="70"/>
                  </a:cubicBezTo>
                  <a:cubicBezTo>
                    <a:pt x="75" y="69"/>
                    <a:pt x="75" y="69"/>
                    <a:pt x="74" y="69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3" y="69"/>
                    <a:pt x="73" y="69"/>
                    <a:pt x="72" y="70"/>
                  </a:cubicBezTo>
                  <a:cubicBezTo>
                    <a:pt x="72" y="70"/>
                    <a:pt x="71" y="71"/>
                    <a:pt x="70" y="72"/>
                  </a:cubicBezTo>
                  <a:cubicBezTo>
                    <a:pt x="70" y="73"/>
                    <a:pt x="69" y="74"/>
                    <a:pt x="68" y="75"/>
                  </a:cubicBezTo>
                  <a:cubicBezTo>
                    <a:pt x="67" y="76"/>
                    <a:pt x="67" y="77"/>
                    <a:pt x="67" y="78"/>
                  </a:cubicBezTo>
                  <a:cubicBezTo>
                    <a:pt x="66" y="78"/>
                    <a:pt x="66" y="78"/>
                    <a:pt x="66" y="79"/>
                  </a:cubicBezTo>
                  <a:cubicBezTo>
                    <a:pt x="67" y="97"/>
                    <a:pt x="67" y="106"/>
                    <a:pt x="68" y="124"/>
                  </a:cubicBezTo>
                  <a:cubicBezTo>
                    <a:pt x="59" y="124"/>
                    <a:pt x="59" y="124"/>
                    <a:pt x="59" y="124"/>
                  </a:cubicBezTo>
                  <a:cubicBezTo>
                    <a:pt x="59" y="120"/>
                    <a:pt x="59" y="117"/>
                    <a:pt x="59" y="113"/>
                  </a:cubicBezTo>
                  <a:cubicBezTo>
                    <a:pt x="59" y="104"/>
                    <a:pt x="59" y="94"/>
                    <a:pt x="59" y="84"/>
                  </a:cubicBezTo>
                  <a:cubicBezTo>
                    <a:pt x="59" y="83"/>
                    <a:pt x="58" y="83"/>
                    <a:pt x="57" y="82"/>
                  </a:cubicBezTo>
                  <a:cubicBezTo>
                    <a:pt x="57" y="82"/>
                    <a:pt x="57" y="82"/>
                    <a:pt x="57" y="82"/>
                  </a:cubicBezTo>
                  <a:cubicBezTo>
                    <a:pt x="56" y="82"/>
                    <a:pt x="56" y="82"/>
                    <a:pt x="55" y="83"/>
                  </a:cubicBezTo>
                  <a:cubicBezTo>
                    <a:pt x="49" y="90"/>
                    <a:pt x="42" y="98"/>
                    <a:pt x="35" y="103"/>
                  </a:cubicBezTo>
                  <a:cubicBezTo>
                    <a:pt x="34" y="103"/>
                    <a:pt x="34" y="104"/>
                    <a:pt x="34" y="104"/>
                  </a:cubicBezTo>
                  <a:cubicBezTo>
                    <a:pt x="34" y="112"/>
                    <a:pt x="35" y="117"/>
                    <a:pt x="35" y="124"/>
                  </a:cubicBezTo>
                  <a:cubicBezTo>
                    <a:pt x="18" y="124"/>
                    <a:pt x="18" y="124"/>
                    <a:pt x="18" y="124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57" name="Freeform 741"/>
            <p:cNvSpPr>
              <a:spLocks noEditPoints="1"/>
            </p:cNvSpPr>
            <p:nvPr/>
          </p:nvSpPr>
          <p:spPr bwMode="auto">
            <a:xfrm>
              <a:off x="3035" y="1218"/>
              <a:ext cx="187" cy="187"/>
            </a:xfrm>
            <a:custGeom>
              <a:avLst/>
              <a:gdLst>
                <a:gd name="T0" fmla="*/ 75 w 79"/>
                <a:gd name="T1" fmla="*/ 34 h 79"/>
                <a:gd name="T2" fmla="*/ 72 w 79"/>
                <a:gd name="T3" fmla="*/ 34 h 79"/>
                <a:gd name="T4" fmla="*/ 74 w 79"/>
                <a:gd name="T5" fmla="*/ 32 h 79"/>
                <a:gd name="T6" fmla="*/ 71 w 79"/>
                <a:gd name="T7" fmla="*/ 31 h 79"/>
                <a:gd name="T8" fmla="*/ 73 w 79"/>
                <a:gd name="T9" fmla="*/ 29 h 79"/>
                <a:gd name="T10" fmla="*/ 67 w 79"/>
                <a:gd name="T11" fmla="*/ 26 h 79"/>
                <a:gd name="T12" fmla="*/ 69 w 79"/>
                <a:gd name="T13" fmla="*/ 28 h 79"/>
                <a:gd name="T14" fmla="*/ 69 w 79"/>
                <a:gd name="T15" fmla="*/ 20 h 79"/>
                <a:gd name="T16" fmla="*/ 64 w 79"/>
                <a:gd name="T17" fmla="*/ 23 h 79"/>
                <a:gd name="T18" fmla="*/ 67 w 79"/>
                <a:gd name="T19" fmla="*/ 18 h 79"/>
                <a:gd name="T20" fmla="*/ 12 w 79"/>
                <a:gd name="T21" fmla="*/ 25 h 79"/>
                <a:gd name="T22" fmla="*/ 62 w 79"/>
                <a:gd name="T23" fmla="*/ 25 h 79"/>
                <a:gd name="T24" fmla="*/ 65 w 79"/>
                <a:gd name="T25" fmla="*/ 65 h 79"/>
                <a:gd name="T26" fmla="*/ 41 w 79"/>
                <a:gd name="T27" fmla="*/ 76 h 79"/>
                <a:gd name="T28" fmla="*/ 3 w 79"/>
                <a:gd name="T29" fmla="*/ 39 h 79"/>
                <a:gd name="T30" fmla="*/ 61 w 79"/>
                <a:gd name="T31" fmla="*/ 20 h 79"/>
                <a:gd name="T32" fmla="*/ 64 w 79"/>
                <a:gd name="T33" fmla="*/ 15 h 79"/>
                <a:gd name="T34" fmla="*/ 3 w 79"/>
                <a:gd name="T35" fmla="*/ 32 h 79"/>
                <a:gd name="T36" fmla="*/ 12 w 79"/>
                <a:gd name="T37" fmla="*/ 16 h 79"/>
                <a:gd name="T38" fmla="*/ 8 w 79"/>
                <a:gd name="T39" fmla="*/ 26 h 79"/>
                <a:gd name="T40" fmla="*/ 57 w 79"/>
                <a:gd name="T41" fmla="*/ 18 h 79"/>
                <a:gd name="T42" fmla="*/ 62 w 79"/>
                <a:gd name="T43" fmla="*/ 13 h 79"/>
                <a:gd name="T44" fmla="*/ 49 w 79"/>
                <a:gd name="T45" fmla="*/ 14 h 79"/>
                <a:gd name="T46" fmla="*/ 58 w 79"/>
                <a:gd name="T47" fmla="*/ 10 h 79"/>
                <a:gd name="T48" fmla="*/ 46 w 79"/>
                <a:gd name="T49" fmla="*/ 13 h 79"/>
                <a:gd name="T50" fmla="*/ 54 w 79"/>
                <a:gd name="T51" fmla="*/ 7 h 79"/>
                <a:gd name="T52" fmla="*/ 20 w 79"/>
                <a:gd name="T53" fmla="*/ 8 h 79"/>
                <a:gd name="T54" fmla="*/ 16 w 79"/>
                <a:gd name="T55" fmla="*/ 18 h 79"/>
                <a:gd name="T56" fmla="*/ 40 w 79"/>
                <a:gd name="T57" fmla="*/ 12 h 79"/>
                <a:gd name="T58" fmla="*/ 50 w 79"/>
                <a:gd name="T59" fmla="*/ 5 h 79"/>
                <a:gd name="T60" fmla="*/ 28 w 79"/>
                <a:gd name="T61" fmla="*/ 5 h 79"/>
                <a:gd name="T62" fmla="*/ 22 w 79"/>
                <a:gd name="T63" fmla="*/ 15 h 79"/>
                <a:gd name="T64" fmla="*/ 42 w 79"/>
                <a:gd name="T65" fmla="*/ 3 h 79"/>
                <a:gd name="T66" fmla="*/ 39 w 79"/>
                <a:gd name="T67" fmla="*/ 12 h 79"/>
                <a:gd name="T68" fmla="*/ 36 w 79"/>
                <a:gd name="T69" fmla="*/ 12 h 79"/>
                <a:gd name="T70" fmla="*/ 35 w 79"/>
                <a:gd name="T71" fmla="*/ 3 h 79"/>
                <a:gd name="T72" fmla="*/ 30 w 79"/>
                <a:gd name="T73" fmla="*/ 12 h 79"/>
                <a:gd name="T74" fmla="*/ 38 w 79"/>
                <a:gd name="T75" fmla="*/ 3 h 79"/>
                <a:gd name="T76" fmla="*/ 30 w 79"/>
                <a:gd name="T77" fmla="*/ 12 h 79"/>
                <a:gd name="T78" fmla="*/ 11 w 79"/>
                <a:gd name="T79" fmla="*/ 12 h 79"/>
                <a:gd name="T80" fmla="*/ 41 w 79"/>
                <a:gd name="T81" fmla="*/ 79 h 79"/>
                <a:gd name="T82" fmla="*/ 65 w 79"/>
                <a:gd name="T83" fmla="*/ 70 h 79"/>
                <a:gd name="T84" fmla="*/ 67 w 79"/>
                <a:gd name="T85" fmla="*/ 67 h 79"/>
                <a:gd name="T86" fmla="*/ 69 w 79"/>
                <a:gd name="T87" fmla="*/ 66 h 79"/>
                <a:gd name="T88" fmla="*/ 69 w 79"/>
                <a:gd name="T89" fmla="*/ 65 h 79"/>
                <a:gd name="T90" fmla="*/ 69 w 79"/>
                <a:gd name="T91" fmla="*/ 65 h 79"/>
                <a:gd name="T92" fmla="*/ 69 w 79"/>
                <a:gd name="T93" fmla="*/ 65 h 79"/>
                <a:gd name="T94" fmla="*/ 38 w 79"/>
                <a:gd name="T9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79">
                  <a:moveTo>
                    <a:pt x="76" y="41"/>
                  </a:moveTo>
                  <a:cubicBezTo>
                    <a:pt x="75" y="39"/>
                    <a:pt x="74" y="37"/>
                    <a:pt x="73" y="35"/>
                  </a:cubicBezTo>
                  <a:cubicBezTo>
                    <a:pt x="75" y="34"/>
                    <a:pt x="75" y="34"/>
                    <a:pt x="75" y="34"/>
                  </a:cubicBezTo>
                  <a:cubicBezTo>
                    <a:pt x="75" y="36"/>
                    <a:pt x="76" y="39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moveTo>
                    <a:pt x="72" y="34"/>
                  </a:moveTo>
                  <a:cubicBezTo>
                    <a:pt x="72" y="33"/>
                    <a:pt x="72" y="33"/>
                    <a:pt x="71" y="32"/>
                  </a:cubicBezTo>
                  <a:cubicBezTo>
                    <a:pt x="72" y="31"/>
                    <a:pt x="73" y="31"/>
                    <a:pt x="74" y="30"/>
                  </a:cubicBezTo>
                  <a:cubicBezTo>
                    <a:pt x="74" y="31"/>
                    <a:pt x="74" y="31"/>
                    <a:pt x="74" y="32"/>
                  </a:cubicBezTo>
                  <a:cubicBezTo>
                    <a:pt x="74" y="32"/>
                    <a:pt x="74" y="32"/>
                    <a:pt x="74" y="32"/>
                  </a:cubicBezTo>
                  <a:cubicBezTo>
                    <a:pt x="74" y="33"/>
                    <a:pt x="73" y="33"/>
                    <a:pt x="72" y="34"/>
                  </a:cubicBezTo>
                  <a:moveTo>
                    <a:pt x="71" y="31"/>
                  </a:moveTo>
                  <a:cubicBezTo>
                    <a:pt x="70" y="30"/>
                    <a:pt x="70" y="30"/>
                    <a:pt x="70" y="30"/>
                  </a:cubicBezTo>
                  <a:cubicBezTo>
                    <a:pt x="71" y="29"/>
                    <a:pt x="72" y="28"/>
                    <a:pt x="73" y="27"/>
                  </a:cubicBezTo>
                  <a:cubicBezTo>
                    <a:pt x="73" y="27"/>
                    <a:pt x="73" y="28"/>
                    <a:pt x="73" y="29"/>
                  </a:cubicBezTo>
                  <a:cubicBezTo>
                    <a:pt x="72" y="29"/>
                    <a:pt x="71" y="30"/>
                    <a:pt x="71" y="31"/>
                  </a:cubicBezTo>
                  <a:moveTo>
                    <a:pt x="69" y="28"/>
                  </a:moveTo>
                  <a:cubicBezTo>
                    <a:pt x="68" y="28"/>
                    <a:pt x="67" y="27"/>
                    <a:pt x="67" y="26"/>
                  </a:cubicBezTo>
                  <a:cubicBezTo>
                    <a:pt x="68" y="25"/>
                    <a:pt x="69" y="24"/>
                    <a:pt x="70" y="23"/>
                  </a:cubicBezTo>
                  <a:cubicBezTo>
                    <a:pt x="71" y="24"/>
                    <a:pt x="71" y="25"/>
                    <a:pt x="72" y="26"/>
                  </a:cubicBezTo>
                  <a:cubicBezTo>
                    <a:pt x="71" y="26"/>
                    <a:pt x="70" y="27"/>
                    <a:pt x="69" y="28"/>
                  </a:cubicBezTo>
                  <a:moveTo>
                    <a:pt x="66" y="25"/>
                  </a:moveTo>
                  <a:cubicBezTo>
                    <a:pt x="65" y="24"/>
                    <a:pt x="65" y="24"/>
                    <a:pt x="65" y="24"/>
                  </a:cubicBezTo>
                  <a:cubicBezTo>
                    <a:pt x="66" y="23"/>
                    <a:pt x="67" y="22"/>
                    <a:pt x="69" y="20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68" y="23"/>
                    <a:pt x="67" y="24"/>
                    <a:pt x="66" y="25"/>
                  </a:cubicBezTo>
                  <a:moveTo>
                    <a:pt x="64" y="23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3" y="22"/>
                    <a:pt x="62" y="22"/>
                    <a:pt x="62" y="21"/>
                  </a:cubicBezTo>
                  <a:cubicBezTo>
                    <a:pt x="63" y="20"/>
                    <a:pt x="65" y="19"/>
                    <a:pt x="67" y="18"/>
                  </a:cubicBezTo>
                  <a:cubicBezTo>
                    <a:pt x="67" y="18"/>
                    <a:pt x="68" y="19"/>
                    <a:pt x="68" y="19"/>
                  </a:cubicBezTo>
                  <a:cubicBezTo>
                    <a:pt x="67" y="20"/>
                    <a:pt x="65" y="22"/>
                    <a:pt x="64" y="23"/>
                  </a:cubicBezTo>
                  <a:moveTo>
                    <a:pt x="12" y="25"/>
                  </a:moveTo>
                  <a:cubicBezTo>
                    <a:pt x="20" y="18"/>
                    <a:pt x="28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6" y="15"/>
                    <a:pt x="55" y="19"/>
                    <a:pt x="62" y="25"/>
                  </a:cubicBezTo>
                  <a:cubicBezTo>
                    <a:pt x="69" y="31"/>
                    <a:pt x="73" y="40"/>
                    <a:pt x="74" y="49"/>
                  </a:cubicBezTo>
                  <a:cubicBezTo>
                    <a:pt x="74" y="50"/>
                    <a:pt x="74" y="50"/>
                    <a:pt x="74" y="50"/>
                  </a:cubicBezTo>
                  <a:cubicBezTo>
                    <a:pt x="73" y="55"/>
                    <a:pt x="70" y="60"/>
                    <a:pt x="65" y="65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57" y="73"/>
                    <a:pt x="49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31" y="76"/>
                    <a:pt x="21" y="72"/>
                    <a:pt x="14" y="65"/>
                  </a:cubicBezTo>
                  <a:cubicBezTo>
                    <a:pt x="7" y="58"/>
                    <a:pt x="3" y="49"/>
                    <a:pt x="3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5" y="34"/>
                    <a:pt x="8" y="30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moveTo>
                    <a:pt x="61" y="20"/>
                  </a:moveTo>
                  <a:cubicBezTo>
                    <a:pt x="60" y="20"/>
                    <a:pt x="59" y="19"/>
                    <a:pt x="58" y="18"/>
                  </a:cubicBezTo>
                  <a:cubicBezTo>
                    <a:pt x="60" y="17"/>
                    <a:pt x="62" y="15"/>
                    <a:pt x="63" y="14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5" y="15"/>
                    <a:pt x="65" y="16"/>
                    <a:pt x="66" y="16"/>
                  </a:cubicBezTo>
                  <a:cubicBezTo>
                    <a:pt x="64" y="18"/>
                    <a:pt x="62" y="19"/>
                    <a:pt x="61" y="20"/>
                  </a:cubicBezTo>
                  <a:moveTo>
                    <a:pt x="3" y="32"/>
                  </a:moveTo>
                  <a:cubicBezTo>
                    <a:pt x="3" y="31"/>
                    <a:pt x="4" y="30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7" y="25"/>
                    <a:pt x="10" y="21"/>
                    <a:pt x="12" y="16"/>
                  </a:cubicBezTo>
                  <a:cubicBezTo>
                    <a:pt x="13" y="15"/>
                    <a:pt x="14" y="14"/>
                    <a:pt x="15" y="12"/>
                  </a:cubicBezTo>
                  <a:cubicBezTo>
                    <a:pt x="15" y="12"/>
                    <a:pt x="16" y="11"/>
                    <a:pt x="17" y="11"/>
                  </a:cubicBezTo>
                  <a:cubicBezTo>
                    <a:pt x="13" y="16"/>
                    <a:pt x="10" y="21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8"/>
                    <a:pt x="4" y="30"/>
                    <a:pt x="3" y="32"/>
                  </a:cubicBezTo>
                  <a:moveTo>
                    <a:pt x="57" y="18"/>
                  </a:moveTo>
                  <a:cubicBezTo>
                    <a:pt x="56" y="17"/>
                    <a:pt x="55" y="16"/>
                    <a:pt x="53" y="16"/>
                  </a:cubicBezTo>
                  <a:cubicBezTo>
                    <a:pt x="55" y="14"/>
                    <a:pt x="57" y="12"/>
                    <a:pt x="59" y="11"/>
                  </a:cubicBezTo>
                  <a:cubicBezTo>
                    <a:pt x="60" y="11"/>
                    <a:pt x="61" y="12"/>
                    <a:pt x="62" y="13"/>
                  </a:cubicBezTo>
                  <a:cubicBezTo>
                    <a:pt x="60" y="14"/>
                    <a:pt x="59" y="16"/>
                    <a:pt x="57" y="18"/>
                  </a:cubicBezTo>
                  <a:moveTo>
                    <a:pt x="52" y="15"/>
                  </a:moveTo>
                  <a:cubicBezTo>
                    <a:pt x="51" y="15"/>
                    <a:pt x="50" y="14"/>
                    <a:pt x="49" y="14"/>
                  </a:cubicBezTo>
                  <a:cubicBezTo>
                    <a:pt x="51" y="12"/>
                    <a:pt x="53" y="10"/>
                    <a:pt x="55" y="8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6" y="8"/>
                    <a:pt x="57" y="9"/>
                    <a:pt x="58" y="10"/>
                  </a:cubicBezTo>
                  <a:cubicBezTo>
                    <a:pt x="56" y="11"/>
                    <a:pt x="54" y="13"/>
                    <a:pt x="52" y="15"/>
                  </a:cubicBezTo>
                  <a:moveTo>
                    <a:pt x="47" y="13"/>
                  </a:moveTo>
                  <a:cubicBezTo>
                    <a:pt x="47" y="13"/>
                    <a:pt x="46" y="13"/>
                    <a:pt x="46" y="13"/>
                  </a:cubicBezTo>
                  <a:cubicBezTo>
                    <a:pt x="48" y="10"/>
                    <a:pt x="49" y="8"/>
                    <a:pt x="52" y="6"/>
                  </a:cubicBezTo>
                  <a:cubicBezTo>
                    <a:pt x="52" y="6"/>
                    <a:pt x="53" y="7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1" y="9"/>
                    <a:pt x="49" y="11"/>
                    <a:pt x="47" y="13"/>
                  </a:cubicBezTo>
                  <a:moveTo>
                    <a:pt x="11" y="22"/>
                  </a:moveTo>
                  <a:cubicBezTo>
                    <a:pt x="14" y="17"/>
                    <a:pt x="17" y="13"/>
                    <a:pt x="20" y="8"/>
                  </a:cubicBezTo>
                  <a:cubicBezTo>
                    <a:pt x="22" y="7"/>
                    <a:pt x="24" y="6"/>
                    <a:pt x="25" y="6"/>
                  </a:cubicBezTo>
                  <a:cubicBezTo>
                    <a:pt x="22" y="10"/>
                    <a:pt x="19" y="14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4" y="19"/>
                    <a:pt x="13" y="21"/>
                    <a:pt x="11" y="22"/>
                  </a:cubicBezTo>
                  <a:moveTo>
                    <a:pt x="44" y="12"/>
                  </a:moveTo>
                  <a:cubicBezTo>
                    <a:pt x="43" y="12"/>
                    <a:pt x="42" y="12"/>
                    <a:pt x="40" y="12"/>
                  </a:cubicBezTo>
                  <a:cubicBezTo>
                    <a:pt x="41" y="10"/>
                    <a:pt x="43" y="8"/>
                    <a:pt x="44" y="7"/>
                  </a:cubicBezTo>
                  <a:cubicBezTo>
                    <a:pt x="45" y="6"/>
                    <a:pt x="46" y="5"/>
                    <a:pt x="46" y="4"/>
                  </a:cubicBezTo>
                  <a:cubicBezTo>
                    <a:pt x="48" y="5"/>
                    <a:pt x="49" y="5"/>
                    <a:pt x="50" y="5"/>
                  </a:cubicBezTo>
                  <a:cubicBezTo>
                    <a:pt x="48" y="8"/>
                    <a:pt x="46" y="10"/>
                    <a:pt x="44" y="12"/>
                  </a:cubicBezTo>
                  <a:moveTo>
                    <a:pt x="19" y="16"/>
                  </a:moveTo>
                  <a:cubicBezTo>
                    <a:pt x="22" y="12"/>
                    <a:pt x="25" y="9"/>
                    <a:pt x="28" y="5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27" y="7"/>
                    <a:pt x="25" y="11"/>
                    <a:pt x="22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5"/>
                    <a:pt x="20" y="16"/>
                    <a:pt x="19" y="16"/>
                  </a:cubicBezTo>
                  <a:moveTo>
                    <a:pt x="36" y="12"/>
                  </a:moveTo>
                  <a:cubicBezTo>
                    <a:pt x="38" y="9"/>
                    <a:pt x="40" y="6"/>
                    <a:pt x="42" y="3"/>
                  </a:cubicBezTo>
                  <a:cubicBezTo>
                    <a:pt x="43" y="4"/>
                    <a:pt x="44" y="4"/>
                    <a:pt x="45" y="4"/>
                  </a:cubicBezTo>
                  <a:cubicBezTo>
                    <a:pt x="44" y="4"/>
                    <a:pt x="44" y="5"/>
                    <a:pt x="43" y="6"/>
                  </a:cubicBezTo>
                  <a:cubicBezTo>
                    <a:pt x="42" y="7"/>
                    <a:pt x="40" y="9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2"/>
                    <a:pt x="37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moveTo>
                    <a:pt x="24" y="14"/>
                  </a:moveTo>
                  <a:cubicBezTo>
                    <a:pt x="27" y="10"/>
                    <a:pt x="30" y="7"/>
                    <a:pt x="32" y="4"/>
                  </a:cubicBezTo>
                  <a:cubicBezTo>
                    <a:pt x="33" y="3"/>
                    <a:pt x="34" y="3"/>
                    <a:pt x="35" y="3"/>
                  </a:cubicBezTo>
                  <a:cubicBezTo>
                    <a:pt x="32" y="6"/>
                    <a:pt x="30" y="10"/>
                    <a:pt x="27" y="13"/>
                  </a:cubicBezTo>
                  <a:cubicBezTo>
                    <a:pt x="26" y="13"/>
                    <a:pt x="25" y="13"/>
                    <a:pt x="24" y="14"/>
                  </a:cubicBezTo>
                  <a:moveTo>
                    <a:pt x="30" y="12"/>
                  </a:moveTo>
                  <a:cubicBezTo>
                    <a:pt x="32" y="9"/>
                    <a:pt x="34" y="6"/>
                    <a:pt x="37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9" y="3"/>
                    <a:pt x="39" y="3"/>
                    <a:pt x="40" y="3"/>
                  </a:cubicBezTo>
                  <a:cubicBezTo>
                    <a:pt x="38" y="6"/>
                    <a:pt x="36" y="9"/>
                    <a:pt x="34" y="12"/>
                  </a:cubicBezTo>
                  <a:cubicBezTo>
                    <a:pt x="32" y="12"/>
                    <a:pt x="31" y="12"/>
                    <a:pt x="30" y="12"/>
                  </a:cubicBezTo>
                  <a:moveTo>
                    <a:pt x="38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3" y="20"/>
                    <a:pt x="0" y="29"/>
                    <a:pt x="0" y="38"/>
                  </a:cubicBezTo>
                  <a:cubicBezTo>
                    <a:pt x="0" y="49"/>
                    <a:pt x="5" y="59"/>
                    <a:pt x="12" y="67"/>
                  </a:cubicBezTo>
                  <a:cubicBezTo>
                    <a:pt x="20" y="74"/>
                    <a:pt x="30" y="79"/>
                    <a:pt x="41" y="79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9" y="79"/>
                    <a:pt x="57" y="76"/>
                    <a:pt x="64" y="70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5" y="69"/>
                    <a:pt x="66" y="69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8" y="67"/>
                    <a:pt x="68" y="66"/>
                    <a:pt x="68" y="66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76" y="57"/>
                    <a:pt x="79" y="49"/>
                    <a:pt x="79" y="41"/>
                  </a:cubicBezTo>
                  <a:cubicBezTo>
                    <a:pt x="79" y="30"/>
                    <a:pt x="74" y="20"/>
                    <a:pt x="66" y="13"/>
                  </a:cubicBezTo>
                  <a:cubicBezTo>
                    <a:pt x="59" y="5"/>
                    <a:pt x="4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58" name="Freeform 742"/>
            <p:cNvSpPr>
              <a:spLocks noEditPoints="1"/>
            </p:cNvSpPr>
            <p:nvPr/>
          </p:nvSpPr>
          <p:spPr bwMode="auto">
            <a:xfrm>
              <a:off x="2976" y="1164"/>
              <a:ext cx="301" cy="324"/>
            </a:xfrm>
            <a:custGeom>
              <a:avLst/>
              <a:gdLst>
                <a:gd name="T0" fmla="*/ 64 w 127"/>
                <a:gd name="T1" fmla="*/ 126 h 137"/>
                <a:gd name="T2" fmla="*/ 60 w 127"/>
                <a:gd name="T3" fmla="*/ 125 h 137"/>
                <a:gd name="T4" fmla="*/ 68 w 127"/>
                <a:gd name="T5" fmla="*/ 134 h 137"/>
                <a:gd name="T6" fmla="*/ 53 w 127"/>
                <a:gd name="T7" fmla="*/ 124 h 137"/>
                <a:gd name="T8" fmla="*/ 97 w 127"/>
                <a:gd name="T9" fmla="*/ 120 h 137"/>
                <a:gd name="T10" fmla="*/ 76 w 127"/>
                <a:gd name="T11" fmla="*/ 116 h 137"/>
                <a:gd name="T12" fmla="*/ 90 w 127"/>
                <a:gd name="T13" fmla="*/ 113 h 137"/>
                <a:gd name="T14" fmla="*/ 25 w 127"/>
                <a:gd name="T15" fmla="*/ 121 h 137"/>
                <a:gd name="T16" fmla="*/ 42 w 127"/>
                <a:gd name="T17" fmla="*/ 120 h 137"/>
                <a:gd name="T18" fmla="*/ 104 w 127"/>
                <a:gd name="T19" fmla="*/ 111 h 137"/>
                <a:gd name="T20" fmla="*/ 98 w 127"/>
                <a:gd name="T21" fmla="*/ 112 h 137"/>
                <a:gd name="T22" fmla="*/ 22 w 127"/>
                <a:gd name="T23" fmla="*/ 118 h 137"/>
                <a:gd name="T24" fmla="*/ 79 w 127"/>
                <a:gd name="T25" fmla="*/ 121 h 137"/>
                <a:gd name="T26" fmla="*/ 34 w 127"/>
                <a:gd name="T27" fmla="*/ 109 h 137"/>
                <a:gd name="T28" fmla="*/ 41 w 127"/>
                <a:gd name="T29" fmla="*/ 110 h 137"/>
                <a:gd name="T30" fmla="*/ 93 w 127"/>
                <a:gd name="T31" fmla="*/ 115 h 137"/>
                <a:gd name="T32" fmla="*/ 87 w 127"/>
                <a:gd name="T33" fmla="*/ 118 h 137"/>
                <a:gd name="T34" fmla="*/ 106 w 127"/>
                <a:gd name="T35" fmla="*/ 109 h 137"/>
                <a:gd name="T36" fmla="*/ 20 w 127"/>
                <a:gd name="T37" fmla="*/ 108 h 137"/>
                <a:gd name="T38" fmla="*/ 109 w 127"/>
                <a:gd name="T39" fmla="*/ 113 h 137"/>
                <a:gd name="T40" fmla="*/ 16 w 127"/>
                <a:gd name="T41" fmla="*/ 104 h 137"/>
                <a:gd name="T42" fmla="*/ 15 w 127"/>
                <a:gd name="T43" fmla="*/ 89 h 137"/>
                <a:gd name="T44" fmla="*/ 113 w 127"/>
                <a:gd name="T45" fmla="*/ 85 h 137"/>
                <a:gd name="T46" fmla="*/ 14 w 127"/>
                <a:gd name="T47" fmla="*/ 80 h 137"/>
                <a:gd name="T48" fmla="*/ 116 w 127"/>
                <a:gd name="T49" fmla="*/ 77 h 137"/>
                <a:gd name="T50" fmla="*/ 3 w 127"/>
                <a:gd name="T51" fmla="*/ 82 h 137"/>
                <a:gd name="T52" fmla="*/ 116 w 127"/>
                <a:gd name="T53" fmla="*/ 81 h 137"/>
                <a:gd name="T54" fmla="*/ 123 w 127"/>
                <a:gd name="T55" fmla="*/ 74 h 137"/>
                <a:gd name="T56" fmla="*/ 3 w 127"/>
                <a:gd name="T57" fmla="*/ 74 h 137"/>
                <a:gd name="T58" fmla="*/ 17 w 127"/>
                <a:gd name="T59" fmla="*/ 40 h 137"/>
                <a:gd name="T60" fmla="*/ 109 w 127"/>
                <a:gd name="T61" fmla="*/ 34 h 137"/>
                <a:gd name="T62" fmla="*/ 16 w 127"/>
                <a:gd name="T63" fmla="*/ 31 h 137"/>
                <a:gd name="T64" fmla="*/ 64 w 127"/>
                <a:gd name="T65" fmla="*/ 2 h 137"/>
                <a:gd name="T66" fmla="*/ 100 w 127"/>
                <a:gd name="T67" fmla="*/ 14 h 137"/>
                <a:gd name="T68" fmla="*/ 113 w 127"/>
                <a:gd name="T69" fmla="*/ 53 h 137"/>
                <a:gd name="T70" fmla="*/ 112 w 127"/>
                <a:gd name="T71" fmla="*/ 76 h 137"/>
                <a:gd name="T72" fmla="*/ 92 w 127"/>
                <a:gd name="T73" fmla="*/ 104 h 137"/>
                <a:gd name="T74" fmla="*/ 54 w 127"/>
                <a:gd name="T75" fmla="*/ 111 h 137"/>
                <a:gd name="T76" fmla="*/ 16 w 127"/>
                <a:gd name="T77" fmla="*/ 98 h 137"/>
                <a:gd name="T78" fmla="*/ 5 w 127"/>
                <a:gd name="T79" fmla="*/ 54 h 137"/>
                <a:gd name="T80" fmla="*/ 35 w 127"/>
                <a:gd name="T81" fmla="*/ 21 h 137"/>
                <a:gd name="T82" fmla="*/ 30 w 127"/>
                <a:gd name="T83" fmla="*/ 11 h 137"/>
                <a:gd name="T84" fmla="*/ 12 w 127"/>
                <a:gd name="T85" fmla="*/ 36 h 137"/>
                <a:gd name="T86" fmla="*/ 13 w 127"/>
                <a:gd name="T87" fmla="*/ 51 h 137"/>
                <a:gd name="T88" fmla="*/ 1 w 127"/>
                <a:gd name="T89" fmla="*/ 85 h 137"/>
                <a:gd name="T90" fmla="*/ 12 w 127"/>
                <a:gd name="T91" fmla="*/ 99 h 137"/>
                <a:gd name="T92" fmla="*/ 27 w 127"/>
                <a:gd name="T93" fmla="*/ 125 h 137"/>
                <a:gd name="T94" fmla="*/ 63 w 127"/>
                <a:gd name="T95" fmla="*/ 137 h 137"/>
                <a:gd name="T96" fmla="*/ 100 w 127"/>
                <a:gd name="T97" fmla="*/ 125 h 137"/>
                <a:gd name="T98" fmla="*/ 115 w 127"/>
                <a:gd name="T99" fmla="*/ 97 h 137"/>
                <a:gd name="T100" fmla="*/ 124 w 127"/>
                <a:gd name="T101" fmla="*/ 85 h 137"/>
                <a:gd name="T102" fmla="*/ 112 w 127"/>
                <a:gd name="T103" fmla="*/ 40 h 137"/>
                <a:gd name="T104" fmla="*/ 115 w 127"/>
                <a:gd name="T105" fmla="*/ 26 h 137"/>
                <a:gd name="T106" fmla="*/ 102 w 127"/>
                <a:gd name="T107" fmla="*/ 12 h 137"/>
                <a:gd name="T108" fmla="*/ 76 w 127"/>
                <a:gd name="T109" fmla="*/ 1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7" h="137">
                  <a:moveTo>
                    <a:pt x="70" y="134"/>
                  </a:moveTo>
                  <a:cubicBezTo>
                    <a:pt x="71" y="132"/>
                    <a:pt x="72" y="130"/>
                    <a:pt x="72" y="128"/>
                  </a:cubicBezTo>
                  <a:cubicBezTo>
                    <a:pt x="72" y="130"/>
                    <a:pt x="72" y="132"/>
                    <a:pt x="72" y="133"/>
                  </a:cubicBezTo>
                  <a:cubicBezTo>
                    <a:pt x="71" y="134"/>
                    <a:pt x="70" y="134"/>
                    <a:pt x="70" y="134"/>
                  </a:cubicBezTo>
                  <a:moveTo>
                    <a:pt x="63" y="134"/>
                  </a:moveTo>
                  <a:cubicBezTo>
                    <a:pt x="62" y="134"/>
                    <a:pt x="61" y="134"/>
                    <a:pt x="61" y="134"/>
                  </a:cubicBezTo>
                  <a:cubicBezTo>
                    <a:pt x="62" y="131"/>
                    <a:pt x="63" y="128"/>
                    <a:pt x="64" y="126"/>
                  </a:cubicBezTo>
                  <a:cubicBezTo>
                    <a:pt x="65" y="126"/>
                    <a:pt x="66" y="126"/>
                    <a:pt x="67" y="125"/>
                  </a:cubicBezTo>
                  <a:cubicBezTo>
                    <a:pt x="66" y="128"/>
                    <a:pt x="65" y="131"/>
                    <a:pt x="64" y="134"/>
                  </a:cubicBezTo>
                  <a:cubicBezTo>
                    <a:pt x="64" y="134"/>
                    <a:pt x="64" y="134"/>
                    <a:pt x="64" y="134"/>
                  </a:cubicBezTo>
                  <a:cubicBezTo>
                    <a:pt x="63" y="134"/>
                    <a:pt x="63" y="134"/>
                    <a:pt x="63" y="134"/>
                  </a:cubicBezTo>
                  <a:moveTo>
                    <a:pt x="59" y="134"/>
                  </a:moveTo>
                  <a:cubicBezTo>
                    <a:pt x="58" y="134"/>
                    <a:pt x="57" y="134"/>
                    <a:pt x="56" y="134"/>
                  </a:cubicBezTo>
                  <a:cubicBezTo>
                    <a:pt x="58" y="131"/>
                    <a:pt x="59" y="128"/>
                    <a:pt x="60" y="125"/>
                  </a:cubicBezTo>
                  <a:cubicBezTo>
                    <a:pt x="61" y="125"/>
                    <a:pt x="62" y="126"/>
                    <a:pt x="63" y="126"/>
                  </a:cubicBezTo>
                  <a:cubicBezTo>
                    <a:pt x="61" y="128"/>
                    <a:pt x="60" y="131"/>
                    <a:pt x="59" y="134"/>
                  </a:cubicBezTo>
                  <a:moveTo>
                    <a:pt x="66" y="134"/>
                  </a:moveTo>
                  <a:cubicBezTo>
                    <a:pt x="66" y="131"/>
                    <a:pt x="68" y="128"/>
                    <a:pt x="69" y="125"/>
                  </a:cubicBezTo>
                  <a:cubicBezTo>
                    <a:pt x="70" y="125"/>
                    <a:pt x="71" y="125"/>
                    <a:pt x="72" y="125"/>
                  </a:cubicBezTo>
                  <a:cubicBezTo>
                    <a:pt x="72" y="125"/>
                    <a:pt x="72" y="125"/>
                    <a:pt x="72" y="125"/>
                  </a:cubicBezTo>
                  <a:cubicBezTo>
                    <a:pt x="71" y="128"/>
                    <a:pt x="69" y="131"/>
                    <a:pt x="68" y="134"/>
                  </a:cubicBezTo>
                  <a:cubicBezTo>
                    <a:pt x="67" y="134"/>
                    <a:pt x="66" y="134"/>
                    <a:pt x="66" y="134"/>
                  </a:cubicBezTo>
                  <a:moveTo>
                    <a:pt x="55" y="133"/>
                  </a:moveTo>
                  <a:cubicBezTo>
                    <a:pt x="55" y="130"/>
                    <a:pt x="56" y="128"/>
                    <a:pt x="56" y="125"/>
                  </a:cubicBezTo>
                  <a:cubicBezTo>
                    <a:pt x="57" y="125"/>
                    <a:pt x="58" y="125"/>
                    <a:pt x="59" y="125"/>
                  </a:cubicBezTo>
                  <a:cubicBezTo>
                    <a:pt x="57" y="128"/>
                    <a:pt x="56" y="130"/>
                    <a:pt x="55" y="133"/>
                  </a:cubicBezTo>
                  <a:moveTo>
                    <a:pt x="53" y="125"/>
                  </a:moveTo>
                  <a:cubicBezTo>
                    <a:pt x="53" y="125"/>
                    <a:pt x="53" y="124"/>
                    <a:pt x="53" y="124"/>
                  </a:cubicBezTo>
                  <a:cubicBezTo>
                    <a:pt x="53" y="123"/>
                    <a:pt x="52" y="123"/>
                    <a:pt x="51" y="123"/>
                  </a:cubicBezTo>
                  <a:cubicBezTo>
                    <a:pt x="50" y="122"/>
                    <a:pt x="49" y="122"/>
                    <a:pt x="48" y="122"/>
                  </a:cubicBezTo>
                  <a:cubicBezTo>
                    <a:pt x="49" y="120"/>
                    <a:pt x="51" y="118"/>
                    <a:pt x="52" y="116"/>
                  </a:cubicBezTo>
                  <a:cubicBezTo>
                    <a:pt x="52" y="118"/>
                    <a:pt x="52" y="121"/>
                    <a:pt x="52" y="123"/>
                  </a:cubicBezTo>
                  <a:cubicBezTo>
                    <a:pt x="52" y="124"/>
                    <a:pt x="53" y="124"/>
                    <a:pt x="53" y="124"/>
                  </a:cubicBezTo>
                  <a:cubicBezTo>
                    <a:pt x="53" y="125"/>
                    <a:pt x="53" y="125"/>
                    <a:pt x="53" y="125"/>
                  </a:cubicBezTo>
                  <a:moveTo>
                    <a:pt x="97" y="120"/>
                  </a:moveTo>
                  <a:cubicBezTo>
                    <a:pt x="97" y="120"/>
                    <a:pt x="96" y="119"/>
                    <a:pt x="96" y="119"/>
                  </a:cubicBezTo>
                  <a:cubicBezTo>
                    <a:pt x="96" y="118"/>
                    <a:pt x="97" y="116"/>
                    <a:pt x="98" y="115"/>
                  </a:cubicBezTo>
                  <a:cubicBezTo>
                    <a:pt x="97" y="117"/>
                    <a:pt x="97" y="119"/>
                    <a:pt x="97" y="120"/>
                  </a:cubicBezTo>
                  <a:moveTo>
                    <a:pt x="76" y="116"/>
                  </a:moveTo>
                  <a:cubicBezTo>
                    <a:pt x="76" y="116"/>
                    <a:pt x="76" y="115"/>
                    <a:pt x="76" y="114"/>
                  </a:cubicBezTo>
                  <a:cubicBezTo>
                    <a:pt x="76" y="114"/>
                    <a:pt x="77" y="114"/>
                    <a:pt x="77" y="114"/>
                  </a:cubicBezTo>
                  <a:cubicBezTo>
                    <a:pt x="77" y="115"/>
                    <a:pt x="76" y="116"/>
                    <a:pt x="76" y="116"/>
                  </a:cubicBezTo>
                  <a:moveTo>
                    <a:pt x="46" y="121"/>
                  </a:moveTo>
                  <a:cubicBezTo>
                    <a:pt x="45" y="121"/>
                    <a:pt x="44" y="121"/>
                    <a:pt x="44" y="120"/>
                  </a:cubicBezTo>
                  <a:cubicBezTo>
                    <a:pt x="45" y="118"/>
                    <a:pt x="47" y="115"/>
                    <a:pt x="49" y="113"/>
                  </a:cubicBezTo>
                  <a:cubicBezTo>
                    <a:pt x="50" y="114"/>
                    <a:pt x="51" y="114"/>
                    <a:pt x="52" y="114"/>
                  </a:cubicBezTo>
                  <a:cubicBezTo>
                    <a:pt x="50" y="116"/>
                    <a:pt x="48" y="119"/>
                    <a:pt x="46" y="121"/>
                  </a:cubicBezTo>
                  <a:moveTo>
                    <a:pt x="89" y="116"/>
                  </a:moveTo>
                  <a:cubicBezTo>
                    <a:pt x="90" y="115"/>
                    <a:pt x="90" y="114"/>
                    <a:pt x="90" y="113"/>
                  </a:cubicBezTo>
                  <a:cubicBezTo>
                    <a:pt x="90" y="114"/>
                    <a:pt x="90" y="115"/>
                    <a:pt x="90" y="116"/>
                  </a:cubicBezTo>
                  <a:cubicBezTo>
                    <a:pt x="89" y="116"/>
                    <a:pt x="89" y="116"/>
                    <a:pt x="89" y="116"/>
                  </a:cubicBezTo>
                  <a:moveTo>
                    <a:pt x="25" y="121"/>
                  </a:moveTo>
                  <a:cubicBezTo>
                    <a:pt x="24" y="120"/>
                    <a:pt x="24" y="120"/>
                    <a:pt x="23" y="119"/>
                  </a:cubicBezTo>
                  <a:cubicBezTo>
                    <a:pt x="24" y="117"/>
                    <a:pt x="25" y="115"/>
                    <a:pt x="26" y="113"/>
                  </a:cubicBezTo>
                  <a:cubicBezTo>
                    <a:pt x="26" y="113"/>
                    <a:pt x="26" y="113"/>
                    <a:pt x="26" y="113"/>
                  </a:cubicBezTo>
                  <a:cubicBezTo>
                    <a:pt x="26" y="115"/>
                    <a:pt x="25" y="118"/>
                    <a:pt x="25" y="121"/>
                  </a:cubicBezTo>
                  <a:moveTo>
                    <a:pt x="76" y="122"/>
                  </a:moveTo>
                  <a:cubicBezTo>
                    <a:pt x="76" y="121"/>
                    <a:pt x="76" y="120"/>
                    <a:pt x="76" y="119"/>
                  </a:cubicBezTo>
                  <a:cubicBezTo>
                    <a:pt x="77" y="117"/>
                    <a:pt x="78" y="115"/>
                    <a:pt x="79" y="113"/>
                  </a:cubicBezTo>
                  <a:cubicBezTo>
                    <a:pt x="80" y="113"/>
                    <a:pt x="81" y="113"/>
                    <a:pt x="81" y="112"/>
                  </a:cubicBezTo>
                  <a:cubicBezTo>
                    <a:pt x="80" y="115"/>
                    <a:pt x="78" y="118"/>
                    <a:pt x="77" y="122"/>
                  </a:cubicBezTo>
                  <a:cubicBezTo>
                    <a:pt x="76" y="122"/>
                    <a:pt x="76" y="122"/>
                    <a:pt x="76" y="122"/>
                  </a:cubicBezTo>
                  <a:moveTo>
                    <a:pt x="42" y="120"/>
                  </a:moveTo>
                  <a:cubicBezTo>
                    <a:pt x="42" y="119"/>
                    <a:pt x="41" y="119"/>
                    <a:pt x="40" y="119"/>
                  </a:cubicBezTo>
                  <a:cubicBezTo>
                    <a:pt x="42" y="116"/>
                    <a:pt x="44" y="114"/>
                    <a:pt x="46" y="112"/>
                  </a:cubicBezTo>
                  <a:cubicBezTo>
                    <a:pt x="47" y="112"/>
                    <a:pt x="47" y="113"/>
                    <a:pt x="48" y="113"/>
                  </a:cubicBezTo>
                  <a:cubicBezTo>
                    <a:pt x="46" y="115"/>
                    <a:pt x="44" y="117"/>
                    <a:pt x="42" y="120"/>
                  </a:cubicBezTo>
                  <a:moveTo>
                    <a:pt x="100" y="121"/>
                  </a:moveTo>
                  <a:cubicBezTo>
                    <a:pt x="100" y="119"/>
                    <a:pt x="100" y="116"/>
                    <a:pt x="101" y="114"/>
                  </a:cubicBezTo>
                  <a:cubicBezTo>
                    <a:pt x="102" y="113"/>
                    <a:pt x="103" y="112"/>
                    <a:pt x="104" y="111"/>
                  </a:cubicBezTo>
                  <a:cubicBezTo>
                    <a:pt x="103" y="114"/>
                    <a:pt x="102" y="118"/>
                    <a:pt x="101" y="121"/>
                  </a:cubicBezTo>
                  <a:cubicBezTo>
                    <a:pt x="101" y="121"/>
                    <a:pt x="101" y="121"/>
                    <a:pt x="101" y="121"/>
                  </a:cubicBezTo>
                  <a:cubicBezTo>
                    <a:pt x="100" y="121"/>
                    <a:pt x="100" y="121"/>
                    <a:pt x="100" y="121"/>
                  </a:cubicBezTo>
                  <a:moveTo>
                    <a:pt x="95" y="118"/>
                  </a:moveTo>
                  <a:cubicBezTo>
                    <a:pt x="94" y="117"/>
                    <a:pt x="94" y="117"/>
                    <a:pt x="94" y="117"/>
                  </a:cubicBezTo>
                  <a:cubicBezTo>
                    <a:pt x="95" y="115"/>
                    <a:pt x="96" y="113"/>
                    <a:pt x="97" y="111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97" y="114"/>
                    <a:pt x="96" y="116"/>
                    <a:pt x="95" y="118"/>
                  </a:cubicBezTo>
                  <a:moveTo>
                    <a:pt x="22" y="118"/>
                  </a:moveTo>
                  <a:cubicBezTo>
                    <a:pt x="21" y="117"/>
                    <a:pt x="21" y="117"/>
                    <a:pt x="20" y="116"/>
                  </a:cubicBezTo>
                  <a:cubicBezTo>
                    <a:pt x="21" y="115"/>
                    <a:pt x="22" y="113"/>
                    <a:pt x="24" y="111"/>
                  </a:cubicBezTo>
                  <a:cubicBezTo>
                    <a:pt x="24" y="111"/>
                    <a:pt x="25" y="112"/>
                    <a:pt x="25" y="112"/>
                  </a:cubicBezTo>
                  <a:cubicBezTo>
                    <a:pt x="24" y="114"/>
                    <a:pt x="23" y="116"/>
                    <a:pt x="22" y="118"/>
                  </a:cubicBezTo>
                  <a:moveTo>
                    <a:pt x="39" y="118"/>
                  </a:moveTo>
                  <a:cubicBezTo>
                    <a:pt x="39" y="118"/>
                    <a:pt x="38" y="117"/>
                    <a:pt x="37" y="117"/>
                  </a:cubicBezTo>
                  <a:cubicBezTo>
                    <a:pt x="39" y="115"/>
                    <a:pt x="41" y="113"/>
                    <a:pt x="42" y="111"/>
                  </a:cubicBezTo>
                  <a:cubicBezTo>
                    <a:pt x="42" y="111"/>
                    <a:pt x="42" y="111"/>
                    <a:pt x="42" y="111"/>
                  </a:cubicBezTo>
                  <a:cubicBezTo>
                    <a:pt x="43" y="111"/>
                    <a:pt x="44" y="111"/>
                    <a:pt x="44" y="112"/>
                  </a:cubicBezTo>
                  <a:cubicBezTo>
                    <a:pt x="42" y="114"/>
                    <a:pt x="41" y="116"/>
                    <a:pt x="39" y="118"/>
                  </a:cubicBezTo>
                  <a:moveTo>
                    <a:pt x="79" y="121"/>
                  </a:moveTo>
                  <a:cubicBezTo>
                    <a:pt x="80" y="118"/>
                    <a:pt x="82" y="115"/>
                    <a:pt x="83" y="112"/>
                  </a:cubicBezTo>
                  <a:cubicBezTo>
                    <a:pt x="85" y="111"/>
                    <a:pt x="86" y="111"/>
                    <a:pt x="87" y="110"/>
                  </a:cubicBezTo>
                  <a:cubicBezTo>
                    <a:pt x="85" y="113"/>
                    <a:pt x="84" y="116"/>
                    <a:pt x="83" y="120"/>
                  </a:cubicBezTo>
                  <a:cubicBezTo>
                    <a:pt x="82" y="120"/>
                    <a:pt x="80" y="121"/>
                    <a:pt x="79" y="121"/>
                  </a:cubicBezTo>
                  <a:moveTo>
                    <a:pt x="28" y="121"/>
                  </a:moveTo>
                  <a:cubicBezTo>
                    <a:pt x="28" y="119"/>
                    <a:pt x="29" y="116"/>
                    <a:pt x="29" y="114"/>
                  </a:cubicBezTo>
                  <a:cubicBezTo>
                    <a:pt x="31" y="112"/>
                    <a:pt x="32" y="111"/>
                    <a:pt x="34" y="109"/>
                  </a:cubicBezTo>
                  <a:cubicBezTo>
                    <a:pt x="33" y="111"/>
                    <a:pt x="33" y="114"/>
                    <a:pt x="33" y="116"/>
                  </a:cubicBezTo>
                  <a:cubicBezTo>
                    <a:pt x="31" y="118"/>
                    <a:pt x="30" y="119"/>
                    <a:pt x="28" y="121"/>
                  </a:cubicBezTo>
                  <a:moveTo>
                    <a:pt x="36" y="116"/>
                  </a:moveTo>
                  <a:cubicBezTo>
                    <a:pt x="36" y="116"/>
                    <a:pt x="36" y="116"/>
                    <a:pt x="36" y="116"/>
                  </a:cubicBezTo>
                  <a:cubicBezTo>
                    <a:pt x="36" y="115"/>
                    <a:pt x="36" y="114"/>
                    <a:pt x="36" y="113"/>
                  </a:cubicBezTo>
                  <a:cubicBezTo>
                    <a:pt x="37" y="112"/>
                    <a:pt x="38" y="110"/>
                    <a:pt x="39" y="109"/>
                  </a:cubicBezTo>
                  <a:cubicBezTo>
                    <a:pt x="40" y="109"/>
                    <a:pt x="40" y="110"/>
                    <a:pt x="41" y="110"/>
                  </a:cubicBezTo>
                  <a:cubicBezTo>
                    <a:pt x="39" y="112"/>
                    <a:pt x="38" y="114"/>
                    <a:pt x="36" y="116"/>
                  </a:cubicBezTo>
                  <a:moveTo>
                    <a:pt x="19" y="115"/>
                  </a:moveTo>
                  <a:cubicBezTo>
                    <a:pt x="19" y="115"/>
                    <a:pt x="18" y="114"/>
                    <a:pt x="18" y="114"/>
                  </a:cubicBezTo>
                  <a:cubicBezTo>
                    <a:pt x="19" y="112"/>
                    <a:pt x="20" y="111"/>
                    <a:pt x="21" y="109"/>
                  </a:cubicBezTo>
                  <a:cubicBezTo>
                    <a:pt x="22" y="109"/>
                    <a:pt x="22" y="110"/>
                    <a:pt x="23" y="110"/>
                  </a:cubicBezTo>
                  <a:cubicBezTo>
                    <a:pt x="21" y="112"/>
                    <a:pt x="20" y="113"/>
                    <a:pt x="19" y="115"/>
                  </a:cubicBezTo>
                  <a:moveTo>
                    <a:pt x="93" y="115"/>
                  </a:moveTo>
                  <a:cubicBezTo>
                    <a:pt x="93" y="113"/>
                    <a:pt x="94" y="111"/>
                    <a:pt x="94" y="109"/>
                  </a:cubicBezTo>
                  <a:cubicBezTo>
                    <a:pt x="94" y="109"/>
                    <a:pt x="95" y="110"/>
                    <a:pt x="95" y="110"/>
                  </a:cubicBezTo>
                  <a:cubicBezTo>
                    <a:pt x="95" y="112"/>
                    <a:pt x="94" y="113"/>
                    <a:pt x="93" y="115"/>
                  </a:cubicBezTo>
                  <a:moveTo>
                    <a:pt x="85" y="119"/>
                  </a:moveTo>
                  <a:cubicBezTo>
                    <a:pt x="86" y="116"/>
                    <a:pt x="87" y="112"/>
                    <a:pt x="89" y="109"/>
                  </a:cubicBezTo>
                  <a:cubicBezTo>
                    <a:pt x="89" y="109"/>
                    <a:pt x="90" y="108"/>
                    <a:pt x="91" y="108"/>
                  </a:cubicBezTo>
                  <a:cubicBezTo>
                    <a:pt x="90" y="111"/>
                    <a:pt x="88" y="114"/>
                    <a:pt x="87" y="118"/>
                  </a:cubicBezTo>
                  <a:cubicBezTo>
                    <a:pt x="86" y="118"/>
                    <a:pt x="86" y="118"/>
                    <a:pt x="85" y="119"/>
                  </a:cubicBezTo>
                  <a:moveTo>
                    <a:pt x="37" y="110"/>
                  </a:moveTo>
                  <a:cubicBezTo>
                    <a:pt x="37" y="109"/>
                    <a:pt x="37" y="109"/>
                    <a:pt x="37" y="108"/>
                  </a:cubicBezTo>
                  <a:cubicBezTo>
                    <a:pt x="37" y="108"/>
                    <a:pt x="38" y="108"/>
                    <a:pt x="38" y="108"/>
                  </a:cubicBezTo>
                  <a:cubicBezTo>
                    <a:pt x="37" y="109"/>
                    <a:pt x="37" y="110"/>
                    <a:pt x="37" y="110"/>
                  </a:cubicBezTo>
                  <a:moveTo>
                    <a:pt x="103" y="119"/>
                  </a:moveTo>
                  <a:cubicBezTo>
                    <a:pt x="104" y="116"/>
                    <a:pt x="105" y="113"/>
                    <a:pt x="106" y="109"/>
                  </a:cubicBezTo>
                  <a:cubicBezTo>
                    <a:pt x="107" y="109"/>
                    <a:pt x="108" y="108"/>
                    <a:pt x="109" y="107"/>
                  </a:cubicBezTo>
                  <a:cubicBezTo>
                    <a:pt x="108" y="110"/>
                    <a:pt x="107" y="113"/>
                    <a:pt x="106" y="116"/>
                  </a:cubicBezTo>
                  <a:cubicBezTo>
                    <a:pt x="105" y="117"/>
                    <a:pt x="104" y="118"/>
                    <a:pt x="103" y="119"/>
                  </a:cubicBezTo>
                  <a:moveTo>
                    <a:pt x="17" y="113"/>
                  </a:moveTo>
                  <a:cubicBezTo>
                    <a:pt x="17" y="112"/>
                    <a:pt x="16" y="112"/>
                    <a:pt x="16" y="112"/>
                  </a:cubicBezTo>
                  <a:cubicBezTo>
                    <a:pt x="17" y="110"/>
                    <a:pt x="18" y="108"/>
                    <a:pt x="19" y="107"/>
                  </a:cubicBezTo>
                  <a:cubicBezTo>
                    <a:pt x="20" y="107"/>
                    <a:pt x="20" y="108"/>
                    <a:pt x="20" y="108"/>
                  </a:cubicBezTo>
                  <a:cubicBezTo>
                    <a:pt x="19" y="110"/>
                    <a:pt x="18" y="111"/>
                    <a:pt x="17" y="113"/>
                  </a:cubicBezTo>
                  <a:moveTo>
                    <a:pt x="15" y="110"/>
                  </a:moveTo>
                  <a:cubicBezTo>
                    <a:pt x="14" y="109"/>
                    <a:pt x="14" y="109"/>
                    <a:pt x="14" y="109"/>
                  </a:cubicBezTo>
                  <a:cubicBezTo>
                    <a:pt x="15" y="108"/>
                    <a:pt x="16" y="106"/>
                    <a:pt x="17" y="105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7" y="107"/>
                    <a:pt x="16" y="109"/>
                    <a:pt x="15" y="110"/>
                  </a:cubicBezTo>
                  <a:moveTo>
                    <a:pt x="109" y="113"/>
                  </a:moveTo>
                  <a:cubicBezTo>
                    <a:pt x="109" y="110"/>
                    <a:pt x="110" y="107"/>
                    <a:pt x="111" y="104"/>
                  </a:cubicBezTo>
                  <a:cubicBezTo>
                    <a:pt x="112" y="104"/>
                    <a:pt x="112" y="103"/>
                    <a:pt x="112" y="103"/>
                  </a:cubicBezTo>
                  <a:cubicBezTo>
                    <a:pt x="112" y="105"/>
                    <a:pt x="112" y="107"/>
                    <a:pt x="112" y="109"/>
                  </a:cubicBezTo>
                  <a:cubicBezTo>
                    <a:pt x="111" y="110"/>
                    <a:pt x="110" y="112"/>
                    <a:pt x="109" y="113"/>
                  </a:cubicBezTo>
                  <a:moveTo>
                    <a:pt x="15" y="106"/>
                  </a:moveTo>
                  <a:cubicBezTo>
                    <a:pt x="15" y="105"/>
                    <a:pt x="15" y="103"/>
                    <a:pt x="15" y="102"/>
                  </a:cubicBezTo>
                  <a:cubicBezTo>
                    <a:pt x="16" y="103"/>
                    <a:pt x="16" y="103"/>
                    <a:pt x="16" y="104"/>
                  </a:cubicBezTo>
                  <a:cubicBezTo>
                    <a:pt x="16" y="104"/>
                    <a:pt x="15" y="105"/>
                    <a:pt x="15" y="106"/>
                  </a:cubicBezTo>
                  <a:moveTo>
                    <a:pt x="18" y="92"/>
                  </a:moveTo>
                  <a:cubicBezTo>
                    <a:pt x="18" y="91"/>
                    <a:pt x="18" y="90"/>
                    <a:pt x="19" y="90"/>
                  </a:cubicBezTo>
                  <a:cubicBezTo>
                    <a:pt x="19" y="90"/>
                    <a:pt x="19" y="90"/>
                    <a:pt x="19" y="91"/>
                  </a:cubicBezTo>
                  <a:cubicBezTo>
                    <a:pt x="19" y="91"/>
                    <a:pt x="18" y="92"/>
                    <a:pt x="18" y="92"/>
                  </a:cubicBezTo>
                  <a:moveTo>
                    <a:pt x="16" y="92"/>
                  </a:moveTo>
                  <a:cubicBezTo>
                    <a:pt x="16" y="91"/>
                    <a:pt x="16" y="90"/>
                    <a:pt x="15" y="89"/>
                  </a:cubicBezTo>
                  <a:cubicBezTo>
                    <a:pt x="16" y="87"/>
                    <a:pt x="16" y="86"/>
                    <a:pt x="16" y="85"/>
                  </a:cubicBezTo>
                  <a:cubicBezTo>
                    <a:pt x="17" y="86"/>
                    <a:pt x="17" y="87"/>
                    <a:pt x="18" y="88"/>
                  </a:cubicBezTo>
                  <a:cubicBezTo>
                    <a:pt x="17" y="89"/>
                    <a:pt x="17" y="91"/>
                    <a:pt x="16" y="92"/>
                  </a:cubicBezTo>
                  <a:moveTo>
                    <a:pt x="110" y="92"/>
                  </a:moveTo>
                  <a:cubicBezTo>
                    <a:pt x="109" y="91"/>
                    <a:pt x="109" y="91"/>
                    <a:pt x="109" y="91"/>
                  </a:cubicBezTo>
                  <a:cubicBezTo>
                    <a:pt x="111" y="87"/>
                    <a:pt x="112" y="84"/>
                    <a:pt x="113" y="81"/>
                  </a:cubicBezTo>
                  <a:cubicBezTo>
                    <a:pt x="113" y="82"/>
                    <a:pt x="113" y="84"/>
                    <a:pt x="113" y="85"/>
                  </a:cubicBezTo>
                  <a:cubicBezTo>
                    <a:pt x="113" y="86"/>
                    <a:pt x="113" y="86"/>
                    <a:pt x="113" y="86"/>
                  </a:cubicBezTo>
                  <a:cubicBezTo>
                    <a:pt x="113" y="86"/>
                    <a:pt x="113" y="86"/>
                    <a:pt x="113" y="86"/>
                  </a:cubicBezTo>
                  <a:cubicBezTo>
                    <a:pt x="112" y="88"/>
                    <a:pt x="111" y="89"/>
                    <a:pt x="110" y="92"/>
                  </a:cubicBezTo>
                  <a:moveTo>
                    <a:pt x="15" y="86"/>
                  </a:moveTo>
                  <a:cubicBezTo>
                    <a:pt x="14" y="85"/>
                    <a:pt x="14" y="85"/>
                    <a:pt x="14" y="84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14" y="83"/>
                    <a:pt x="14" y="81"/>
                    <a:pt x="14" y="80"/>
                  </a:cubicBezTo>
                  <a:cubicBezTo>
                    <a:pt x="15" y="81"/>
                    <a:pt x="15" y="82"/>
                    <a:pt x="15" y="83"/>
                  </a:cubicBezTo>
                  <a:cubicBezTo>
                    <a:pt x="15" y="84"/>
                    <a:pt x="15" y="85"/>
                    <a:pt x="15" y="86"/>
                  </a:cubicBezTo>
                  <a:moveTo>
                    <a:pt x="116" y="77"/>
                  </a:moveTo>
                  <a:cubicBezTo>
                    <a:pt x="116" y="77"/>
                    <a:pt x="116" y="76"/>
                    <a:pt x="116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7" y="76"/>
                    <a:pt x="117" y="77"/>
                    <a:pt x="116" y="77"/>
                  </a:cubicBezTo>
                  <a:moveTo>
                    <a:pt x="8" y="82"/>
                  </a:moveTo>
                  <a:cubicBezTo>
                    <a:pt x="9" y="80"/>
                    <a:pt x="10" y="77"/>
                    <a:pt x="12" y="74"/>
                  </a:cubicBezTo>
                  <a:cubicBezTo>
                    <a:pt x="12" y="76"/>
                    <a:pt x="11" y="77"/>
                    <a:pt x="11" y="79"/>
                  </a:cubicBezTo>
                  <a:cubicBezTo>
                    <a:pt x="11" y="80"/>
                    <a:pt x="11" y="81"/>
                    <a:pt x="10" y="82"/>
                  </a:cubicBezTo>
                  <a:cubicBezTo>
                    <a:pt x="9" y="82"/>
                    <a:pt x="9" y="82"/>
                    <a:pt x="8" y="82"/>
                  </a:cubicBezTo>
                  <a:moveTo>
                    <a:pt x="3" y="82"/>
                  </a:moveTo>
                  <a:cubicBezTo>
                    <a:pt x="3" y="82"/>
                    <a:pt x="3" y="82"/>
                    <a:pt x="3" y="82"/>
                  </a:cubicBezTo>
                  <a:cubicBezTo>
                    <a:pt x="5" y="79"/>
                    <a:pt x="6" y="77"/>
                    <a:pt x="7" y="74"/>
                  </a:cubicBezTo>
                  <a:cubicBezTo>
                    <a:pt x="8" y="74"/>
                    <a:pt x="9" y="74"/>
                    <a:pt x="10" y="74"/>
                  </a:cubicBezTo>
                  <a:cubicBezTo>
                    <a:pt x="9" y="77"/>
                    <a:pt x="8" y="80"/>
                    <a:pt x="6" y="82"/>
                  </a:cubicBezTo>
                  <a:cubicBezTo>
                    <a:pt x="5" y="82"/>
                    <a:pt x="4" y="82"/>
                    <a:pt x="3" y="82"/>
                  </a:cubicBezTo>
                  <a:moveTo>
                    <a:pt x="116" y="83"/>
                  </a:moveTo>
                  <a:cubicBezTo>
                    <a:pt x="116" y="82"/>
                    <a:pt x="116" y="82"/>
                    <a:pt x="116" y="81"/>
                  </a:cubicBezTo>
                  <a:cubicBezTo>
                    <a:pt x="116" y="81"/>
                    <a:pt x="116" y="81"/>
                    <a:pt x="116" y="81"/>
                  </a:cubicBezTo>
                  <a:cubicBezTo>
                    <a:pt x="117" y="79"/>
                    <a:pt x="118" y="76"/>
                    <a:pt x="119" y="74"/>
                  </a:cubicBezTo>
                  <a:cubicBezTo>
                    <a:pt x="120" y="74"/>
                    <a:pt x="120" y="74"/>
                    <a:pt x="121" y="74"/>
                  </a:cubicBezTo>
                  <a:cubicBezTo>
                    <a:pt x="120" y="77"/>
                    <a:pt x="119" y="80"/>
                    <a:pt x="118" y="83"/>
                  </a:cubicBezTo>
                  <a:cubicBezTo>
                    <a:pt x="117" y="83"/>
                    <a:pt x="117" y="83"/>
                    <a:pt x="116" y="83"/>
                  </a:cubicBezTo>
                  <a:cubicBezTo>
                    <a:pt x="116" y="83"/>
                    <a:pt x="116" y="83"/>
                    <a:pt x="116" y="83"/>
                  </a:cubicBezTo>
                  <a:moveTo>
                    <a:pt x="119" y="82"/>
                  </a:moveTo>
                  <a:cubicBezTo>
                    <a:pt x="120" y="79"/>
                    <a:pt x="121" y="77"/>
                    <a:pt x="123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3" y="77"/>
                    <a:pt x="123" y="80"/>
                    <a:pt x="122" y="82"/>
                  </a:cubicBezTo>
                  <a:cubicBezTo>
                    <a:pt x="122" y="82"/>
                    <a:pt x="121" y="82"/>
                    <a:pt x="120" y="82"/>
                  </a:cubicBezTo>
                  <a:cubicBezTo>
                    <a:pt x="119" y="82"/>
                    <a:pt x="119" y="82"/>
                    <a:pt x="119" y="82"/>
                  </a:cubicBezTo>
                  <a:moveTo>
                    <a:pt x="3" y="79"/>
                  </a:moveTo>
                  <a:cubicBezTo>
                    <a:pt x="3" y="77"/>
                    <a:pt x="3" y="76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4" y="74"/>
                    <a:pt x="5" y="74"/>
                    <a:pt x="5" y="74"/>
                  </a:cubicBezTo>
                  <a:cubicBezTo>
                    <a:pt x="5" y="76"/>
                    <a:pt x="4" y="77"/>
                    <a:pt x="3" y="79"/>
                  </a:cubicBezTo>
                  <a:moveTo>
                    <a:pt x="17" y="40"/>
                  </a:moveTo>
                  <a:cubicBezTo>
                    <a:pt x="16" y="39"/>
                    <a:pt x="16" y="39"/>
                    <a:pt x="15" y="38"/>
                  </a:cubicBezTo>
                  <a:cubicBezTo>
                    <a:pt x="16" y="37"/>
                    <a:pt x="18" y="35"/>
                    <a:pt x="19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8" y="36"/>
                    <a:pt x="17" y="38"/>
                    <a:pt x="17" y="40"/>
                  </a:cubicBezTo>
                  <a:moveTo>
                    <a:pt x="15" y="37"/>
                  </a:moveTo>
                  <a:cubicBezTo>
                    <a:pt x="15" y="36"/>
                    <a:pt x="15" y="35"/>
                    <a:pt x="15" y="35"/>
                  </a:cubicBezTo>
                  <a:cubicBezTo>
                    <a:pt x="16" y="34"/>
                    <a:pt x="17" y="33"/>
                    <a:pt x="17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4"/>
                    <a:pt x="16" y="35"/>
                    <a:pt x="15" y="37"/>
                  </a:cubicBezTo>
                  <a:moveTo>
                    <a:pt x="111" y="38"/>
                  </a:moveTo>
                  <a:cubicBezTo>
                    <a:pt x="110" y="36"/>
                    <a:pt x="109" y="35"/>
                    <a:pt x="109" y="34"/>
                  </a:cubicBezTo>
                  <a:cubicBezTo>
                    <a:pt x="110" y="33"/>
                    <a:pt x="111" y="32"/>
                    <a:pt x="112" y="30"/>
                  </a:cubicBezTo>
                  <a:cubicBezTo>
                    <a:pt x="112" y="32"/>
                    <a:pt x="112" y="33"/>
                    <a:pt x="112" y="34"/>
                  </a:cubicBezTo>
                  <a:cubicBezTo>
                    <a:pt x="112" y="35"/>
                    <a:pt x="112" y="35"/>
                    <a:pt x="112" y="36"/>
                  </a:cubicBezTo>
                  <a:cubicBezTo>
                    <a:pt x="112" y="37"/>
                    <a:pt x="111" y="37"/>
                    <a:pt x="111" y="38"/>
                  </a:cubicBezTo>
                  <a:moveTo>
                    <a:pt x="15" y="32"/>
                  </a:moveTo>
                  <a:cubicBezTo>
                    <a:pt x="15" y="31"/>
                    <a:pt x="15" y="31"/>
                    <a:pt x="15" y="30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1"/>
                    <a:pt x="16" y="32"/>
                    <a:pt x="15" y="32"/>
                  </a:cubicBezTo>
                  <a:moveTo>
                    <a:pt x="36" y="21"/>
                  </a:moveTo>
                  <a:cubicBezTo>
                    <a:pt x="36" y="21"/>
                    <a:pt x="36" y="21"/>
                    <a:pt x="37" y="21"/>
                  </a:cubicBezTo>
                  <a:cubicBezTo>
                    <a:pt x="42" y="17"/>
                    <a:pt x="48" y="15"/>
                    <a:pt x="54" y="14"/>
                  </a:cubicBezTo>
                  <a:cubicBezTo>
                    <a:pt x="55" y="14"/>
                    <a:pt x="55" y="13"/>
                    <a:pt x="55" y="12"/>
                  </a:cubicBezTo>
                  <a:cubicBezTo>
                    <a:pt x="55" y="9"/>
                    <a:pt x="55" y="6"/>
                    <a:pt x="55" y="3"/>
                  </a:cubicBezTo>
                  <a:cubicBezTo>
                    <a:pt x="58" y="3"/>
                    <a:pt x="61" y="2"/>
                    <a:pt x="64" y="2"/>
                  </a:cubicBezTo>
                  <a:cubicBezTo>
                    <a:pt x="67" y="2"/>
                    <a:pt x="70" y="3"/>
                    <a:pt x="73" y="3"/>
                  </a:cubicBezTo>
                  <a:cubicBezTo>
                    <a:pt x="73" y="6"/>
                    <a:pt x="73" y="9"/>
                    <a:pt x="73" y="12"/>
                  </a:cubicBezTo>
                  <a:cubicBezTo>
                    <a:pt x="73" y="13"/>
                    <a:pt x="73" y="14"/>
                    <a:pt x="74" y="14"/>
                  </a:cubicBezTo>
                  <a:cubicBezTo>
                    <a:pt x="80" y="15"/>
                    <a:pt x="86" y="17"/>
                    <a:pt x="92" y="21"/>
                  </a:cubicBezTo>
                  <a:cubicBezTo>
                    <a:pt x="92" y="21"/>
                    <a:pt x="92" y="21"/>
                    <a:pt x="92" y="21"/>
                  </a:cubicBezTo>
                  <a:cubicBezTo>
                    <a:pt x="93" y="21"/>
                    <a:pt x="93" y="21"/>
                    <a:pt x="93" y="21"/>
                  </a:cubicBezTo>
                  <a:cubicBezTo>
                    <a:pt x="96" y="19"/>
                    <a:pt x="98" y="16"/>
                    <a:pt x="100" y="14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103" y="16"/>
                    <a:pt x="109" y="23"/>
                    <a:pt x="110" y="23"/>
                  </a:cubicBezTo>
                  <a:cubicBezTo>
                    <a:pt x="110" y="24"/>
                    <a:pt x="111" y="25"/>
                    <a:pt x="112" y="26"/>
                  </a:cubicBezTo>
                  <a:cubicBezTo>
                    <a:pt x="112" y="27"/>
                    <a:pt x="112" y="27"/>
                    <a:pt x="112" y="27"/>
                  </a:cubicBezTo>
                  <a:cubicBezTo>
                    <a:pt x="110" y="29"/>
                    <a:pt x="108" y="31"/>
                    <a:pt x="106" y="33"/>
                  </a:cubicBezTo>
                  <a:cubicBezTo>
                    <a:pt x="105" y="33"/>
                    <a:pt x="105" y="34"/>
                    <a:pt x="106" y="35"/>
                  </a:cubicBezTo>
                  <a:cubicBezTo>
                    <a:pt x="109" y="40"/>
                    <a:pt x="112" y="46"/>
                    <a:pt x="113" y="53"/>
                  </a:cubicBezTo>
                  <a:cubicBezTo>
                    <a:pt x="113" y="53"/>
                    <a:pt x="114" y="54"/>
                    <a:pt x="114" y="54"/>
                  </a:cubicBezTo>
                  <a:cubicBezTo>
                    <a:pt x="117" y="54"/>
                    <a:pt x="120" y="54"/>
                    <a:pt x="123" y="54"/>
                  </a:cubicBezTo>
                  <a:cubicBezTo>
                    <a:pt x="124" y="57"/>
                    <a:pt x="124" y="60"/>
                    <a:pt x="124" y="63"/>
                  </a:cubicBezTo>
                  <a:cubicBezTo>
                    <a:pt x="124" y="65"/>
                    <a:pt x="124" y="68"/>
                    <a:pt x="124" y="71"/>
                  </a:cubicBezTo>
                  <a:cubicBezTo>
                    <a:pt x="123" y="71"/>
                    <a:pt x="123" y="71"/>
                    <a:pt x="122" y="71"/>
                  </a:cubicBezTo>
                  <a:cubicBezTo>
                    <a:pt x="119" y="71"/>
                    <a:pt x="117" y="71"/>
                    <a:pt x="115" y="73"/>
                  </a:cubicBezTo>
                  <a:cubicBezTo>
                    <a:pt x="114" y="73"/>
                    <a:pt x="113" y="75"/>
                    <a:pt x="112" y="76"/>
                  </a:cubicBezTo>
                  <a:cubicBezTo>
                    <a:pt x="110" y="80"/>
                    <a:pt x="109" y="84"/>
                    <a:pt x="106" y="90"/>
                  </a:cubicBezTo>
                  <a:cubicBezTo>
                    <a:pt x="105" y="91"/>
                    <a:pt x="105" y="91"/>
                    <a:pt x="106" y="92"/>
                  </a:cubicBezTo>
                  <a:cubicBezTo>
                    <a:pt x="108" y="94"/>
                    <a:pt x="110" y="96"/>
                    <a:pt x="112" y="98"/>
                  </a:cubicBezTo>
                  <a:cubicBezTo>
                    <a:pt x="109" y="103"/>
                    <a:pt x="105" y="107"/>
                    <a:pt x="100" y="111"/>
                  </a:cubicBezTo>
                  <a:cubicBezTo>
                    <a:pt x="98" y="108"/>
                    <a:pt x="96" y="106"/>
                    <a:pt x="94" y="104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86" y="108"/>
                    <a:pt x="80" y="110"/>
                    <a:pt x="74" y="111"/>
                  </a:cubicBezTo>
                  <a:cubicBezTo>
                    <a:pt x="73" y="112"/>
                    <a:pt x="73" y="112"/>
                    <a:pt x="73" y="113"/>
                  </a:cubicBezTo>
                  <a:cubicBezTo>
                    <a:pt x="73" y="116"/>
                    <a:pt x="73" y="119"/>
                    <a:pt x="73" y="122"/>
                  </a:cubicBezTo>
                  <a:cubicBezTo>
                    <a:pt x="70" y="122"/>
                    <a:pt x="67" y="123"/>
                    <a:pt x="64" y="123"/>
                  </a:cubicBezTo>
                  <a:cubicBezTo>
                    <a:pt x="61" y="123"/>
                    <a:pt x="58" y="122"/>
                    <a:pt x="55" y="122"/>
                  </a:cubicBezTo>
                  <a:cubicBezTo>
                    <a:pt x="55" y="119"/>
                    <a:pt x="55" y="116"/>
                    <a:pt x="55" y="113"/>
                  </a:cubicBezTo>
                  <a:cubicBezTo>
                    <a:pt x="55" y="112"/>
                    <a:pt x="55" y="112"/>
                    <a:pt x="54" y="111"/>
                  </a:cubicBezTo>
                  <a:cubicBezTo>
                    <a:pt x="48" y="110"/>
                    <a:pt x="42" y="108"/>
                    <a:pt x="36" y="104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5" y="104"/>
                    <a:pt x="35" y="104"/>
                    <a:pt x="34" y="104"/>
                  </a:cubicBezTo>
                  <a:cubicBezTo>
                    <a:pt x="32" y="106"/>
                    <a:pt x="30" y="108"/>
                    <a:pt x="28" y="111"/>
                  </a:cubicBezTo>
                  <a:cubicBezTo>
                    <a:pt x="28" y="111"/>
                    <a:pt x="28" y="111"/>
                    <a:pt x="28" y="111"/>
                  </a:cubicBezTo>
                  <a:cubicBezTo>
                    <a:pt x="28" y="111"/>
                    <a:pt x="28" y="111"/>
                    <a:pt x="28" y="111"/>
                  </a:cubicBezTo>
                  <a:cubicBezTo>
                    <a:pt x="23" y="107"/>
                    <a:pt x="19" y="103"/>
                    <a:pt x="16" y="98"/>
                  </a:cubicBezTo>
                  <a:cubicBezTo>
                    <a:pt x="18" y="96"/>
                    <a:pt x="20" y="94"/>
                    <a:pt x="22" y="92"/>
                  </a:cubicBezTo>
                  <a:cubicBezTo>
                    <a:pt x="23" y="91"/>
                    <a:pt x="23" y="91"/>
                    <a:pt x="22" y="90"/>
                  </a:cubicBezTo>
                  <a:cubicBezTo>
                    <a:pt x="19" y="85"/>
                    <a:pt x="16" y="79"/>
                    <a:pt x="15" y="72"/>
                  </a:cubicBezTo>
                  <a:cubicBezTo>
                    <a:pt x="15" y="72"/>
                    <a:pt x="14" y="71"/>
                    <a:pt x="14" y="71"/>
                  </a:cubicBezTo>
                  <a:cubicBezTo>
                    <a:pt x="11" y="71"/>
                    <a:pt x="8" y="71"/>
                    <a:pt x="5" y="71"/>
                  </a:cubicBezTo>
                  <a:cubicBezTo>
                    <a:pt x="4" y="68"/>
                    <a:pt x="4" y="66"/>
                    <a:pt x="4" y="63"/>
                  </a:cubicBezTo>
                  <a:cubicBezTo>
                    <a:pt x="4" y="60"/>
                    <a:pt x="4" y="57"/>
                    <a:pt x="5" y="54"/>
                  </a:cubicBezTo>
                  <a:cubicBezTo>
                    <a:pt x="8" y="54"/>
                    <a:pt x="11" y="54"/>
                    <a:pt x="14" y="54"/>
                  </a:cubicBezTo>
                  <a:cubicBezTo>
                    <a:pt x="14" y="54"/>
                    <a:pt x="15" y="53"/>
                    <a:pt x="15" y="53"/>
                  </a:cubicBezTo>
                  <a:cubicBezTo>
                    <a:pt x="17" y="46"/>
                    <a:pt x="19" y="40"/>
                    <a:pt x="23" y="35"/>
                  </a:cubicBezTo>
                  <a:cubicBezTo>
                    <a:pt x="23" y="34"/>
                    <a:pt x="23" y="33"/>
                    <a:pt x="22" y="33"/>
                  </a:cubicBezTo>
                  <a:cubicBezTo>
                    <a:pt x="20" y="31"/>
                    <a:pt x="18" y="29"/>
                    <a:pt x="16" y="27"/>
                  </a:cubicBezTo>
                  <a:cubicBezTo>
                    <a:pt x="20" y="22"/>
                    <a:pt x="24" y="18"/>
                    <a:pt x="28" y="14"/>
                  </a:cubicBezTo>
                  <a:cubicBezTo>
                    <a:pt x="30" y="16"/>
                    <a:pt x="33" y="19"/>
                    <a:pt x="35" y="21"/>
                  </a:cubicBezTo>
                  <a:cubicBezTo>
                    <a:pt x="35" y="21"/>
                    <a:pt x="35" y="21"/>
                    <a:pt x="36" y="21"/>
                  </a:cubicBezTo>
                  <a:moveTo>
                    <a:pt x="64" y="0"/>
                  </a:moveTo>
                  <a:cubicBezTo>
                    <a:pt x="61" y="0"/>
                    <a:pt x="57" y="0"/>
                    <a:pt x="54" y="0"/>
                  </a:cubicBezTo>
                  <a:cubicBezTo>
                    <a:pt x="53" y="1"/>
                    <a:pt x="52" y="1"/>
                    <a:pt x="52" y="2"/>
                  </a:cubicBezTo>
                  <a:cubicBezTo>
                    <a:pt x="52" y="5"/>
                    <a:pt x="52" y="8"/>
                    <a:pt x="52" y="11"/>
                  </a:cubicBezTo>
                  <a:cubicBezTo>
                    <a:pt x="47" y="12"/>
                    <a:pt x="41" y="15"/>
                    <a:pt x="36" y="18"/>
                  </a:cubicBezTo>
                  <a:cubicBezTo>
                    <a:pt x="34" y="16"/>
                    <a:pt x="32" y="14"/>
                    <a:pt x="30" y="11"/>
                  </a:cubicBezTo>
                  <a:cubicBezTo>
                    <a:pt x="29" y="11"/>
                    <a:pt x="29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2" y="15"/>
                    <a:pt x="17" y="20"/>
                    <a:pt x="13" y="26"/>
                  </a:cubicBezTo>
                  <a:cubicBezTo>
                    <a:pt x="13" y="26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30"/>
                    <a:pt x="12" y="33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9"/>
                    <a:pt x="12" y="39"/>
                  </a:cubicBezTo>
                  <a:cubicBezTo>
                    <a:pt x="13" y="40"/>
                    <a:pt x="14" y="41"/>
                    <a:pt x="15" y="43"/>
                  </a:cubicBezTo>
                  <a:cubicBezTo>
                    <a:pt x="14" y="45"/>
                    <a:pt x="13" y="48"/>
                    <a:pt x="13" y="51"/>
                  </a:cubicBezTo>
                  <a:cubicBezTo>
                    <a:pt x="10" y="51"/>
                    <a:pt x="6" y="51"/>
                    <a:pt x="3" y="51"/>
                  </a:cubicBezTo>
                  <a:cubicBezTo>
                    <a:pt x="3" y="51"/>
                    <a:pt x="2" y="51"/>
                    <a:pt x="2" y="52"/>
                  </a:cubicBezTo>
                  <a:cubicBezTo>
                    <a:pt x="2" y="53"/>
                    <a:pt x="2" y="53"/>
                    <a:pt x="2" y="54"/>
                  </a:cubicBezTo>
                  <a:cubicBezTo>
                    <a:pt x="1" y="54"/>
                    <a:pt x="1" y="54"/>
                    <a:pt x="1" y="55"/>
                  </a:cubicBezTo>
                  <a:cubicBezTo>
                    <a:pt x="0" y="59"/>
                    <a:pt x="0" y="66"/>
                    <a:pt x="0" y="72"/>
                  </a:cubicBezTo>
                  <a:cubicBezTo>
                    <a:pt x="0" y="77"/>
                    <a:pt x="0" y="81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2" y="85"/>
                    <a:pt x="2" y="85"/>
                  </a:cubicBezTo>
                  <a:cubicBezTo>
                    <a:pt x="5" y="85"/>
                    <a:pt x="8" y="85"/>
                    <a:pt x="11" y="85"/>
                  </a:cubicBezTo>
                  <a:cubicBezTo>
                    <a:pt x="12" y="89"/>
                    <a:pt x="13" y="92"/>
                    <a:pt x="15" y="95"/>
                  </a:cubicBezTo>
                  <a:cubicBezTo>
                    <a:pt x="14" y="96"/>
                    <a:pt x="14" y="96"/>
                    <a:pt x="13" y="97"/>
                  </a:cubicBezTo>
                  <a:cubicBezTo>
                    <a:pt x="13" y="97"/>
                    <a:pt x="12" y="98"/>
                    <a:pt x="12" y="98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12" y="102"/>
                    <a:pt x="12" y="106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11" y="110"/>
                    <a:pt x="11" y="110"/>
                    <a:pt x="11" y="110"/>
                  </a:cubicBezTo>
                  <a:cubicBezTo>
                    <a:pt x="11" y="111"/>
                    <a:pt x="12" y="112"/>
                    <a:pt x="12" y="112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16" y="117"/>
                    <a:pt x="20" y="121"/>
                    <a:pt x="25" y="125"/>
                  </a:cubicBezTo>
                  <a:cubicBezTo>
                    <a:pt x="26" y="125"/>
                    <a:pt x="26" y="125"/>
                    <a:pt x="27" y="125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8" y="125"/>
                    <a:pt x="28" y="125"/>
                    <a:pt x="28" y="125"/>
                  </a:cubicBezTo>
                  <a:cubicBezTo>
                    <a:pt x="30" y="123"/>
                    <a:pt x="32" y="121"/>
                    <a:pt x="35" y="119"/>
                  </a:cubicBezTo>
                  <a:cubicBezTo>
                    <a:pt x="40" y="122"/>
                    <a:pt x="44" y="124"/>
                    <a:pt x="50" y="125"/>
                  </a:cubicBezTo>
                  <a:cubicBezTo>
                    <a:pt x="50" y="129"/>
                    <a:pt x="51" y="131"/>
                    <a:pt x="51" y="135"/>
                  </a:cubicBezTo>
                  <a:cubicBezTo>
                    <a:pt x="51" y="136"/>
                    <a:pt x="52" y="136"/>
                    <a:pt x="53" y="136"/>
                  </a:cubicBezTo>
                  <a:cubicBezTo>
                    <a:pt x="56" y="137"/>
                    <a:pt x="59" y="137"/>
                    <a:pt x="63" y="137"/>
                  </a:cubicBezTo>
                  <a:cubicBezTo>
                    <a:pt x="66" y="137"/>
                    <a:pt x="70" y="137"/>
                    <a:pt x="73" y="136"/>
                  </a:cubicBezTo>
                  <a:cubicBezTo>
                    <a:pt x="74" y="136"/>
                    <a:pt x="75" y="135"/>
                    <a:pt x="75" y="135"/>
                  </a:cubicBezTo>
                  <a:cubicBezTo>
                    <a:pt x="75" y="132"/>
                    <a:pt x="75" y="129"/>
                    <a:pt x="76" y="125"/>
                  </a:cubicBezTo>
                  <a:cubicBezTo>
                    <a:pt x="81" y="124"/>
                    <a:pt x="86" y="122"/>
                    <a:pt x="91" y="119"/>
                  </a:cubicBezTo>
                  <a:cubicBezTo>
                    <a:pt x="93" y="121"/>
                    <a:pt x="96" y="123"/>
                    <a:pt x="98" y="125"/>
                  </a:cubicBezTo>
                  <a:cubicBezTo>
                    <a:pt x="98" y="125"/>
                    <a:pt x="98" y="126"/>
                    <a:pt x="99" y="126"/>
                  </a:cubicBezTo>
                  <a:cubicBezTo>
                    <a:pt x="99" y="126"/>
                    <a:pt x="99" y="125"/>
                    <a:pt x="100" y="125"/>
                  </a:cubicBezTo>
                  <a:cubicBezTo>
                    <a:pt x="105" y="121"/>
                    <a:pt x="110" y="116"/>
                    <a:pt x="114" y="111"/>
                  </a:cubicBezTo>
                  <a:cubicBezTo>
                    <a:pt x="115" y="110"/>
                    <a:pt x="115" y="110"/>
                    <a:pt x="115" y="110"/>
                  </a:cubicBezTo>
                  <a:cubicBezTo>
                    <a:pt x="115" y="106"/>
                    <a:pt x="115" y="103"/>
                    <a:pt x="116" y="98"/>
                  </a:cubicBezTo>
                  <a:cubicBezTo>
                    <a:pt x="116" y="98"/>
                    <a:pt x="116" y="98"/>
                    <a:pt x="116" y="98"/>
                  </a:cubicBezTo>
                  <a:cubicBezTo>
                    <a:pt x="116" y="98"/>
                    <a:pt x="116" y="98"/>
                    <a:pt x="116" y="98"/>
                  </a:cubicBezTo>
                  <a:cubicBezTo>
                    <a:pt x="115" y="97"/>
                    <a:pt x="115" y="97"/>
                    <a:pt x="115" y="97"/>
                  </a:cubicBezTo>
                  <a:cubicBezTo>
                    <a:pt x="115" y="97"/>
                    <a:pt x="115" y="97"/>
                    <a:pt x="115" y="97"/>
                  </a:cubicBezTo>
                  <a:cubicBezTo>
                    <a:pt x="114" y="96"/>
                    <a:pt x="113" y="95"/>
                    <a:pt x="112" y="94"/>
                  </a:cubicBezTo>
                  <a:cubicBezTo>
                    <a:pt x="114" y="90"/>
                    <a:pt x="115" y="88"/>
                    <a:pt x="116" y="87"/>
                  </a:cubicBezTo>
                  <a:cubicBezTo>
                    <a:pt x="117" y="86"/>
                    <a:pt x="117" y="86"/>
                    <a:pt x="117" y="86"/>
                  </a:cubicBezTo>
                  <a:cubicBezTo>
                    <a:pt x="118" y="85"/>
                    <a:pt x="119" y="85"/>
                    <a:pt x="120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1" y="85"/>
                    <a:pt x="122" y="85"/>
                    <a:pt x="124" y="85"/>
                  </a:cubicBezTo>
                  <a:cubicBezTo>
                    <a:pt x="124" y="85"/>
                    <a:pt x="124" y="85"/>
                    <a:pt x="124" y="85"/>
                  </a:cubicBezTo>
                  <a:cubicBezTo>
                    <a:pt x="124" y="85"/>
                    <a:pt x="125" y="85"/>
                    <a:pt x="125" y="84"/>
                  </a:cubicBezTo>
                  <a:cubicBezTo>
                    <a:pt x="126" y="80"/>
                    <a:pt x="126" y="77"/>
                    <a:pt x="126" y="73"/>
                  </a:cubicBezTo>
                  <a:cubicBezTo>
                    <a:pt x="127" y="69"/>
                    <a:pt x="127" y="66"/>
                    <a:pt x="127" y="63"/>
                  </a:cubicBezTo>
                  <a:cubicBezTo>
                    <a:pt x="127" y="59"/>
                    <a:pt x="127" y="56"/>
                    <a:pt x="126" y="52"/>
                  </a:cubicBezTo>
                  <a:cubicBezTo>
                    <a:pt x="126" y="51"/>
                    <a:pt x="125" y="51"/>
                    <a:pt x="125" y="51"/>
                  </a:cubicBezTo>
                  <a:cubicBezTo>
                    <a:pt x="122" y="51"/>
                    <a:pt x="119" y="51"/>
                    <a:pt x="116" y="51"/>
                  </a:cubicBezTo>
                  <a:cubicBezTo>
                    <a:pt x="115" y="47"/>
                    <a:pt x="114" y="44"/>
                    <a:pt x="112" y="40"/>
                  </a:cubicBezTo>
                  <a:cubicBezTo>
                    <a:pt x="113" y="40"/>
                    <a:pt x="113" y="39"/>
                    <a:pt x="114" y="39"/>
                  </a:cubicBezTo>
                  <a:cubicBezTo>
                    <a:pt x="115" y="39"/>
                    <a:pt x="115" y="38"/>
                    <a:pt x="115" y="37"/>
                  </a:cubicBezTo>
                  <a:cubicBezTo>
                    <a:pt x="115" y="36"/>
                    <a:pt x="115" y="35"/>
                    <a:pt x="115" y="34"/>
                  </a:cubicBezTo>
                  <a:cubicBezTo>
                    <a:pt x="115" y="32"/>
                    <a:pt x="115" y="30"/>
                    <a:pt x="115" y="29"/>
                  </a:cubicBezTo>
                  <a:cubicBezTo>
                    <a:pt x="115" y="28"/>
                    <a:pt x="116" y="28"/>
                    <a:pt x="116" y="28"/>
                  </a:cubicBezTo>
                  <a:cubicBezTo>
                    <a:pt x="115" y="27"/>
                    <a:pt x="115" y="27"/>
                    <a:pt x="115" y="27"/>
                  </a:cubicBezTo>
                  <a:cubicBezTo>
                    <a:pt x="116" y="27"/>
                    <a:pt x="116" y="26"/>
                    <a:pt x="115" y="26"/>
                  </a:cubicBezTo>
                  <a:cubicBezTo>
                    <a:pt x="115" y="26"/>
                    <a:pt x="115" y="26"/>
                    <a:pt x="115" y="26"/>
                  </a:cubicBezTo>
                  <a:cubicBezTo>
                    <a:pt x="115" y="25"/>
                    <a:pt x="115" y="25"/>
                    <a:pt x="114" y="24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3" y="23"/>
                    <a:pt x="113" y="22"/>
                    <a:pt x="112" y="21"/>
                  </a:cubicBezTo>
                  <a:cubicBezTo>
                    <a:pt x="112" y="21"/>
                    <a:pt x="111" y="20"/>
                    <a:pt x="110" y="19"/>
                  </a:cubicBezTo>
                  <a:cubicBezTo>
                    <a:pt x="108" y="18"/>
                    <a:pt x="106" y="16"/>
                    <a:pt x="105" y="14"/>
                  </a:cubicBezTo>
                  <a:cubicBezTo>
                    <a:pt x="104" y="13"/>
                    <a:pt x="103" y="13"/>
                    <a:pt x="102" y="12"/>
                  </a:cubicBezTo>
                  <a:cubicBezTo>
                    <a:pt x="102" y="12"/>
                    <a:pt x="101" y="12"/>
                    <a:pt x="101" y="11"/>
                  </a:cubicBezTo>
                  <a:cubicBezTo>
                    <a:pt x="101" y="11"/>
                    <a:pt x="101" y="11"/>
                    <a:pt x="100" y="11"/>
                  </a:cubicBezTo>
                  <a:cubicBezTo>
                    <a:pt x="100" y="11"/>
                    <a:pt x="100" y="11"/>
                    <a:pt x="100" y="11"/>
                  </a:cubicBezTo>
                  <a:cubicBezTo>
                    <a:pt x="100" y="11"/>
                    <a:pt x="99" y="11"/>
                    <a:pt x="99" y="11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97" y="14"/>
                    <a:pt x="94" y="16"/>
                    <a:pt x="92" y="18"/>
                  </a:cubicBezTo>
                  <a:cubicBezTo>
                    <a:pt x="87" y="15"/>
                    <a:pt x="82" y="12"/>
                    <a:pt x="76" y="11"/>
                  </a:cubicBezTo>
                  <a:cubicBezTo>
                    <a:pt x="76" y="8"/>
                    <a:pt x="76" y="5"/>
                    <a:pt x="76" y="2"/>
                  </a:cubicBezTo>
                  <a:cubicBezTo>
                    <a:pt x="76" y="1"/>
                    <a:pt x="75" y="1"/>
                    <a:pt x="74" y="0"/>
                  </a:cubicBezTo>
                  <a:cubicBezTo>
                    <a:pt x="71" y="0"/>
                    <a:pt x="68" y="0"/>
                    <a:pt x="6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59" name="Freeform 743"/>
            <p:cNvSpPr>
              <a:spLocks noEditPoints="1"/>
            </p:cNvSpPr>
            <p:nvPr/>
          </p:nvSpPr>
          <p:spPr bwMode="auto">
            <a:xfrm>
              <a:off x="3300" y="1114"/>
              <a:ext cx="140" cy="140"/>
            </a:xfrm>
            <a:custGeom>
              <a:avLst/>
              <a:gdLst>
                <a:gd name="T0" fmla="*/ 56 w 59"/>
                <a:gd name="T1" fmla="*/ 30 h 59"/>
                <a:gd name="T2" fmla="*/ 54 w 59"/>
                <a:gd name="T3" fmla="*/ 29 h 59"/>
                <a:gd name="T4" fmla="*/ 55 w 59"/>
                <a:gd name="T5" fmla="*/ 28 h 59"/>
                <a:gd name="T6" fmla="*/ 53 w 59"/>
                <a:gd name="T7" fmla="*/ 26 h 59"/>
                <a:gd name="T8" fmla="*/ 53 w 59"/>
                <a:gd name="T9" fmla="*/ 26 h 59"/>
                <a:gd name="T10" fmla="*/ 54 w 59"/>
                <a:gd name="T11" fmla="*/ 21 h 59"/>
                <a:gd name="T12" fmla="*/ 51 w 59"/>
                <a:gd name="T13" fmla="*/ 21 h 59"/>
                <a:gd name="T14" fmla="*/ 53 w 59"/>
                <a:gd name="T15" fmla="*/ 20 h 59"/>
                <a:gd name="T16" fmla="*/ 49 w 59"/>
                <a:gd name="T17" fmla="*/ 19 h 59"/>
                <a:gd name="T18" fmla="*/ 50 w 59"/>
                <a:gd name="T19" fmla="*/ 20 h 59"/>
                <a:gd name="T20" fmla="*/ 46 w 59"/>
                <a:gd name="T21" fmla="*/ 16 h 59"/>
                <a:gd name="T22" fmla="*/ 48 w 59"/>
                <a:gd name="T23" fmla="*/ 18 h 59"/>
                <a:gd name="T24" fmla="*/ 47 w 59"/>
                <a:gd name="T25" fmla="*/ 11 h 59"/>
                <a:gd name="T26" fmla="*/ 45 w 59"/>
                <a:gd name="T27" fmla="*/ 15 h 59"/>
                <a:gd name="T28" fmla="*/ 3 w 59"/>
                <a:gd name="T29" fmla="*/ 28 h 59"/>
                <a:gd name="T30" fmla="*/ 12 w 59"/>
                <a:gd name="T31" fmla="*/ 16 h 59"/>
                <a:gd name="T32" fmla="*/ 45 w 59"/>
                <a:gd name="T33" fmla="*/ 19 h 59"/>
                <a:gd name="T34" fmla="*/ 53 w 59"/>
                <a:gd name="T35" fmla="*/ 41 h 59"/>
                <a:gd name="T36" fmla="*/ 30 w 59"/>
                <a:gd name="T37" fmla="*/ 56 h 59"/>
                <a:gd name="T38" fmla="*/ 40 w 59"/>
                <a:gd name="T39" fmla="*/ 12 h 59"/>
                <a:gd name="T40" fmla="*/ 46 w 59"/>
                <a:gd name="T41" fmla="*/ 10 h 59"/>
                <a:gd name="T42" fmla="*/ 6 w 59"/>
                <a:gd name="T43" fmla="*/ 17 h 59"/>
                <a:gd name="T44" fmla="*/ 9 w 59"/>
                <a:gd name="T45" fmla="*/ 15 h 59"/>
                <a:gd name="T46" fmla="*/ 15 w 59"/>
                <a:gd name="T47" fmla="*/ 7 h 59"/>
                <a:gd name="T48" fmla="*/ 39 w 59"/>
                <a:gd name="T49" fmla="*/ 11 h 59"/>
                <a:gd name="T50" fmla="*/ 43 w 59"/>
                <a:gd name="T51" fmla="*/ 8 h 59"/>
                <a:gd name="T52" fmla="*/ 34 w 59"/>
                <a:gd name="T53" fmla="*/ 9 h 59"/>
                <a:gd name="T54" fmla="*/ 41 w 59"/>
                <a:gd name="T55" fmla="*/ 6 h 59"/>
                <a:gd name="T56" fmla="*/ 31 w 59"/>
                <a:gd name="T57" fmla="*/ 8 h 59"/>
                <a:gd name="T58" fmla="*/ 36 w 59"/>
                <a:gd name="T59" fmla="*/ 5 h 59"/>
                <a:gd name="T60" fmla="*/ 19 w 59"/>
                <a:gd name="T61" fmla="*/ 5 h 59"/>
                <a:gd name="T62" fmla="*/ 13 w 59"/>
                <a:gd name="T63" fmla="*/ 12 h 59"/>
                <a:gd name="T64" fmla="*/ 34 w 59"/>
                <a:gd name="T65" fmla="*/ 3 h 59"/>
                <a:gd name="T66" fmla="*/ 27 w 59"/>
                <a:gd name="T67" fmla="*/ 8 h 59"/>
                <a:gd name="T68" fmla="*/ 26 w 59"/>
                <a:gd name="T69" fmla="*/ 3 h 59"/>
                <a:gd name="T70" fmla="*/ 19 w 59"/>
                <a:gd name="T71" fmla="*/ 9 h 59"/>
                <a:gd name="T72" fmla="*/ 29 w 59"/>
                <a:gd name="T73" fmla="*/ 3 h 59"/>
                <a:gd name="T74" fmla="*/ 23 w 59"/>
                <a:gd name="T75" fmla="*/ 8 h 59"/>
                <a:gd name="T76" fmla="*/ 12 w 59"/>
                <a:gd name="T77" fmla="*/ 5 h 59"/>
                <a:gd name="T78" fmla="*/ 30 w 59"/>
                <a:gd name="T79" fmla="*/ 59 h 59"/>
                <a:gd name="T80" fmla="*/ 45 w 59"/>
                <a:gd name="T81" fmla="*/ 54 h 59"/>
                <a:gd name="T82" fmla="*/ 46 w 59"/>
                <a:gd name="T83" fmla="*/ 53 h 59"/>
                <a:gd name="T84" fmla="*/ 48 w 59"/>
                <a:gd name="T85" fmla="*/ 52 h 59"/>
                <a:gd name="T86" fmla="*/ 48 w 59"/>
                <a:gd name="T87" fmla="*/ 52 h 59"/>
                <a:gd name="T88" fmla="*/ 48 w 59"/>
                <a:gd name="T89" fmla="*/ 52 h 59"/>
                <a:gd name="T90" fmla="*/ 48 w 59"/>
                <a:gd name="T91" fmla="*/ 52 h 59"/>
                <a:gd name="T92" fmla="*/ 59 w 59"/>
                <a:gd name="T93" fmla="*/ 31 h 59"/>
                <a:gd name="T94" fmla="*/ 29 w 59"/>
                <a:gd name="T9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9" h="59">
                  <a:moveTo>
                    <a:pt x="56" y="32"/>
                  </a:moveTo>
                  <a:cubicBezTo>
                    <a:pt x="55" y="32"/>
                    <a:pt x="55" y="31"/>
                    <a:pt x="55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2"/>
                    <a:pt x="56" y="32"/>
                  </a:cubicBezTo>
                  <a:moveTo>
                    <a:pt x="54" y="29"/>
                  </a:moveTo>
                  <a:cubicBezTo>
                    <a:pt x="54" y="28"/>
                    <a:pt x="54" y="28"/>
                    <a:pt x="54" y="28"/>
                  </a:cubicBezTo>
                  <a:cubicBezTo>
                    <a:pt x="54" y="27"/>
                    <a:pt x="55" y="27"/>
                    <a:pt x="55" y="27"/>
                  </a:cubicBezTo>
                  <a:cubicBezTo>
                    <a:pt x="55" y="27"/>
                    <a:pt x="55" y="28"/>
                    <a:pt x="55" y="28"/>
                  </a:cubicBezTo>
                  <a:cubicBezTo>
                    <a:pt x="54" y="29"/>
                    <a:pt x="54" y="29"/>
                    <a:pt x="54" y="29"/>
                  </a:cubicBezTo>
                  <a:moveTo>
                    <a:pt x="53" y="26"/>
                  </a:moveTo>
                  <a:cubicBezTo>
                    <a:pt x="53" y="26"/>
                    <a:pt x="53" y="26"/>
                    <a:pt x="53" y="26"/>
                  </a:cubicBezTo>
                  <a:cubicBezTo>
                    <a:pt x="54" y="25"/>
                    <a:pt x="54" y="25"/>
                    <a:pt x="55" y="25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6"/>
                    <a:pt x="54" y="26"/>
                    <a:pt x="53" y="26"/>
                  </a:cubicBezTo>
                  <a:moveTo>
                    <a:pt x="52" y="24"/>
                  </a:moveTo>
                  <a:cubicBezTo>
                    <a:pt x="52" y="24"/>
                    <a:pt x="52" y="23"/>
                    <a:pt x="52" y="23"/>
                  </a:cubicBezTo>
                  <a:cubicBezTo>
                    <a:pt x="52" y="22"/>
                    <a:pt x="53" y="22"/>
                    <a:pt x="54" y="21"/>
                  </a:cubicBezTo>
                  <a:cubicBezTo>
                    <a:pt x="54" y="22"/>
                    <a:pt x="54" y="22"/>
                    <a:pt x="54" y="23"/>
                  </a:cubicBezTo>
                  <a:cubicBezTo>
                    <a:pt x="54" y="23"/>
                    <a:pt x="53" y="24"/>
                    <a:pt x="52" y="24"/>
                  </a:cubicBezTo>
                  <a:moveTo>
                    <a:pt x="51" y="21"/>
                  </a:moveTo>
                  <a:cubicBezTo>
                    <a:pt x="50" y="21"/>
                    <a:pt x="50" y="21"/>
                    <a:pt x="50" y="21"/>
                  </a:cubicBezTo>
                  <a:cubicBezTo>
                    <a:pt x="51" y="20"/>
                    <a:pt x="52" y="20"/>
                    <a:pt x="53" y="19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2" y="20"/>
                    <a:pt x="52" y="21"/>
                    <a:pt x="51" y="21"/>
                  </a:cubicBezTo>
                  <a:moveTo>
                    <a:pt x="50" y="20"/>
                  </a:moveTo>
                  <a:cubicBezTo>
                    <a:pt x="49" y="19"/>
                    <a:pt x="49" y="19"/>
                    <a:pt x="49" y="19"/>
                  </a:cubicBezTo>
                  <a:cubicBezTo>
                    <a:pt x="50" y="18"/>
                    <a:pt x="51" y="18"/>
                    <a:pt x="52" y="17"/>
                  </a:cubicBezTo>
                  <a:cubicBezTo>
                    <a:pt x="52" y="17"/>
                    <a:pt x="52" y="18"/>
                    <a:pt x="52" y="18"/>
                  </a:cubicBezTo>
                  <a:cubicBezTo>
                    <a:pt x="51" y="19"/>
                    <a:pt x="50" y="19"/>
                    <a:pt x="50" y="20"/>
                  </a:cubicBezTo>
                  <a:moveTo>
                    <a:pt x="48" y="18"/>
                  </a:move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7"/>
                    <a:pt x="46" y="16"/>
                  </a:cubicBezTo>
                  <a:cubicBezTo>
                    <a:pt x="47" y="15"/>
                    <a:pt x="49" y="15"/>
                    <a:pt x="50" y="14"/>
                  </a:cubicBezTo>
                  <a:cubicBezTo>
                    <a:pt x="50" y="15"/>
                    <a:pt x="51" y="15"/>
                    <a:pt x="51" y="16"/>
                  </a:cubicBezTo>
                  <a:cubicBezTo>
                    <a:pt x="50" y="16"/>
                    <a:pt x="49" y="17"/>
                    <a:pt x="48" y="18"/>
                  </a:cubicBezTo>
                  <a:moveTo>
                    <a:pt x="45" y="15"/>
                  </a:moveTo>
                  <a:cubicBezTo>
                    <a:pt x="45" y="15"/>
                    <a:pt x="44" y="14"/>
                    <a:pt x="43" y="14"/>
                  </a:cubicBezTo>
                  <a:cubicBezTo>
                    <a:pt x="45" y="13"/>
                    <a:pt x="46" y="12"/>
                    <a:pt x="47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2"/>
                    <a:pt x="49" y="12"/>
                    <a:pt x="49" y="13"/>
                  </a:cubicBezTo>
                  <a:cubicBezTo>
                    <a:pt x="48" y="14"/>
                    <a:pt x="46" y="14"/>
                    <a:pt x="45" y="15"/>
                  </a:cubicBezTo>
                  <a:moveTo>
                    <a:pt x="30" y="56"/>
                  </a:moveTo>
                  <a:cubicBezTo>
                    <a:pt x="23" y="56"/>
                    <a:pt x="16" y="52"/>
                    <a:pt x="11" y="47"/>
                  </a:cubicBezTo>
                  <a:cubicBezTo>
                    <a:pt x="6" y="42"/>
                    <a:pt x="3" y="35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6" y="21"/>
                    <a:pt x="8" y="18"/>
                    <a:pt x="12" y="16"/>
                  </a:cubicBezTo>
                  <a:cubicBezTo>
                    <a:pt x="17" y="12"/>
                    <a:pt x="22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34" y="11"/>
                    <a:pt x="41" y="14"/>
                    <a:pt x="45" y="19"/>
                  </a:cubicBezTo>
                  <a:cubicBezTo>
                    <a:pt x="50" y="25"/>
                    <a:pt x="53" y="32"/>
                    <a:pt x="53" y="39"/>
                  </a:cubicBezTo>
                  <a:cubicBezTo>
                    <a:pt x="53" y="39"/>
                    <a:pt x="53" y="40"/>
                    <a:pt x="53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2" y="44"/>
                    <a:pt x="49" y="48"/>
                    <a:pt x="45" y="51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0" y="54"/>
                    <a:pt x="35" y="56"/>
                    <a:pt x="30" y="56"/>
                  </a:cubicBezTo>
                  <a:cubicBezTo>
                    <a:pt x="30" y="56"/>
                    <a:pt x="30" y="56"/>
                    <a:pt x="30" y="56"/>
                  </a:cubicBezTo>
                  <a:moveTo>
                    <a:pt x="42" y="13"/>
                  </a:moveTo>
                  <a:cubicBezTo>
                    <a:pt x="41" y="12"/>
                    <a:pt x="41" y="12"/>
                    <a:pt x="40" y="12"/>
                  </a:cubicBezTo>
                  <a:cubicBezTo>
                    <a:pt x="42" y="11"/>
                    <a:pt x="43" y="10"/>
                    <a:pt x="45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6" y="9"/>
                    <a:pt x="46" y="10"/>
                  </a:cubicBezTo>
                  <a:cubicBezTo>
                    <a:pt x="45" y="11"/>
                    <a:pt x="43" y="12"/>
                    <a:pt x="42" y="13"/>
                  </a:cubicBezTo>
                  <a:moveTo>
                    <a:pt x="6" y="17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8" y="14"/>
                    <a:pt x="11" y="12"/>
                    <a:pt x="13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2" y="10"/>
                    <a:pt x="10" y="12"/>
                    <a:pt x="9" y="15"/>
                  </a:cubicBezTo>
                  <a:cubicBezTo>
                    <a:pt x="8" y="15"/>
                    <a:pt x="7" y="16"/>
                    <a:pt x="6" y="17"/>
                  </a:cubicBezTo>
                  <a:moveTo>
                    <a:pt x="14" y="8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4" y="8"/>
                    <a:pt x="14" y="8"/>
                  </a:cubicBezTo>
                  <a:moveTo>
                    <a:pt x="39" y="11"/>
                  </a:move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41" y="8"/>
                    <a:pt x="42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2" y="9"/>
                    <a:pt x="40" y="10"/>
                    <a:pt x="39" y="11"/>
                  </a:cubicBezTo>
                  <a:moveTo>
                    <a:pt x="36" y="10"/>
                  </a:moveTo>
                  <a:cubicBezTo>
                    <a:pt x="36" y="9"/>
                    <a:pt x="35" y="9"/>
                    <a:pt x="34" y="9"/>
                  </a:cubicBezTo>
                  <a:cubicBezTo>
                    <a:pt x="35" y="8"/>
                    <a:pt x="36" y="7"/>
                    <a:pt x="37" y="6"/>
                  </a:cubicBezTo>
                  <a:cubicBezTo>
                    <a:pt x="38" y="6"/>
                    <a:pt x="38" y="5"/>
                    <a:pt x="39" y="5"/>
                  </a:cubicBezTo>
                  <a:cubicBezTo>
                    <a:pt x="40" y="5"/>
                    <a:pt x="40" y="6"/>
                    <a:pt x="41" y="6"/>
                  </a:cubicBezTo>
                  <a:cubicBezTo>
                    <a:pt x="39" y="7"/>
                    <a:pt x="38" y="8"/>
                    <a:pt x="36" y="10"/>
                  </a:cubicBezTo>
                  <a:moveTo>
                    <a:pt x="33" y="9"/>
                  </a:moveTo>
                  <a:cubicBezTo>
                    <a:pt x="32" y="8"/>
                    <a:pt x="32" y="8"/>
                    <a:pt x="31" y="8"/>
                  </a:cubicBezTo>
                  <a:cubicBezTo>
                    <a:pt x="33" y="7"/>
                    <a:pt x="34" y="5"/>
                    <a:pt x="36" y="4"/>
                  </a:cubicBezTo>
                  <a:cubicBezTo>
                    <a:pt x="36" y="4"/>
                    <a:pt x="37" y="4"/>
                    <a:pt x="37" y="4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5" y="6"/>
                    <a:pt x="34" y="7"/>
                    <a:pt x="33" y="9"/>
                  </a:cubicBezTo>
                  <a:moveTo>
                    <a:pt x="13" y="12"/>
                  </a:moveTo>
                  <a:cubicBezTo>
                    <a:pt x="15" y="9"/>
                    <a:pt x="17" y="7"/>
                    <a:pt x="19" y="5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0" y="6"/>
                    <a:pt x="18" y="8"/>
                    <a:pt x="15" y="10"/>
                  </a:cubicBezTo>
                  <a:cubicBezTo>
                    <a:pt x="15" y="11"/>
                    <a:pt x="14" y="11"/>
                    <a:pt x="13" y="12"/>
                  </a:cubicBezTo>
                  <a:moveTo>
                    <a:pt x="27" y="8"/>
                  </a:moveTo>
                  <a:cubicBezTo>
                    <a:pt x="28" y="6"/>
                    <a:pt x="30" y="4"/>
                    <a:pt x="32" y="3"/>
                  </a:cubicBezTo>
                  <a:cubicBezTo>
                    <a:pt x="33" y="3"/>
                    <a:pt x="33" y="3"/>
                    <a:pt x="34" y="3"/>
                  </a:cubicBezTo>
                  <a:cubicBezTo>
                    <a:pt x="32" y="5"/>
                    <a:pt x="31" y="6"/>
                    <a:pt x="29" y="8"/>
                  </a:cubicBezTo>
                  <a:cubicBezTo>
                    <a:pt x="28" y="8"/>
                    <a:pt x="28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moveTo>
                    <a:pt x="19" y="9"/>
                  </a:moveTo>
                  <a:cubicBezTo>
                    <a:pt x="21" y="7"/>
                    <a:pt x="23" y="5"/>
                    <a:pt x="25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5"/>
                    <a:pt x="22" y="7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moveTo>
                    <a:pt x="23" y="8"/>
                  </a:moveTo>
                  <a:cubicBezTo>
                    <a:pt x="25" y="6"/>
                    <a:pt x="27" y="4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30" y="3"/>
                    <a:pt x="30" y="3"/>
                  </a:cubicBezTo>
                  <a:cubicBezTo>
                    <a:pt x="28" y="4"/>
                    <a:pt x="26" y="6"/>
                    <a:pt x="24" y="8"/>
                  </a:cubicBezTo>
                  <a:cubicBezTo>
                    <a:pt x="24" y="8"/>
                    <a:pt x="23" y="8"/>
                    <a:pt x="23" y="8"/>
                  </a:cubicBezTo>
                  <a:moveTo>
                    <a:pt x="29" y="0"/>
                  </a:moveTo>
                  <a:cubicBezTo>
                    <a:pt x="24" y="0"/>
                    <a:pt x="18" y="1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4" y="11"/>
                    <a:pt x="0" y="20"/>
                    <a:pt x="0" y="28"/>
                  </a:cubicBezTo>
                  <a:cubicBezTo>
                    <a:pt x="0" y="35"/>
                    <a:pt x="4" y="43"/>
                    <a:pt x="9" y="49"/>
                  </a:cubicBezTo>
                  <a:cubicBezTo>
                    <a:pt x="14" y="55"/>
                    <a:pt x="22" y="59"/>
                    <a:pt x="30" y="59"/>
                  </a:cubicBezTo>
                  <a:cubicBezTo>
                    <a:pt x="34" y="59"/>
                    <a:pt x="39" y="57"/>
                    <a:pt x="44" y="54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46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7" y="53"/>
                    <a:pt x="47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55" y="46"/>
                    <a:pt x="59" y="38"/>
                    <a:pt x="59" y="31"/>
                  </a:cubicBezTo>
                  <a:cubicBezTo>
                    <a:pt x="59" y="23"/>
                    <a:pt x="55" y="15"/>
                    <a:pt x="50" y="9"/>
                  </a:cubicBezTo>
                  <a:cubicBezTo>
                    <a:pt x="45" y="4"/>
                    <a:pt x="37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60" name="Freeform 744"/>
            <p:cNvSpPr>
              <a:spLocks noEditPoints="1"/>
            </p:cNvSpPr>
            <p:nvPr/>
          </p:nvSpPr>
          <p:spPr bwMode="auto">
            <a:xfrm>
              <a:off x="3255" y="1074"/>
              <a:ext cx="225" cy="239"/>
            </a:xfrm>
            <a:custGeom>
              <a:avLst/>
              <a:gdLst>
                <a:gd name="T0" fmla="*/ 41 w 95"/>
                <a:gd name="T1" fmla="*/ 98 h 101"/>
                <a:gd name="T2" fmla="*/ 41 w 95"/>
                <a:gd name="T3" fmla="*/ 92 h 101"/>
                <a:gd name="T4" fmla="*/ 39 w 95"/>
                <a:gd name="T5" fmla="*/ 92 h 101"/>
                <a:gd name="T6" fmla="*/ 65 w 95"/>
                <a:gd name="T7" fmla="*/ 91 h 101"/>
                <a:gd name="T8" fmla="*/ 71 w 95"/>
                <a:gd name="T9" fmla="*/ 87 h 101"/>
                <a:gd name="T10" fmla="*/ 50 w 95"/>
                <a:gd name="T11" fmla="*/ 90 h 101"/>
                <a:gd name="T12" fmla="*/ 70 w 95"/>
                <a:gd name="T13" fmla="*/ 91 h 101"/>
                <a:gd name="T14" fmla="*/ 56 w 95"/>
                <a:gd name="T15" fmla="*/ 84 h 101"/>
                <a:gd name="T16" fmla="*/ 64 w 95"/>
                <a:gd name="T17" fmla="*/ 84 h 101"/>
                <a:gd name="T18" fmla="*/ 33 w 95"/>
                <a:gd name="T19" fmla="*/ 84 h 101"/>
                <a:gd name="T20" fmla="*/ 57 w 95"/>
                <a:gd name="T21" fmla="*/ 89 h 101"/>
                <a:gd name="T22" fmla="*/ 28 w 95"/>
                <a:gd name="T23" fmla="*/ 86 h 101"/>
                <a:gd name="T24" fmla="*/ 25 w 95"/>
                <a:gd name="T25" fmla="*/ 84 h 101"/>
                <a:gd name="T26" fmla="*/ 14 w 95"/>
                <a:gd name="T27" fmla="*/ 79 h 101"/>
                <a:gd name="T28" fmla="*/ 28 w 95"/>
                <a:gd name="T29" fmla="*/ 79 h 101"/>
                <a:gd name="T30" fmla="*/ 22 w 95"/>
                <a:gd name="T31" fmla="*/ 81 h 101"/>
                <a:gd name="T32" fmla="*/ 16 w 95"/>
                <a:gd name="T33" fmla="*/ 83 h 101"/>
                <a:gd name="T34" fmla="*/ 23 w 95"/>
                <a:gd name="T35" fmla="*/ 76 h 101"/>
                <a:gd name="T36" fmla="*/ 12 w 95"/>
                <a:gd name="T37" fmla="*/ 75 h 101"/>
                <a:gd name="T38" fmla="*/ 11 w 95"/>
                <a:gd name="T39" fmla="*/ 74 h 101"/>
                <a:gd name="T40" fmla="*/ 7 w 95"/>
                <a:gd name="T41" fmla="*/ 74 h 101"/>
                <a:gd name="T42" fmla="*/ 80 w 95"/>
                <a:gd name="T43" fmla="*/ 69 h 101"/>
                <a:gd name="T44" fmla="*/ 88 w 95"/>
                <a:gd name="T45" fmla="*/ 67 h 101"/>
                <a:gd name="T46" fmla="*/ 85 w 95"/>
                <a:gd name="T47" fmla="*/ 67 h 101"/>
                <a:gd name="T48" fmla="*/ 11 w 95"/>
                <a:gd name="T49" fmla="*/ 61 h 101"/>
                <a:gd name="T50" fmla="*/ 10 w 95"/>
                <a:gd name="T51" fmla="*/ 56 h 101"/>
                <a:gd name="T52" fmla="*/ 6 w 95"/>
                <a:gd name="T53" fmla="*/ 53 h 101"/>
                <a:gd name="T54" fmla="*/ 3 w 95"/>
                <a:gd name="T55" fmla="*/ 52 h 101"/>
                <a:gd name="T56" fmla="*/ 4 w 95"/>
                <a:gd name="T57" fmla="*/ 47 h 101"/>
                <a:gd name="T58" fmla="*/ 85 w 95"/>
                <a:gd name="T59" fmla="*/ 33 h 101"/>
                <a:gd name="T60" fmla="*/ 17 w 95"/>
                <a:gd name="T61" fmla="*/ 20 h 101"/>
                <a:gd name="T62" fmla="*/ 47 w 95"/>
                <a:gd name="T63" fmla="*/ 10 h 101"/>
                <a:gd name="T64" fmla="*/ 73 w 95"/>
                <a:gd name="T65" fmla="*/ 20 h 101"/>
                <a:gd name="T66" fmla="*/ 86 w 95"/>
                <a:gd name="T67" fmla="*/ 24 h 101"/>
                <a:gd name="T68" fmla="*/ 86 w 95"/>
                <a:gd name="T69" fmla="*/ 46 h 101"/>
                <a:gd name="T70" fmla="*/ 79 w 95"/>
                <a:gd name="T71" fmla="*/ 65 h 101"/>
                <a:gd name="T72" fmla="*/ 64 w 95"/>
                <a:gd name="T73" fmla="*/ 79 h 101"/>
                <a:gd name="T74" fmla="*/ 36 w 95"/>
                <a:gd name="T75" fmla="*/ 82 h 101"/>
                <a:gd name="T76" fmla="*/ 10 w 95"/>
                <a:gd name="T77" fmla="*/ 66 h 101"/>
                <a:gd name="T78" fmla="*/ 7 w 95"/>
                <a:gd name="T79" fmla="*/ 33 h 101"/>
                <a:gd name="T80" fmla="*/ 22 w 95"/>
                <a:gd name="T81" fmla="*/ 21 h 101"/>
                <a:gd name="T82" fmla="*/ 49 w 95"/>
                <a:gd name="T83" fmla="*/ 0 h 101"/>
                <a:gd name="T84" fmla="*/ 28 w 95"/>
                <a:gd name="T85" fmla="*/ 4 h 101"/>
                <a:gd name="T86" fmla="*/ 15 w 95"/>
                <a:gd name="T87" fmla="*/ 26 h 101"/>
                <a:gd name="T88" fmla="*/ 4 w 95"/>
                <a:gd name="T89" fmla="*/ 33 h 101"/>
                <a:gd name="T90" fmla="*/ 6 w 95"/>
                <a:gd name="T91" fmla="*/ 65 h 101"/>
                <a:gd name="T92" fmla="*/ 14 w 95"/>
                <a:gd name="T93" fmla="*/ 87 h 101"/>
                <a:gd name="T94" fmla="*/ 31 w 95"/>
                <a:gd name="T95" fmla="*/ 98 h 101"/>
                <a:gd name="T96" fmla="*/ 65 w 95"/>
                <a:gd name="T97" fmla="*/ 96 h 101"/>
                <a:gd name="T98" fmla="*/ 82 w 95"/>
                <a:gd name="T99" fmla="*/ 78 h 101"/>
                <a:gd name="T100" fmla="*/ 84 w 95"/>
                <a:gd name="T101" fmla="*/ 70 h 101"/>
                <a:gd name="T102" fmla="*/ 93 w 95"/>
                <a:gd name="T103" fmla="*/ 61 h 101"/>
                <a:gd name="T104" fmla="*/ 86 w 95"/>
                <a:gd name="T105" fmla="*/ 36 h 101"/>
                <a:gd name="T106" fmla="*/ 90 w 95"/>
                <a:gd name="T107" fmla="*/ 25 h 101"/>
                <a:gd name="T108" fmla="*/ 82 w 95"/>
                <a:gd name="T109" fmla="*/ 13 h 101"/>
                <a:gd name="T110" fmla="*/ 64 w 95"/>
                <a:gd name="T111" fmla="*/ 1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" h="101">
                  <a:moveTo>
                    <a:pt x="45" y="98"/>
                  </a:moveTo>
                  <a:cubicBezTo>
                    <a:pt x="44" y="98"/>
                    <a:pt x="44" y="98"/>
                    <a:pt x="44" y="98"/>
                  </a:cubicBezTo>
                  <a:cubicBezTo>
                    <a:pt x="45" y="97"/>
                    <a:pt x="45" y="97"/>
                    <a:pt x="45" y="96"/>
                  </a:cubicBezTo>
                  <a:cubicBezTo>
                    <a:pt x="45" y="97"/>
                    <a:pt x="45" y="97"/>
                    <a:pt x="45" y="98"/>
                  </a:cubicBezTo>
                  <a:moveTo>
                    <a:pt x="43" y="98"/>
                  </a:moveTo>
                  <a:cubicBezTo>
                    <a:pt x="42" y="98"/>
                    <a:pt x="42" y="98"/>
                    <a:pt x="41" y="98"/>
                  </a:cubicBezTo>
                  <a:cubicBezTo>
                    <a:pt x="42" y="96"/>
                    <a:pt x="43" y="94"/>
                    <a:pt x="44" y="93"/>
                  </a:cubicBezTo>
                  <a:cubicBezTo>
                    <a:pt x="45" y="93"/>
                    <a:pt x="45" y="93"/>
                    <a:pt x="46" y="93"/>
                  </a:cubicBezTo>
                  <a:cubicBezTo>
                    <a:pt x="45" y="94"/>
                    <a:pt x="44" y="96"/>
                    <a:pt x="43" y="98"/>
                  </a:cubicBezTo>
                  <a:moveTo>
                    <a:pt x="40" y="97"/>
                  </a:moveTo>
                  <a:cubicBezTo>
                    <a:pt x="39" y="97"/>
                    <a:pt x="38" y="97"/>
                    <a:pt x="38" y="97"/>
                  </a:cubicBezTo>
                  <a:cubicBezTo>
                    <a:pt x="39" y="95"/>
                    <a:pt x="40" y="94"/>
                    <a:pt x="41" y="92"/>
                  </a:cubicBezTo>
                  <a:cubicBezTo>
                    <a:pt x="41" y="92"/>
                    <a:pt x="42" y="92"/>
                    <a:pt x="43" y="92"/>
                  </a:cubicBezTo>
                  <a:cubicBezTo>
                    <a:pt x="41" y="94"/>
                    <a:pt x="40" y="96"/>
                    <a:pt x="40" y="97"/>
                  </a:cubicBezTo>
                  <a:moveTo>
                    <a:pt x="36" y="97"/>
                  </a:moveTo>
                  <a:cubicBezTo>
                    <a:pt x="36" y="97"/>
                    <a:pt x="35" y="97"/>
                    <a:pt x="34" y="96"/>
                  </a:cubicBezTo>
                  <a:cubicBezTo>
                    <a:pt x="36" y="95"/>
                    <a:pt x="37" y="93"/>
                    <a:pt x="38" y="92"/>
                  </a:cubicBezTo>
                  <a:cubicBezTo>
                    <a:pt x="38" y="92"/>
                    <a:pt x="39" y="92"/>
                    <a:pt x="39" y="92"/>
                  </a:cubicBezTo>
                  <a:cubicBezTo>
                    <a:pt x="38" y="93"/>
                    <a:pt x="37" y="95"/>
                    <a:pt x="36" y="97"/>
                  </a:cubicBezTo>
                  <a:moveTo>
                    <a:pt x="34" y="94"/>
                  </a:moveTo>
                  <a:cubicBezTo>
                    <a:pt x="34" y="93"/>
                    <a:pt x="35" y="92"/>
                    <a:pt x="35" y="91"/>
                  </a:cubicBezTo>
                  <a:cubicBezTo>
                    <a:pt x="35" y="91"/>
                    <a:pt x="36" y="91"/>
                    <a:pt x="36" y="91"/>
                  </a:cubicBezTo>
                  <a:cubicBezTo>
                    <a:pt x="36" y="92"/>
                    <a:pt x="35" y="93"/>
                    <a:pt x="34" y="94"/>
                  </a:cubicBezTo>
                  <a:moveTo>
                    <a:pt x="65" y="91"/>
                  </a:moveTo>
                  <a:cubicBezTo>
                    <a:pt x="65" y="91"/>
                    <a:pt x="65" y="90"/>
                    <a:pt x="64" y="90"/>
                  </a:cubicBezTo>
                  <a:cubicBezTo>
                    <a:pt x="65" y="89"/>
                    <a:pt x="65" y="88"/>
                    <a:pt x="66" y="87"/>
                  </a:cubicBezTo>
                  <a:cubicBezTo>
                    <a:pt x="66" y="89"/>
                    <a:pt x="65" y="90"/>
                    <a:pt x="65" y="91"/>
                  </a:cubicBezTo>
                  <a:moveTo>
                    <a:pt x="68" y="92"/>
                  </a:moveTo>
                  <a:cubicBezTo>
                    <a:pt x="68" y="91"/>
                    <a:pt x="69" y="89"/>
                    <a:pt x="69" y="88"/>
                  </a:cubicBezTo>
                  <a:cubicBezTo>
                    <a:pt x="70" y="88"/>
                    <a:pt x="70" y="87"/>
                    <a:pt x="71" y="87"/>
                  </a:cubicBezTo>
                  <a:cubicBezTo>
                    <a:pt x="70" y="89"/>
                    <a:pt x="69" y="90"/>
                    <a:pt x="68" y="92"/>
                  </a:cubicBezTo>
                  <a:moveTo>
                    <a:pt x="51" y="86"/>
                  </a:moveTo>
                  <a:cubicBezTo>
                    <a:pt x="51" y="85"/>
                    <a:pt x="51" y="85"/>
                    <a:pt x="51" y="85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moveTo>
                    <a:pt x="50" y="90"/>
                  </a:moveTo>
                  <a:cubicBezTo>
                    <a:pt x="50" y="89"/>
                    <a:pt x="50" y="89"/>
                    <a:pt x="50" y="88"/>
                  </a:cubicBezTo>
                  <a:cubicBezTo>
                    <a:pt x="51" y="87"/>
                    <a:pt x="52" y="86"/>
                    <a:pt x="53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53" y="87"/>
                    <a:pt x="52" y="88"/>
                    <a:pt x="50" y="90"/>
                  </a:cubicBezTo>
                  <a:cubicBezTo>
                    <a:pt x="50" y="90"/>
                    <a:pt x="50" y="90"/>
                    <a:pt x="50" y="90"/>
                  </a:cubicBezTo>
                  <a:moveTo>
                    <a:pt x="70" y="91"/>
                  </a:moveTo>
                  <a:cubicBezTo>
                    <a:pt x="71" y="89"/>
                    <a:pt x="72" y="87"/>
                    <a:pt x="73" y="86"/>
                  </a:cubicBezTo>
                  <a:cubicBezTo>
                    <a:pt x="74" y="85"/>
                    <a:pt x="74" y="85"/>
                    <a:pt x="75" y="85"/>
                  </a:cubicBezTo>
                  <a:cubicBezTo>
                    <a:pt x="74" y="86"/>
                    <a:pt x="73" y="88"/>
                    <a:pt x="73" y="89"/>
                  </a:cubicBezTo>
                  <a:cubicBezTo>
                    <a:pt x="72" y="90"/>
                    <a:pt x="71" y="90"/>
                    <a:pt x="70" y="91"/>
                  </a:cubicBezTo>
                  <a:moveTo>
                    <a:pt x="52" y="90"/>
                  </a:moveTo>
                  <a:cubicBezTo>
                    <a:pt x="54" y="88"/>
                    <a:pt x="55" y="86"/>
                    <a:pt x="56" y="84"/>
                  </a:cubicBezTo>
                  <a:cubicBezTo>
                    <a:pt x="57" y="84"/>
                    <a:pt x="58" y="84"/>
                    <a:pt x="58" y="84"/>
                  </a:cubicBezTo>
                  <a:cubicBezTo>
                    <a:pt x="57" y="86"/>
                    <a:pt x="56" y="88"/>
                    <a:pt x="55" y="89"/>
                  </a:cubicBezTo>
                  <a:cubicBezTo>
                    <a:pt x="54" y="89"/>
                    <a:pt x="53" y="90"/>
                    <a:pt x="52" y="90"/>
                  </a:cubicBezTo>
                  <a:moveTo>
                    <a:pt x="63" y="89"/>
                  </a:moveTo>
                  <a:cubicBezTo>
                    <a:pt x="63" y="88"/>
                    <a:pt x="63" y="88"/>
                    <a:pt x="63" y="88"/>
                  </a:cubicBezTo>
                  <a:cubicBezTo>
                    <a:pt x="64" y="87"/>
                    <a:pt x="64" y="85"/>
                    <a:pt x="64" y="84"/>
                  </a:cubicBezTo>
                  <a:cubicBezTo>
                    <a:pt x="65" y="84"/>
                    <a:pt x="65" y="85"/>
                    <a:pt x="66" y="86"/>
                  </a:cubicBezTo>
                  <a:cubicBezTo>
                    <a:pt x="65" y="87"/>
                    <a:pt x="64" y="88"/>
                    <a:pt x="63" y="89"/>
                  </a:cubicBezTo>
                  <a:moveTo>
                    <a:pt x="32" y="88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1" y="87"/>
                    <a:pt x="30" y="87"/>
                    <a:pt x="30" y="87"/>
                  </a:cubicBezTo>
                  <a:cubicBezTo>
                    <a:pt x="31" y="86"/>
                    <a:pt x="32" y="85"/>
                    <a:pt x="33" y="84"/>
                  </a:cubicBezTo>
                  <a:cubicBezTo>
                    <a:pt x="33" y="85"/>
                    <a:pt x="33" y="87"/>
                    <a:pt x="32" y="88"/>
                  </a:cubicBezTo>
                  <a:moveTo>
                    <a:pt x="57" y="89"/>
                  </a:moveTo>
                  <a:cubicBezTo>
                    <a:pt x="58" y="87"/>
                    <a:pt x="59" y="85"/>
                    <a:pt x="60" y="83"/>
                  </a:cubicBezTo>
                  <a:cubicBezTo>
                    <a:pt x="61" y="83"/>
                    <a:pt x="61" y="83"/>
                    <a:pt x="62" y="83"/>
                  </a:cubicBezTo>
                  <a:cubicBezTo>
                    <a:pt x="61" y="84"/>
                    <a:pt x="61" y="86"/>
                    <a:pt x="60" y="88"/>
                  </a:cubicBezTo>
                  <a:cubicBezTo>
                    <a:pt x="59" y="88"/>
                    <a:pt x="58" y="88"/>
                    <a:pt x="57" y="89"/>
                  </a:cubicBezTo>
                  <a:moveTo>
                    <a:pt x="75" y="87"/>
                  </a:moveTo>
                  <a:cubicBezTo>
                    <a:pt x="76" y="85"/>
                    <a:pt x="77" y="84"/>
                    <a:pt x="77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7" y="83"/>
                    <a:pt x="77" y="84"/>
                    <a:pt x="77" y="85"/>
                  </a:cubicBezTo>
                  <a:cubicBezTo>
                    <a:pt x="76" y="86"/>
                    <a:pt x="76" y="86"/>
                    <a:pt x="75" y="87"/>
                  </a:cubicBezTo>
                  <a:moveTo>
                    <a:pt x="28" y="86"/>
                  </a:moveTo>
                  <a:cubicBezTo>
                    <a:pt x="28" y="86"/>
                    <a:pt x="27" y="85"/>
                    <a:pt x="27" y="85"/>
                  </a:cubicBezTo>
                  <a:cubicBezTo>
                    <a:pt x="28" y="84"/>
                    <a:pt x="30" y="83"/>
                    <a:pt x="31" y="81"/>
                  </a:cubicBezTo>
                  <a:cubicBezTo>
                    <a:pt x="32" y="82"/>
                    <a:pt x="32" y="82"/>
                    <a:pt x="33" y="82"/>
                  </a:cubicBezTo>
                  <a:cubicBezTo>
                    <a:pt x="31" y="83"/>
                    <a:pt x="30" y="85"/>
                    <a:pt x="28" y="86"/>
                  </a:cubicBezTo>
                  <a:moveTo>
                    <a:pt x="26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6" y="82"/>
                    <a:pt x="28" y="81"/>
                    <a:pt x="29" y="80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28" y="82"/>
                    <a:pt x="27" y="83"/>
                    <a:pt x="26" y="84"/>
                  </a:cubicBezTo>
                  <a:moveTo>
                    <a:pt x="13" y="83"/>
                  </a:moveTo>
                  <a:cubicBezTo>
                    <a:pt x="12" y="82"/>
                    <a:pt x="12" y="82"/>
                    <a:pt x="12" y="82"/>
                  </a:cubicBezTo>
                  <a:cubicBezTo>
                    <a:pt x="13" y="81"/>
                    <a:pt x="14" y="80"/>
                    <a:pt x="14" y="79"/>
                  </a:cubicBezTo>
                  <a:cubicBezTo>
                    <a:pt x="14" y="80"/>
                    <a:pt x="14" y="80"/>
                    <a:pt x="13" y="81"/>
                  </a:cubicBezTo>
                  <a:cubicBezTo>
                    <a:pt x="13" y="82"/>
                    <a:pt x="13" y="82"/>
                    <a:pt x="13" y="83"/>
                  </a:cubicBezTo>
                  <a:moveTo>
                    <a:pt x="24" y="83"/>
                  </a:moveTo>
                  <a:cubicBezTo>
                    <a:pt x="23" y="82"/>
                    <a:pt x="23" y="82"/>
                    <a:pt x="23" y="82"/>
                  </a:cubicBezTo>
                  <a:cubicBezTo>
                    <a:pt x="24" y="81"/>
                    <a:pt x="25" y="80"/>
                    <a:pt x="27" y="79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26" y="80"/>
                    <a:pt x="25" y="81"/>
                    <a:pt x="24" y="83"/>
                  </a:cubicBezTo>
                  <a:moveTo>
                    <a:pt x="22" y="81"/>
                  </a:moveTo>
                  <a:cubicBezTo>
                    <a:pt x="22" y="80"/>
                    <a:pt x="23" y="80"/>
                    <a:pt x="23" y="79"/>
                  </a:cubicBezTo>
                  <a:cubicBezTo>
                    <a:pt x="23" y="78"/>
                    <a:pt x="24" y="78"/>
                    <a:pt x="25" y="77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24" y="79"/>
                    <a:pt x="23" y="80"/>
                    <a:pt x="22" y="81"/>
                  </a:cubicBezTo>
                  <a:moveTo>
                    <a:pt x="16" y="83"/>
                  </a:moveTo>
                  <a:cubicBezTo>
                    <a:pt x="16" y="82"/>
                    <a:pt x="16" y="82"/>
                    <a:pt x="16" y="82"/>
                  </a:cubicBezTo>
                  <a:cubicBezTo>
                    <a:pt x="17" y="81"/>
                    <a:pt x="17" y="80"/>
                    <a:pt x="17" y="79"/>
                  </a:cubicBezTo>
                  <a:cubicBezTo>
                    <a:pt x="18" y="78"/>
                    <a:pt x="19" y="78"/>
                    <a:pt x="20" y="77"/>
                  </a:cubicBezTo>
                  <a:cubicBezTo>
                    <a:pt x="20" y="78"/>
                    <a:pt x="19" y="79"/>
                    <a:pt x="19" y="81"/>
                  </a:cubicBezTo>
                  <a:cubicBezTo>
                    <a:pt x="18" y="81"/>
                    <a:pt x="17" y="82"/>
                    <a:pt x="16" y="83"/>
                  </a:cubicBezTo>
                  <a:moveTo>
                    <a:pt x="11" y="80"/>
                  </a:moveTo>
                  <a:cubicBezTo>
                    <a:pt x="11" y="80"/>
                    <a:pt x="11" y="80"/>
                    <a:pt x="11" y="80"/>
                  </a:cubicBezTo>
                  <a:cubicBezTo>
                    <a:pt x="11" y="79"/>
                    <a:pt x="12" y="78"/>
                    <a:pt x="13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3" y="78"/>
                    <a:pt x="12" y="79"/>
                    <a:pt x="11" y="80"/>
                  </a:cubicBezTo>
                  <a:moveTo>
                    <a:pt x="23" y="76"/>
                  </a:moveTo>
                  <a:cubicBezTo>
                    <a:pt x="23" y="76"/>
                    <a:pt x="23" y="76"/>
                    <a:pt x="23" y="76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3" y="76"/>
                    <a:pt x="23" y="76"/>
                    <a:pt x="23" y="76"/>
                  </a:cubicBezTo>
                  <a:moveTo>
                    <a:pt x="10" y="78"/>
                  </a:moveTo>
                  <a:cubicBezTo>
                    <a:pt x="9" y="77"/>
                    <a:pt x="9" y="77"/>
                    <a:pt x="9" y="77"/>
                  </a:cubicBezTo>
                  <a:cubicBezTo>
                    <a:pt x="10" y="77"/>
                    <a:pt x="11" y="76"/>
                    <a:pt x="12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1" y="76"/>
                    <a:pt x="11" y="77"/>
                    <a:pt x="10" y="78"/>
                  </a:cubicBezTo>
                  <a:moveTo>
                    <a:pt x="8" y="76"/>
                  </a:moveTo>
                  <a:cubicBezTo>
                    <a:pt x="8" y="76"/>
                    <a:pt x="8" y="76"/>
                    <a:pt x="8" y="76"/>
                  </a:cubicBezTo>
                  <a:cubicBezTo>
                    <a:pt x="9" y="75"/>
                    <a:pt x="10" y="74"/>
                    <a:pt x="10" y="73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10" y="74"/>
                    <a:pt x="9" y="75"/>
                    <a:pt x="8" y="76"/>
                  </a:cubicBezTo>
                  <a:moveTo>
                    <a:pt x="7" y="74"/>
                  </a:moveTo>
                  <a:cubicBezTo>
                    <a:pt x="7" y="74"/>
                    <a:pt x="7" y="74"/>
                    <a:pt x="7" y="74"/>
                  </a:cubicBezTo>
                  <a:cubicBezTo>
                    <a:pt x="8" y="72"/>
                    <a:pt x="8" y="71"/>
                    <a:pt x="8" y="70"/>
                  </a:cubicBezTo>
                  <a:cubicBezTo>
                    <a:pt x="9" y="71"/>
                    <a:pt x="9" y="71"/>
                    <a:pt x="10" y="72"/>
                  </a:cubicBezTo>
                  <a:cubicBezTo>
                    <a:pt x="9" y="73"/>
                    <a:pt x="8" y="73"/>
                    <a:pt x="7" y="74"/>
                  </a:cubicBezTo>
                  <a:moveTo>
                    <a:pt x="78" y="72"/>
                  </a:moveTo>
                  <a:cubicBezTo>
                    <a:pt x="78" y="72"/>
                    <a:pt x="78" y="72"/>
                    <a:pt x="78" y="72"/>
                  </a:cubicBezTo>
                  <a:cubicBezTo>
                    <a:pt x="79" y="71"/>
                    <a:pt x="80" y="69"/>
                    <a:pt x="81" y="68"/>
                  </a:cubicBezTo>
                  <a:cubicBezTo>
                    <a:pt x="81" y="68"/>
                    <a:pt x="81" y="68"/>
                    <a:pt x="81" y="68"/>
                  </a:cubicBez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79" y="70"/>
                    <a:pt x="79" y="71"/>
                    <a:pt x="78" y="72"/>
                  </a:cubicBezTo>
                  <a:moveTo>
                    <a:pt x="88" y="67"/>
                  </a:moveTo>
                  <a:cubicBezTo>
                    <a:pt x="87" y="67"/>
                    <a:pt x="87" y="67"/>
                    <a:pt x="86" y="67"/>
                  </a:cubicBezTo>
                  <a:cubicBezTo>
                    <a:pt x="87" y="65"/>
                    <a:pt x="88" y="64"/>
                    <a:pt x="89" y="62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89" y="64"/>
                    <a:pt x="88" y="65"/>
                    <a:pt x="88" y="67"/>
                  </a:cubicBezTo>
                  <a:moveTo>
                    <a:pt x="84" y="67"/>
                  </a:moveTo>
                  <a:cubicBezTo>
                    <a:pt x="84" y="66"/>
                    <a:pt x="84" y="66"/>
                    <a:pt x="84" y="65"/>
                  </a:cubicBezTo>
                  <a:cubicBezTo>
                    <a:pt x="85" y="64"/>
                    <a:pt x="86" y="63"/>
                    <a:pt x="87" y="62"/>
                  </a:cubicBezTo>
                  <a:cubicBezTo>
                    <a:pt x="87" y="62"/>
                    <a:pt x="87" y="62"/>
                    <a:pt x="87" y="62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7" y="63"/>
                    <a:pt x="86" y="65"/>
                    <a:pt x="85" y="67"/>
                  </a:cubicBezTo>
                  <a:cubicBezTo>
                    <a:pt x="84" y="67"/>
                    <a:pt x="84" y="67"/>
                    <a:pt x="84" y="67"/>
                  </a:cubicBezTo>
                  <a:moveTo>
                    <a:pt x="12" y="61"/>
                  </a:moveTo>
                  <a:cubicBezTo>
                    <a:pt x="12" y="61"/>
                    <a:pt x="12" y="61"/>
                    <a:pt x="12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1"/>
                    <a:pt x="12" y="61"/>
                    <a:pt x="12" y="61"/>
                  </a:cubicBezTo>
                  <a:moveTo>
                    <a:pt x="11" y="61"/>
                  </a:moveTo>
                  <a:cubicBezTo>
                    <a:pt x="10" y="60"/>
                    <a:pt x="10" y="59"/>
                    <a:pt x="10" y="59"/>
                  </a:cubicBezTo>
                  <a:cubicBezTo>
                    <a:pt x="11" y="58"/>
                    <a:pt x="11" y="58"/>
                    <a:pt x="11" y="57"/>
                  </a:cubicBezTo>
                  <a:cubicBezTo>
                    <a:pt x="11" y="58"/>
                    <a:pt x="11" y="58"/>
                    <a:pt x="11" y="59"/>
                  </a:cubicBezTo>
                  <a:cubicBezTo>
                    <a:pt x="11" y="59"/>
                    <a:pt x="11" y="60"/>
                    <a:pt x="11" y="61"/>
                  </a:cubicBezTo>
                  <a:moveTo>
                    <a:pt x="10" y="56"/>
                  </a:moveTo>
                  <a:cubicBezTo>
                    <a:pt x="10" y="56"/>
                    <a:pt x="10" y="56"/>
                    <a:pt x="10" y="56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6"/>
                    <a:pt x="10" y="56"/>
                    <a:pt x="10" y="56"/>
                  </a:cubicBezTo>
                  <a:moveTo>
                    <a:pt x="7" y="54"/>
                  </a:moveTo>
                  <a:cubicBezTo>
                    <a:pt x="6" y="53"/>
                    <a:pt x="6" y="53"/>
                    <a:pt x="6" y="53"/>
                  </a:cubicBezTo>
                  <a:cubicBezTo>
                    <a:pt x="7" y="52"/>
                    <a:pt x="7" y="51"/>
                    <a:pt x="8" y="50"/>
                  </a:cubicBezTo>
                  <a:cubicBezTo>
                    <a:pt x="8" y="50"/>
                    <a:pt x="8" y="51"/>
                    <a:pt x="8" y="52"/>
                  </a:cubicBezTo>
                  <a:cubicBezTo>
                    <a:pt x="8" y="52"/>
                    <a:pt x="7" y="53"/>
                    <a:pt x="7" y="54"/>
                  </a:cubicBezTo>
                  <a:moveTo>
                    <a:pt x="4" y="53"/>
                  </a:moveTo>
                  <a:cubicBezTo>
                    <a:pt x="4" y="53"/>
                    <a:pt x="3" y="53"/>
                    <a:pt x="3" y="53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4" y="51"/>
                    <a:pt x="5" y="49"/>
                    <a:pt x="6" y="48"/>
                  </a:cubicBezTo>
                  <a:cubicBezTo>
                    <a:pt x="6" y="48"/>
                    <a:pt x="7" y="48"/>
                    <a:pt x="8" y="48"/>
                  </a:cubicBezTo>
                  <a:cubicBezTo>
                    <a:pt x="6" y="50"/>
                    <a:pt x="5" y="51"/>
                    <a:pt x="4" y="53"/>
                  </a:cubicBezTo>
                  <a:moveTo>
                    <a:pt x="3" y="49"/>
                  </a:moveTo>
                  <a:cubicBezTo>
                    <a:pt x="3" y="49"/>
                    <a:pt x="3" y="48"/>
                    <a:pt x="3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3" y="49"/>
                    <a:pt x="3" y="49"/>
                  </a:cubicBezTo>
                  <a:moveTo>
                    <a:pt x="85" y="33"/>
                  </a:moveTo>
                  <a:cubicBezTo>
                    <a:pt x="85" y="33"/>
                    <a:pt x="85" y="32"/>
                    <a:pt x="85" y="31"/>
                  </a:cubicBezTo>
                  <a:cubicBezTo>
                    <a:pt x="85" y="31"/>
                    <a:pt x="86" y="30"/>
                    <a:pt x="87" y="30"/>
                  </a:cubicBezTo>
                  <a:cubicBezTo>
                    <a:pt x="87" y="31"/>
                    <a:pt x="86" y="32"/>
                    <a:pt x="86" y="33"/>
                  </a:cubicBezTo>
                  <a:cubicBezTo>
                    <a:pt x="85" y="33"/>
                    <a:pt x="85" y="33"/>
                    <a:pt x="85" y="33"/>
                  </a:cubicBezTo>
                  <a:moveTo>
                    <a:pt x="17" y="23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2"/>
                    <a:pt x="18" y="21"/>
                    <a:pt x="19" y="20"/>
                  </a:cubicBezTo>
                  <a:cubicBezTo>
                    <a:pt x="18" y="21"/>
                    <a:pt x="18" y="22"/>
                    <a:pt x="17" y="23"/>
                  </a:cubicBezTo>
                  <a:moveTo>
                    <a:pt x="17" y="21"/>
                  </a:move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8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20"/>
                    <a:pt x="17" y="20"/>
                    <a:pt x="17" y="21"/>
                  </a:cubicBezTo>
                  <a:moveTo>
                    <a:pt x="33" y="13"/>
                  </a:moveTo>
                  <a:cubicBezTo>
                    <a:pt x="33" y="13"/>
                    <a:pt x="34" y="13"/>
                    <a:pt x="34" y="13"/>
                  </a:cubicBezTo>
                  <a:cubicBezTo>
                    <a:pt x="38" y="11"/>
                    <a:pt x="43" y="10"/>
                    <a:pt x="47" y="10"/>
                  </a:cubicBezTo>
                  <a:cubicBezTo>
                    <a:pt x="48" y="10"/>
                    <a:pt x="49" y="9"/>
                    <a:pt x="49" y="9"/>
                  </a:cubicBezTo>
                  <a:cubicBezTo>
                    <a:pt x="49" y="7"/>
                    <a:pt x="49" y="5"/>
                    <a:pt x="50" y="3"/>
                  </a:cubicBezTo>
                  <a:cubicBezTo>
                    <a:pt x="54" y="3"/>
                    <a:pt x="58" y="3"/>
                    <a:pt x="62" y="5"/>
                  </a:cubicBezTo>
                  <a:cubicBezTo>
                    <a:pt x="61" y="7"/>
                    <a:pt x="61" y="9"/>
                    <a:pt x="60" y="11"/>
                  </a:cubicBezTo>
                  <a:cubicBezTo>
                    <a:pt x="60" y="11"/>
                    <a:pt x="61" y="12"/>
                    <a:pt x="61" y="12"/>
                  </a:cubicBezTo>
                  <a:cubicBezTo>
                    <a:pt x="66" y="14"/>
                    <a:pt x="70" y="17"/>
                    <a:pt x="73" y="20"/>
                  </a:cubicBezTo>
                  <a:cubicBezTo>
                    <a:pt x="73" y="20"/>
                    <a:pt x="74" y="20"/>
                    <a:pt x="74" y="20"/>
                  </a:cubicBezTo>
                  <a:cubicBezTo>
                    <a:pt x="74" y="20"/>
                    <a:pt x="75" y="20"/>
                    <a:pt x="75" y="20"/>
                  </a:cubicBezTo>
                  <a:cubicBezTo>
                    <a:pt x="77" y="19"/>
                    <a:pt x="79" y="17"/>
                    <a:pt x="80" y="16"/>
                  </a:cubicBezTo>
                  <a:cubicBezTo>
                    <a:pt x="81" y="16"/>
                    <a:pt x="81" y="17"/>
                    <a:pt x="81" y="17"/>
                  </a:cubicBezTo>
                  <a:cubicBezTo>
                    <a:pt x="82" y="18"/>
                    <a:pt x="83" y="20"/>
                    <a:pt x="84" y="21"/>
                  </a:cubicBezTo>
                  <a:cubicBezTo>
                    <a:pt x="85" y="22"/>
                    <a:pt x="86" y="23"/>
                    <a:pt x="86" y="24"/>
                  </a:cubicBezTo>
                  <a:cubicBezTo>
                    <a:pt x="86" y="24"/>
                    <a:pt x="87" y="25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5" y="27"/>
                    <a:pt x="84" y="28"/>
                    <a:pt x="82" y="30"/>
                  </a:cubicBezTo>
                  <a:cubicBezTo>
                    <a:pt x="81" y="30"/>
                    <a:pt x="81" y="31"/>
                    <a:pt x="81" y="31"/>
                  </a:cubicBezTo>
                  <a:cubicBezTo>
                    <a:pt x="83" y="36"/>
                    <a:pt x="84" y="40"/>
                    <a:pt x="85" y="45"/>
                  </a:cubicBezTo>
                  <a:cubicBezTo>
                    <a:pt x="85" y="46"/>
                    <a:pt x="85" y="46"/>
                    <a:pt x="86" y="46"/>
                  </a:cubicBezTo>
                  <a:cubicBezTo>
                    <a:pt x="88" y="47"/>
                    <a:pt x="90" y="47"/>
                    <a:pt x="92" y="47"/>
                  </a:cubicBezTo>
                  <a:cubicBezTo>
                    <a:pt x="92" y="51"/>
                    <a:pt x="91" y="55"/>
                    <a:pt x="90" y="59"/>
                  </a:cubicBezTo>
                  <a:cubicBezTo>
                    <a:pt x="89" y="59"/>
                    <a:pt x="88" y="59"/>
                    <a:pt x="87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5" y="59"/>
                    <a:pt x="84" y="59"/>
                    <a:pt x="83" y="60"/>
                  </a:cubicBezTo>
                  <a:cubicBezTo>
                    <a:pt x="81" y="61"/>
                    <a:pt x="80" y="63"/>
                    <a:pt x="79" y="65"/>
                  </a:cubicBezTo>
                  <a:cubicBezTo>
                    <a:pt x="78" y="67"/>
                    <a:pt x="77" y="69"/>
                    <a:pt x="75" y="71"/>
                  </a:cubicBezTo>
                  <a:cubicBezTo>
                    <a:pt x="74" y="71"/>
                    <a:pt x="74" y="72"/>
                    <a:pt x="75" y="73"/>
                  </a:cubicBezTo>
                  <a:cubicBezTo>
                    <a:pt x="76" y="74"/>
                    <a:pt x="77" y="76"/>
                    <a:pt x="78" y="78"/>
                  </a:cubicBezTo>
                  <a:cubicBezTo>
                    <a:pt x="75" y="81"/>
                    <a:pt x="72" y="83"/>
                    <a:pt x="69" y="85"/>
                  </a:cubicBezTo>
                  <a:cubicBezTo>
                    <a:pt x="67" y="83"/>
                    <a:pt x="66" y="81"/>
                    <a:pt x="65" y="80"/>
                  </a:cubicBezTo>
                  <a:cubicBezTo>
                    <a:pt x="65" y="79"/>
                    <a:pt x="64" y="79"/>
                    <a:pt x="64" y="79"/>
                  </a:cubicBezTo>
                  <a:cubicBezTo>
                    <a:pt x="64" y="79"/>
                    <a:pt x="63" y="79"/>
                    <a:pt x="63" y="79"/>
                  </a:cubicBezTo>
                  <a:cubicBezTo>
                    <a:pt x="59" y="81"/>
                    <a:pt x="54" y="82"/>
                    <a:pt x="50" y="82"/>
                  </a:cubicBezTo>
                  <a:cubicBezTo>
                    <a:pt x="49" y="82"/>
                    <a:pt x="48" y="83"/>
                    <a:pt x="48" y="84"/>
                  </a:cubicBezTo>
                  <a:cubicBezTo>
                    <a:pt x="48" y="86"/>
                    <a:pt x="47" y="88"/>
                    <a:pt x="47" y="90"/>
                  </a:cubicBezTo>
                  <a:cubicBezTo>
                    <a:pt x="43" y="90"/>
                    <a:pt x="39" y="89"/>
                    <a:pt x="35" y="88"/>
                  </a:cubicBezTo>
                  <a:cubicBezTo>
                    <a:pt x="36" y="86"/>
                    <a:pt x="36" y="84"/>
                    <a:pt x="36" y="82"/>
                  </a:cubicBezTo>
                  <a:cubicBezTo>
                    <a:pt x="36" y="81"/>
                    <a:pt x="36" y="80"/>
                    <a:pt x="35" y="80"/>
                  </a:cubicBezTo>
                  <a:cubicBezTo>
                    <a:pt x="31" y="78"/>
                    <a:pt x="27" y="76"/>
                    <a:pt x="24" y="72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0" y="74"/>
                    <a:pt x="18" y="75"/>
                    <a:pt x="17" y="76"/>
                  </a:cubicBezTo>
                  <a:cubicBezTo>
                    <a:pt x="14" y="73"/>
                    <a:pt x="11" y="70"/>
                    <a:pt x="10" y="66"/>
                  </a:cubicBezTo>
                  <a:cubicBezTo>
                    <a:pt x="11" y="65"/>
                    <a:pt x="13" y="64"/>
                    <a:pt x="15" y="63"/>
                  </a:cubicBezTo>
                  <a:cubicBezTo>
                    <a:pt x="15" y="62"/>
                    <a:pt x="16" y="61"/>
                    <a:pt x="15" y="61"/>
                  </a:cubicBezTo>
                  <a:cubicBezTo>
                    <a:pt x="13" y="56"/>
                    <a:pt x="12" y="52"/>
                    <a:pt x="12" y="47"/>
                  </a:cubicBezTo>
                  <a:cubicBezTo>
                    <a:pt x="12" y="46"/>
                    <a:pt x="12" y="46"/>
                    <a:pt x="11" y="46"/>
                  </a:cubicBezTo>
                  <a:cubicBezTo>
                    <a:pt x="9" y="45"/>
                    <a:pt x="7" y="45"/>
                    <a:pt x="5" y="45"/>
                  </a:cubicBezTo>
                  <a:cubicBezTo>
                    <a:pt x="5" y="41"/>
                    <a:pt x="6" y="37"/>
                    <a:pt x="7" y="33"/>
                  </a:cubicBezTo>
                  <a:cubicBezTo>
                    <a:pt x="9" y="33"/>
                    <a:pt x="11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4" y="34"/>
                    <a:pt x="14" y="34"/>
                    <a:pt x="15" y="33"/>
                  </a:cubicBezTo>
                  <a:cubicBezTo>
                    <a:pt x="16" y="31"/>
                    <a:pt x="17" y="29"/>
                    <a:pt x="18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4"/>
                    <a:pt x="21" y="23"/>
                    <a:pt x="22" y="21"/>
                  </a:cubicBezTo>
                  <a:cubicBezTo>
                    <a:pt x="23" y="21"/>
                    <a:pt x="23" y="20"/>
                    <a:pt x="22" y="19"/>
                  </a:cubicBezTo>
                  <a:cubicBezTo>
                    <a:pt x="21" y="18"/>
                    <a:pt x="20" y="16"/>
                    <a:pt x="19" y="14"/>
                  </a:cubicBezTo>
                  <a:cubicBezTo>
                    <a:pt x="22" y="12"/>
                    <a:pt x="25" y="9"/>
                    <a:pt x="28" y="7"/>
                  </a:cubicBezTo>
                  <a:cubicBezTo>
                    <a:pt x="30" y="9"/>
                    <a:pt x="31" y="11"/>
                    <a:pt x="32" y="13"/>
                  </a:cubicBezTo>
                  <a:cubicBezTo>
                    <a:pt x="32" y="13"/>
                    <a:pt x="33" y="13"/>
                    <a:pt x="33" y="13"/>
                  </a:cubicBezTo>
                  <a:moveTo>
                    <a:pt x="49" y="0"/>
                  </a:moveTo>
                  <a:cubicBezTo>
                    <a:pt x="48" y="0"/>
                    <a:pt x="47" y="0"/>
                    <a:pt x="47" y="1"/>
                  </a:cubicBezTo>
                  <a:cubicBezTo>
                    <a:pt x="47" y="3"/>
                    <a:pt x="46" y="5"/>
                    <a:pt x="46" y="7"/>
                  </a:cubicBezTo>
                  <a:cubicBezTo>
                    <a:pt x="42" y="7"/>
                    <a:pt x="38" y="8"/>
                    <a:pt x="34" y="10"/>
                  </a:cubicBezTo>
                  <a:cubicBezTo>
                    <a:pt x="33" y="8"/>
                    <a:pt x="31" y="6"/>
                    <a:pt x="30" y="5"/>
                  </a:cubicBezTo>
                  <a:cubicBezTo>
                    <a:pt x="30" y="4"/>
                    <a:pt x="29" y="4"/>
                    <a:pt x="29" y="4"/>
                  </a:cubicBezTo>
                  <a:cubicBezTo>
                    <a:pt x="29" y="4"/>
                    <a:pt x="28" y="4"/>
                    <a:pt x="28" y="4"/>
                  </a:cubicBezTo>
                  <a:cubicBezTo>
                    <a:pt x="24" y="6"/>
                    <a:pt x="19" y="9"/>
                    <a:pt x="16" y="13"/>
                  </a:cubicBezTo>
                  <a:cubicBezTo>
                    <a:pt x="15" y="13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7"/>
                    <a:pt x="14" y="19"/>
                    <a:pt x="13" y="22"/>
                  </a:cubicBezTo>
                  <a:cubicBezTo>
                    <a:pt x="13" y="22"/>
                    <a:pt x="13" y="23"/>
                    <a:pt x="13" y="23"/>
                  </a:cubicBezTo>
                  <a:cubicBezTo>
                    <a:pt x="14" y="24"/>
                    <a:pt x="14" y="25"/>
                    <a:pt x="15" y="26"/>
                  </a:cubicBezTo>
                  <a:cubicBezTo>
                    <a:pt x="14" y="27"/>
                    <a:pt x="13" y="29"/>
                    <a:pt x="12" y="31"/>
                  </a:cubicBezTo>
                  <a:cubicBezTo>
                    <a:pt x="10" y="30"/>
                    <a:pt x="8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5" y="30"/>
                    <a:pt x="5" y="30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2" y="38"/>
                    <a:pt x="0" y="49"/>
                    <a:pt x="0" y="54"/>
                  </a:cubicBezTo>
                  <a:cubicBezTo>
                    <a:pt x="0" y="55"/>
                    <a:pt x="0" y="55"/>
                    <a:pt x="1" y="55"/>
                  </a:cubicBezTo>
                  <a:cubicBezTo>
                    <a:pt x="3" y="56"/>
                    <a:pt x="5" y="56"/>
                    <a:pt x="7" y="57"/>
                  </a:cubicBezTo>
                  <a:cubicBezTo>
                    <a:pt x="7" y="59"/>
                    <a:pt x="8" y="61"/>
                    <a:pt x="8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5"/>
                    <a:pt x="6" y="65"/>
                    <a:pt x="6" y="65"/>
                  </a:cubicBezTo>
                  <a:cubicBezTo>
                    <a:pt x="6" y="68"/>
                    <a:pt x="5" y="71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4" y="75"/>
                    <a:pt x="4" y="75"/>
                    <a:pt x="5" y="76"/>
                  </a:cubicBezTo>
                  <a:cubicBezTo>
                    <a:pt x="7" y="80"/>
                    <a:pt x="9" y="83"/>
                    <a:pt x="12" y="86"/>
                  </a:cubicBezTo>
                  <a:cubicBezTo>
                    <a:pt x="13" y="87"/>
                    <a:pt x="13" y="87"/>
                    <a:pt x="14" y="87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4" y="87"/>
                    <a:pt x="15" y="87"/>
                    <a:pt x="15" y="87"/>
                  </a:cubicBezTo>
                  <a:cubicBezTo>
                    <a:pt x="17" y="86"/>
                    <a:pt x="18" y="85"/>
                    <a:pt x="20" y="84"/>
                  </a:cubicBezTo>
                  <a:cubicBezTo>
                    <a:pt x="23" y="86"/>
                    <a:pt x="26" y="88"/>
                    <a:pt x="30" y="90"/>
                  </a:cubicBezTo>
                  <a:cubicBezTo>
                    <a:pt x="30" y="92"/>
                    <a:pt x="30" y="94"/>
                    <a:pt x="30" y="97"/>
                  </a:cubicBezTo>
                  <a:cubicBezTo>
                    <a:pt x="30" y="98"/>
                    <a:pt x="30" y="98"/>
                    <a:pt x="31" y="98"/>
                  </a:cubicBezTo>
                  <a:cubicBezTo>
                    <a:pt x="36" y="100"/>
                    <a:pt x="41" y="101"/>
                    <a:pt x="46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1"/>
                    <a:pt x="47" y="100"/>
                    <a:pt x="47" y="100"/>
                  </a:cubicBezTo>
                  <a:cubicBezTo>
                    <a:pt x="48" y="98"/>
                    <a:pt x="49" y="96"/>
                    <a:pt x="49" y="93"/>
                  </a:cubicBezTo>
                  <a:cubicBezTo>
                    <a:pt x="54" y="93"/>
                    <a:pt x="57" y="92"/>
                    <a:pt x="61" y="90"/>
                  </a:cubicBezTo>
                  <a:cubicBezTo>
                    <a:pt x="62" y="92"/>
                    <a:pt x="64" y="94"/>
                    <a:pt x="65" y="96"/>
                  </a:cubicBezTo>
                  <a:cubicBezTo>
                    <a:pt x="65" y="96"/>
                    <a:pt x="65" y="96"/>
                    <a:pt x="66" y="96"/>
                  </a:cubicBezTo>
                  <a:cubicBezTo>
                    <a:pt x="66" y="96"/>
                    <a:pt x="66" y="96"/>
                    <a:pt x="67" y="96"/>
                  </a:cubicBezTo>
                  <a:cubicBezTo>
                    <a:pt x="71" y="94"/>
                    <a:pt x="75" y="91"/>
                    <a:pt x="79" y="87"/>
                  </a:cubicBezTo>
                  <a:cubicBezTo>
                    <a:pt x="79" y="87"/>
                    <a:pt x="79" y="87"/>
                    <a:pt x="79" y="87"/>
                  </a:cubicBezTo>
                  <a:cubicBezTo>
                    <a:pt x="80" y="84"/>
                    <a:pt x="81" y="82"/>
                    <a:pt x="82" y="78"/>
                  </a:cubicBezTo>
                  <a:cubicBezTo>
                    <a:pt x="82" y="78"/>
                    <a:pt x="82" y="78"/>
                    <a:pt x="82" y="78"/>
                  </a:cubicBezTo>
                  <a:cubicBezTo>
                    <a:pt x="82" y="78"/>
                    <a:pt x="82" y="78"/>
                    <a:pt x="82" y="78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81" y="76"/>
                    <a:pt x="80" y="75"/>
                    <a:pt x="80" y="75"/>
                  </a:cubicBezTo>
                  <a:cubicBezTo>
                    <a:pt x="81" y="73"/>
                    <a:pt x="82" y="71"/>
                    <a:pt x="83" y="71"/>
                  </a:cubicBezTo>
                  <a:cubicBezTo>
                    <a:pt x="83" y="70"/>
                    <a:pt x="84" y="70"/>
                    <a:pt x="84" y="70"/>
                  </a:cubicBezTo>
                  <a:cubicBezTo>
                    <a:pt x="84" y="70"/>
                    <a:pt x="84" y="70"/>
                    <a:pt x="85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70"/>
                    <a:pt x="87" y="70"/>
                    <a:pt x="89" y="70"/>
                  </a:cubicBezTo>
                  <a:cubicBezTo>
                    <a:pt x="89" y="70"/>
                    <a:pt x="89" y="70"/>
                    <a:pt x="89" y="70"/>
                  </a:cubicBezTo>
                  <a:cubicBezTo>
                    <a:pt x="89" y="70"/>
                    <a:pt x="90" y="70"/>
                    <a:pt x="90" y="69"/>
                  </a:cubicBezTo>
                  <a:cubicBezTo>
                    <a:pt x="91" y="67"/>
                    <a:pt x="92" y="64"/>
                    <a:pt x="93" y="61"/>
                  </a:cubicBezTo>
                  <a:cubicBezTo>
                    <a:pt x="94" y="56"/>
                    <a:pt x="95" y="51"/>
                    <a:pt x="95" y="46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5" y="45"/>
                    <a:pt x="95" y="45"/>
                    <a:pt x="94" y="45"/>
                  </a:cubicBezTo>
                  <a:cubicBezTo>
                    <a:pt x="92" y="44"/>
                    <a:pt x="90" y="44"/>
                    <a:pt x="87" y="44"/>
                  </a:cubicBezTo>
                  <a:cubicBezTo>
                    <a:pt x="87" y="41"/>
                    <a:pt x="87" y="39"/>
                    <a:pt x="86" y="36"/>
                  </a:cubicBezTo>
                  <a:cubicBezTo>
                    <a:pt x="87" y="36"/>
                    <a:pt x="87" y="36"/>
                    <a:pt x="88" y="35"/>
                  </a:cubicBezTo>
                  <a:cubicBezTo>
                    <a:pt x="88" y="35"/>
                    <a:pt x="89" y="35"/>
                    <a:pt x="89" y="34"/>
                  </a:cubicBezTo>
                  <a:cubicBezTo>
                    <a:pt x="89" y="32"/>
                    <a:pt x="90" y="30"/>
                    <a:pt x="90" y="28"/>
                  </a:cubicBezTo>
                  <a:cubicBezTo>
                    <a:pt x="90" y="28"/>
                    <a:pt x="90" y="27"/>
                    <a:pt x="90" y="27"/>
                  </a:cubicBezTo>
                  <a:cubicBezTo>
                    <a:pt x="91" y="27"/>
                    <a:pt x="91" y="26"/>
                    <a:pt x="90" y="26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89" y="24"/>
                    <a:pt x="89" y="23"/>
                    <a:pt x="88" y="22"/>
                  </a:cubicBezTo>
                  <a:cubicBezTo>
                    <a:pt x="88" y="22"/>
                    <a:pt x="88" y="21"/>
                    <a:pt x="87" y="20"/>
                  </a:cubicBezTo>
                  <a:cubicBezTo>
                    <a:pt x="86" y="19"/>
                    <a:pt x="85" y="17"/>
                    <a:pt x="84" y="16"/>
                  </a:cubicBezTo>
                  <a:cubicBezTo>
                    <a:pt x="83" y="15"/>
                    <a:pt x="83" y="14"/>
                    <a:pt x="82" y="14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78" y="14"/>
                    <a:pt x="76" y="16"/>
                    <a:pt x="74" y="17"/>
                  </a:cubicBezTo>
                  <a:cubicBezTo>
                    <a:pt x="71" y="14"/>
                    <a:pt x="67" y="12"/>
                    <a:pt x="64" y="10"/>
                  </a:cubicBezTo>
                  <a:cubicBezTo>
                    <a:pt x="64" y="8"/>
                    <a:pt x="64" y="6"/>
                    <a:pt x="65" y="4"/>
                  </a:cubicBezTo>
                  <a:cubicBezTo>
                    <a:pt x="65" y="3"/>
                    <a:pt x="64" y="2"/>
                    <a:pt x="64" y="2"/>
                  </a:cubicBezTo>
                  <a:cubicBezTo>
                    <a:pt x="59" y="0"/>
                    <a:pt x="54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61" name="Freeform 745"/>
            <p:cNvSpPr>
              <a:spLocks noEditPoints="1"/>
            </p:cNvSpPr>
            <p:nvPr/>
          </p:nvSpPr>
          <p:spPr bwMode="auto">
            <a:xfrm>
              <a:off x="3300" y="1353"/>
              <a:ext cx="116" cy="118"/>
            </a:xfrm>
            <a:custGeom>
              <a:avLst/>
              <a:gdLst>
                <a:gd name="T0" fmla="*/ 46 w 49"/>
                <a:gd name="T1" fmla="*/ 27 h 50"/>
                <a:gd name="T2" fmla="*/ 46 w 49"/>
                <a:gd name="T3" fmla="*/ 28 h 50"/>
                <a:gd name="T4" fmla="*/ 45 w 49"/>
                <a:gd name="T5" fmla="*/ 25 h 50"/>
                <a:gd name="T6" fmla="*/ 46 w 49"/>
                <a:gd name="T7" fmla="*/ 26 h 50"/>
                <a:gd name="T8" fmla="*/ 45 w 49"/>
                <a:gd name="T9" fmla="*/ 24 h 50"/>
                <a:gd name="T10" fmla="*/ 46 w 49"/>
                <a:gd name="T11" fmla="*/ 23 h 50"/>
                <a:gd name="T12" fmla="*/ 45 w 49"/>
                <a:gd name="T13" fmla="*/ 24 h 50"/>
                <a:gd name="T14" fmla="*/ 43 w 49"/>
                <a:gd name="T15" fmla="*/ 20 h 50"/>
                <a:gd name="T16" fmla="*/ 45 w 49"/>
                <a:gd name="T17" fmla="*/ 22 h 50"/>
                <a:gd name="T18" fmla="*/ 42 w 49"/>
                <a:gd name="T19" fmla="*/ 18 h 50"/>
                <a:gd name="T20" fmla="*/ 42 w 49"/>
                <a:gd name="T21" fmla="*/ 14 h 50"/>
                <a:gd name="T22" fmla="*/ 42 w 49"/>
                <a:gd name="T23" fmla="*/ 18 h 50"/>
                <a:gd name="T24" fmla="*/ 10 w 49"/>
                <a:gd name="T25" fmla="*/ 40 h 50"/>
                <a:gd name="T26" fmla="*/ 4 w 49"/>
                <a:gd name="T27" fmla="*/ 20 h 50"/>
                <a:gd name="T28" fmla="*/ 4 w 49"/>
                <a:gd name="T29" fmla="*/ 20 h 50"/>
                <a:gd name="T30" fmla="*/ 22 w 49"/>
                <a:gd name="T31" fmla="*/ 10 h 50"/>
                <a:gd name="T32" fmla="*/ 37 w 49"/>
                <a:gd name="T33" fmla="*/ 17 h 50"/>
                <a:gd name="T34" fmla="*/ 43 w 49"/>
                <a:gd name="T35" fmla="*/ 36 h 50"/>
                <a:gd name="T36" fmla="*/ 36 w 49"/>
                <a:gd name="T37" fmla="*/ 44 h 50"/>
                <a:gd name="T38" fmla="*/ 25 w 49"/>
                <a:gd name="T39" fmla="*/ 47 h 50"/>
                <a:gd name="T40" fmla="*/ 35 w 49"/>
                <a:gd name="T41" fmla="*/ 11 h 50"/>
                <a:gd name="T42" fmla="*/ 40 w 49"/>
                <a:gd name="T43" fmla="*/ 11 h 50"/>
                <a:gd name="T44" fmla="*/ 39 w 49"/>
                <a:gd name="T45" fmla="*/ 14 h 50"/>
                <a:gd name="T46" fmla="*/ 12 w 49"/>
                <a:gd name="T47" fmla="*/ 7 h 50"/>
                <a:gd name="T48" fmla="*/ 7 w 49"/>
                <a:gd name="T49" fmla="*/ 13 h 50"/>
                <a:gd name="T50" fmla="*/ 30 w 49"/>
                <a:gd name="T51" fmla="*/ 9 h 50"/>
                <a:gd name="T52" fmla="*/ 34 w 49"/>
                <a:gd name="T53" fmla="*/ 6 h 50"/>
                <a:gd name="T54" fmla="*/ 34 w 49"/>
                <a:gd name="T55" fmla="*/ 10 h 50"/>
                <a:gd name="T56" fmla="*/ 18 w 49"/>
                <a:gd name="T57" fmla="*/ 5 h 50"/>
                <a:gd name="T58" fmla="*/ 14 w 49"/>
                <a:gd name="T59" fmla="*/ 8 h 50"/>
                <a:gd name="T60" fmla="*/ 29 w 49"/>
                <a:gd name="T61" fmla="*/ 8 h 50"/>
                <a:gd name="T62" fmla="*/ 28 w 49"/>
                <a:gd name="T63" fmla="*/ 4 h 50"/>
                <a:gd name="T64" fmla="*/ 32 w 49"/>
                <a:gd name="T65" fmla="*/ 5 h 50"/>
                <a:gd name="T66" fmla="*/ 18 w 49"/>
                <a:gd name="T67" fmla="*/ 7 h 50"/>
                <a:gd name="T68" fmla="*/ 24 w 49"/>
                <a:gd name="T69" fmla="*/ 3 h 50"/>
                <a:gd name="T70" fmla="*/ 22 w 49"/>
                <a:gd name="T71" fmla="*/ 7 h 50"/>
                <a:gd name="T72" fmla="*/ 24 w 49"/>
                <a:gd name="T73" fmla="*/ 0 h 50"/>
                <a:gd name="T74" fmla="*/ 12 w 49"/>
                <a:gd name="T75" fmla="*/ 4 h 50"/>
                <a:gd name="T76" fmla="*/ 7 w 49"/>
                <a:gd name="T77" fmla="*/ 42 h 50"/>
                <a:gd name="T78" fmla="*/ 25 w 49"/>
                <a:gd name="T79" fmla="*/ 50 h 50"/>
                <a:gd name="T80" fmla="*/ 36 w 49"/>
                <a:gd name="T81" fmla="*/ 47 h 50"/>
                <a:gd name="T82" fmla="*/ 36 w 49"/>
                <a:gd name="T83" fmla="*/ 47 h 50"/>
                <a:gd name="T84" fmla="*/ 37 w 49"/>
                <a:gd name="T85" fmla="*/ 46 h 50"/>
                <a:gd name="T86" fmla="*/ 39 w 49"/>
                <a:gd name="T87" fmla="*/ 45 h 50"/>
                <a:gd name="T88" fmla="*/ 39 w 49"/>
                <a:gd name="T89" fmla="*/ 45 h 50"/>
                <a:gd name="T90" fmla="*/ 39 w 49"/>
                <a:gd name="T91" fmla="*/ 45 h 50"/>
                <a:gd name="T92" fmla="*/ 39 w 49"/>
                <a:gd name="T93" fmla="*/ 45 h 50"/>
                <a:gd name="T94" fmla="*/ 39 w 49"/>
                <a:gd name="T95" fmla="*/ 45 h 50"/>
                <a:gd name="T96" fmla="*/ 42 w 49"/>
                <a:gd name="T97" fmla="*/ 9 h 50"/>
                <a:gd name="T98" fmla="*/ 24 w 49"/>
                <a:gd name="T9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9" h="50">
                  <a:moveTo>
                    <a:pt x="46" y="28"/>
                  </a:move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8"/>
                    <a:pt x="46" y="28"/>
                    <a:pt x="46" y="28"/>
                  </a:cubicBezTo>
                  <a:moveTo>
                    <a:pt x="46" y="26"/>
                  </a:moveTo>
                  <a:cubicBezTo>
                    <a:pt x="45" y="25"/>
                    <a:pt x="45" y="25"/>
                    <a:pt x="45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moveTo>
                    <a:pt x="45" y="24"/>
                  </a:move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5" y="24"/>
                    <a:pt x="45" y="24"/>
                    <a:pt x="45" y="24"/>
                  </a:cubicBezTo>
                  <a:moveTo>
                    <a:pt x="44" y="22"/>
                  </a:moveTo>
                  <a:cubicBezTo>
                    <a:pt x="44" y="21"/>
                    <a:pt x="43" y="20"/>
                    <a:pt x="43" y="20"/>
                  </a:cubicBezTo>
                  <a:cubicBezTo>
                    <a:pt x="43" y="19"/>
                    <a:pt x="44" y="19"/>
                    <a:pt x="45" y="19"/>
                  </a:cubicBezTo>
                  <a:cubicBezTo>
                    <a:pt x="45" y="20"/>
                    <a:pt x="45" y="21"/>
                    <a:pt x="45" y="22"/>
                  </a:cubicBezTo>
                  <a:cubicBezTo>
                    <a:pt x="45" y="22"/>
                    <a:pt x="45" y="22"/>
                    <a:pt x="44" y="22"/>
                  </a:cubicBezTo>
                  <a:moveTo>
                    <a:pt x="42" y="18"/>
                  </a:moveTo>
                  <a:cubicBezTo>
                    <a:pt x="41" y="17"/>
                    <a:pt x="40" y="16"/>
                    <a:pt x="40" y="15"/>
                  </a:cubicBezTo>
                  <a:cubicBezTo>
                    <a:pt x="40" y="15"/>
                    <a:pt x="41" y="14"/>
                    <a:pt x="42" y="14"/>
                  </a:cubicBezTo>
                  <a:cubicBezTo>
                    <a:pt x="43" y="15"/>
                    <a:pt x="43" y="16"/>
                    <a:pt x="44" y="17"/>
                  </a:cubicBezTo>
                  <a:cubicBezTo>
                    <a:pt x="43" y="18"/>
                    <a:pt x="43" y="18"/>
                    <a:pt x="42" y="18"/>
                  </a:cubicBezTo>
                  <a:moveTo>
                    <a:pt x="25" y="47"/>
                  </a:moveTo>
                  <a:cubicBezTo>
                    <a:pt x="19" y="47"/>
                    <a:pt x="13" y="44"/>
                    <a:pt x="10" y="40"/>
                  </a:cubicBezTo>
                  <a:cubicBezTo>
                    <a:pt x="6" y="35"/>
                    <a:pt x="3" y="29"/>
                    <a:pt x="3" y="24"/>
                  </a:cubicBezTo>
                  <a:cubicBezTo>
                    <a:pt x="3" y="23"/>
                    <a:pt x="3" y="21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6" y="17"/>
                    <a:pt x="8" y="15"/>
                    <a:pt x="11" y="13"/>
                  </a:cubicBezTo>
                  <a:cubicBezTo>
                    <a:pt x="15" y="11"/>
                    <a:pt x="19" y="10"/>
                    <a:pt x="22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8" y="10"/>
                    <a:pt x="33" y="13"/>
                    <a:pt x="37" y="17"/>
                  </a:cubicBezTo>
                  <a:cubicBezTo>
                    <a:pt x="41" y="21"/>
                    <a:pt x="44" y="27"/>
                    <a:pt x="44" y="33"/>
                  </a:cubicBezTo>
                  <a:cubicBezTo>
                    <a:pt x="44" y="34"/>
                    <a:pt x="44" y="35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2" y="39"/>
                    <a:pt x="39" y="41"/>
                    <a:pt x="36" y="44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2" y="46"/>
                    <a:pt x="28" y="47"/>
                    <a:pt x="25" y="47"/>
                  </a:cubicBezTo>
                  <a:moveTo>
                    <a:pt x="39" y="14"/>
                  </a:moveTo>
                  <a:cubicBezTo>
                    <a:pt x="37" y="13"/>
                    <a:pt x="36" y="12"/>
                    <a:pt x="35" y="11"/>
                  </a:cubicBezTo>
                  <a:cubicBezTo>
                    <a:pt x="36" y="10"/>
                    <a:pt x="37" y="10"/>
                    <a:pt x="38" y="9"/>
                  </a:cubicBezTo>
                  <a:cubicBezTo>
                    <a:pt x="39" y="10"/>
                    <a:pt x="39" y="10"/>
                    <a:pt x="40" y="11"/>
                  </a:cubicBezTo>
                  <a:cubicBezTo>
                    <a:pt x="40" y="11"/>
                    <a:pt x="41" y="12"/>
                    <a:pt x="41" y="13"/>
                  </a:cubicBezTo>
                  <a:cubicBezTo>
                    <a:pt x="40" y="13"/>
                    <a:pt x="39" y="14"/>
                    <a:pt x="39" y="14"/>
                  </a:cubicBezTo>
                  <a:moveTo>
                    <a:pt x="7" y="13"/>
                  </a:moveTo>
                  <a:cubicBezTo>
                    <a:pt x="8" y="11"/>
                    <a:pt x="10" y="9"/>
                    <a:pt x="12" y="7"/>
                  </a:cubicBezTo>
                  <a:cubicBezTo>
                    <a:pt x="11" y="9"/>
                    <a:pt x="10" y="10"/>
                    <a:pt x="9" y="11"/>
                  </a:cubicBezTo>
                  <a:cubicBezTo>
                    <a:pt x="8" y="12"/>
                    <a:pt x="7" y="12"/>
                    <a:pt x="7" y="13"/>
                  </a:cubicBezTo>
                  <a:moveTo>
                    <a:pt x="34" y="10"/>
                  </a:moveTo>
                  <a:cubicBezTo>
                    <a:pt x="32" y="10"/>
                    <a:pt x="31" y="9"/>
                    <a:pt x="30" y="9"/>
                  </a:cubicBezTo>
                  <a:cubicBezTo>
                    <a:pt x="31" y="8"/>
                    <a:pt x="32" y="7"/>
                    <a:pt x="33" y="7"/>
                  </a:cubicBezTo>
                  <a:cubicBezTo>
                    <a:pt x="33" y="6"/>
                    <a:pt x="33" y="6"/>
                    <a:pt x="34" y="6"/>
                  </a:cubicBezTo>
                  <a:cubicBezTo>
                    <a:pt x="35" y="6"/>
                    <a:pt x="36" y="7"/>
                    <a:pt x="37" y="8"/>
                  </a:cubicBezTo>
                  <a:cubicBezTo>
                    <a:pt x="36" y="9"/>
                    <a:pt x="35" y="10"/>
                    <a:pt x="34" y="10"/>
                  </a:cubicBezTo>
                  <a:moveTo>
                    <a:pt x="13" y="9"/>
                  </a:moveTo>
                  <a:cubicBezTo>
                    <a:pt x="14" y="7"/>
                    <a:pt x="16" y="6"/>
                    <a:pt x="18" y="5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18" y="5"/>
                    <a:pt x="16" y="7"/>
                    <a:pt x="14" y="8"/>
                  </a:cubicBezTo>
                  <a:cubicBezTo>
                    <a:pt x="14" y="9"/>
                    <a:pt x="13" y="9"/>
                    <a:pt x="13" y="9"/>
                  </a:cubicBezTo>
                  <a:moveTo>
                    <a:pt x="29" y="8"/>
                  </a:moveTo>
                  <a:cubicBezTo>
                    <a:pt x="27" y="8"/>
                    <a:pt x="26" y="7"/>
                    <a:pt x="24" y="7"/>
                  </a:cubicBezTo>
                  <a:cubicBezTo>
                    <a:pt x="25" y="6"/>
                    <a:pt x="27" y="5"/>
                    <a:pt x="28" y="4"/>
                  </a:cubicBezTo>
                  <a:cubicBezTo>
                    <a:pt x="30" y="4"/>
                    <a:pt x="31" y="4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6"/>
                    <a:pt x="30" y="7"/>
                    <a:pt x="29" y="8"/>
                  </a:cubicBezTo>
                  <a:moveTo>
                    <a:pt x="18" y="7"/>
                  </a:moveTo>
                  <a:cubicBezTo>
                    <a:pt x="19" y="6"/>
                    <a:pt x="21" y="5"/>
                    <a:pt x="23" y="3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25" y="3"/>
                    <a:pt x="26" y="3"/>
                    <a:pt x="26" y="3"/>
                  </a:cubicBezTo>
                  <a:cubicBezTo>
                    <a:pt x="25" y="5"/>
                    <a:pt x="23" y="6"/>
                    <a:pt x="22" y="7"/>
                  </a:cubicBezTo>
                  <a:cubicBezTo>
                    <a:pt x="20" y="7"/>
                    <a:pt x="19" y="7"/>
                    <a:pt x="18" y="7"/>
                  </a:cubicBezTo>
                  <a:moveTo>
                    <a:pt x="24" y="0"/>
                  </a:moveTo>
                  <a:cubicBezTo>
                    <a:pt x="20" y="0"/>
                    <a:pt x="16" y="2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4" y="9"/>
                    <a:pt x="0" y="16"/>
                    <a:pt x="0" y="24"/>
                  </a:cubicBezTo>
                  <a:cubicBezTo>
                    <a:pt x="0" y="30"/>
                    <a:pt x="3" y="37"/>
                    <a:pt x="7" y="42"/>
                  </a:cubicBezTo>
                  <a:cubicBezTo>
                    <a:pt x="12" y="46"/>
                    <a:pt x="18" y="50"/>
                    <a:pt x="25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8" y="50"/>
                    <a:pt x="32" y="49"/>
                    <a:pt x="35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7"/>
                    <a:pt x="36" y="47"/>
                    <a:pt x="37" y="4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8" y="46"/>
                    <a:pt x="38" y="46"/>
                    <a:pt x="38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6" y="40"/>
                    <a:pt x="49" y="33"/>
                    <a:pt x="49" y="26"/>
                  </a:cubicBezTo>
                  <a:cubicBezTo>
                    <a:pt x="49" y="20"/>
                    <a:pt x="46" y="13"/>
                    <a:pt x="42" y="9"/>
                  </a:cubicBezTo>
                  <a:cubicBezTo>
                    <a:pt x="37" y="4"/>
                    <a:pt x="31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62" name="Freeform 746"/>
            <p:cNvSpPr>
              <a:spLocks noEditPoints="1"/>
            </p:cNvSpPr>
            <p:nvPr/>
          </p:nvSpPr>
          <p:spPr bwMode="auto">
            <a:xfrm>
              <a:off x="3260" y="1320"/>
              <a:ext cx="189" cy="201"/>
            </a:xfrm>
            <a:custGeom>
              <a:avLst/>
              <a:gdLst>
                <a:gd name="T0" fmla="*/ 34 w 80"/>
                <a:gd name="T1" fmla="*/ 81 h 85"/>
                <a:gd name="T2" fmla="*/ 31 w 80"/>
                <a:gd name="T3" fmla="*/ 81 h 85"/>
                <a:gd name="T4" fmla="*/ 28 w 80"/>
                <a:gd name="T5" fmla="*/ 80 h 85"/>
                <a:gd name="T6" fmla="*/ 27 w 80"/>
                <a:gd name="T7" fmla="*/ 77 h 85"/>
                <a:gd name="T8" fmla="*/ 56 w 80"/>
                <a:gd name="T9" fmla="*/ 75 h 85"/>
                <a:gd name="T10" fmla="*/ 52 w 80"/>
                <a:gd name="T11" fmla="*/ 75 h 85"/>
                <a:gd name="T12" fmla="*/ 44 w 80"/>
                <a:gd name="T13" fmla="*/ 72 h 85"/>
                <a:gd name="T14" fmla="*/ 60 w 80"/>
                <a:gd name="T15" fmla="*/ 75 h 85"/>
                <a:gd name="T16" fmla="*/ 43 w 80"/>
                <a:gd name="T17" fmla="*/ 75 h 85"/>
                <a:gd name="T18" fmla="*/ 47 w 80"/>
                <a:gd name="T19" fmla="*/ 75 h 85"/>
                <a:gd name="T20" fmla="*/ 26 w 80"/>
                <a:gd name="T21" fmla="*/ 72 h 85"/>
                <a:gd name="T22" fmla="*/ 21 w 80"/>
                <a:gd name="T23" fmla="*/ 69 h 85"/>
                <a:gd name="T24" fmla="*/ 19 w 80"/>
                <a:gd name="T25" fmla="*/ 67 h 85"/>
                <a:gd name="T26" fmla="*/ 19 w 80"/>
                <a:gd name="T27" fmla="*/ 67 h 85"/>
                <a:gd name="T28" fmla="*/ 13 w 80"/>
                <a:gd name="T29" fmla="*/ 67 h 85"/>
                <a:gd name="T30" fmla="*/ 10 w 80"/>
                <a:gd name="T31" fmla="*/ 66 h 85"/>
                <a:gd name="T32" fmla="*/ 10 w 80"/>
                <a:gd name="T33" fmla="*/ 61 h 85"/>
                <a:gd name="T34" fmla="*/ 8 w 80"/>
                <a:gd name="T35" fmla="*/ 58 h 85"/>
                <a:gd name="T36" fmla="*/ 73 w 80"/>
                <a:gd name="T37" fmla="*/ 59 h 85"/>
                <a:gd name="T38" fmla="*/ 73 w 80"/>
                <a:gd name="T39" fmla="*/ 55 h 85"/>
                <a:gd name="T40" fmla="*/ 67 w 80"/>
                <a:gd name="T41" fmla="*/ 59 h 85"/>
                <a:gd name="T42" fmla="*/ 10 w 80"/>
                <a:gd name="T43" fmla="*/ 48 h 85"/>
                <a:gd name="T44" fmla="*/ 7 w 80"/>
                <a:gd name="T45" fmla="*/ 42 h 85"/>
                <a:gd name="T46" fmla="*/ 7 w 80"/>
                <a:gd name="T47" fmla="*/ 38 h 85"/>
                <a:gd name="T48" fmla="*/ 4 w 80"/>
                <a:gd name="T49" fmla="*/ 38 h 85"/>
                <a:gd name="T50" fmla="*/ 73 w 80"/>
                <a:gd name="T51" fmla="*/ 30 h 85"/>
                <a:gd name="T52" fmla="*/ 17 w 80"/>
                <a:gd name="T53" fmla="*/ 18 h 85"/>
                <a:gd name="T54" fmla="*/ 53 w 80"/>
                <a:gd name="T55" fmla="*/ 10 h 85"/>
                <a:gd name="T56" fmla="*/ 70 w 80"/>
                <a:gd name="T57" fmla="*/ 16 h 85"/>
                <a:gd name="T58" fmla="*/ 70 w 80"/>
                <a:gd name="T59" fmla="*/ 27 h 85"/>
                <a:gd name="T60" fmla="*/ 71 w 80"/>
                <a:gd name="T61" fmla="*/ 40 h 85"/>
                <a:gd name="T62" fmla="*/ 72 w 80"/>
                <a:gd name="T63" fmla="*/ 52 h 85"/>
                <a:gd name="T64" fmla="*/ 64 w 80"/>
                <a:gd name="T65" fmla="*/ 67 h 85"/>
                <a:gd name="T66" fmla="*/ 42 w 80"/>
                <a:gd name="T67" fmla="*/ 69 h 85"/>
                <a:gd name="T68" fmla="*/ 29 w 80"/>
                <a:gd name="T69" fmla="*/ 73 h 85"/>
                <a:gd name="T70" fmla="*/ 18 w 80"/>
                <a:gd name="T71" fmla="*/ 59 h 85"/>
                <a:gd name="T72" fmla="*/ 12 w 80"/>
                <a:gd name="T73" fmla="*/ 39 h 85"/>
                <a:gd name="T74" fmla="*/ 13 w 80"/>
                <a:gd name="T75" fmla="*/ 27 h 85"/>
                <a:gd name="T76" fmla="*/ 21 w 80"/>
                <a:gd name="T77" fmla="*/ 17 h 85"/>
                <a:gd name="T78" fmla="*/ 31 w 80"/>
                <a:gd name="T79" fmla="*/ 11 h 85"/>
                <a:gd name="T80" fmla="*/ 44 w 80"/>
                <a:gd name="T81" fmla="*/ 0 h 85"/>
                <a:gd name="T82" fmla="*/ 29 w 80"/>
                <a:gd name="T83" fmla="*/ 4 h 85"/>
                <a:gd name="T84" fmla="*/ 16 w 80"/>
                <a:gd name="T85" fmla="*/ 11 h 85"/>
                <a:gd name="T86" fmla="*/ 8 w 80"/>
                <a:gd name="T87" fmla="*/ 23 h 85"/>
                <a:gd name="T88" fmla="*/ 0 w 80"/>
                <a:gd name="T89" fmla="*/ 43 h 85"/>
                <a:gd name="T90" fmla="*/ 6 w 80"/>
                <a:gd name="T91" fmla="*/ 52 h 85"/>
                <a:gd name="T92" fmla="*/ 4 w 80"/>
                <a:gd name="T93" fmla="*/ 61 h 85"/>
                <a:gd name="T94" fmla="*/ 16 w 80"/>
                <a:gd name="T95" fmla="*/ 69 h 85"/>
                <a:gd name="T96" fmla="*/ 36 w 80"/>
                <a:gd name="T97" fmla="*/ 85 h 85"/>
                <a:gd name="T98" fmla="*/ 49 w 80"/>
                <a:gd name="T99" fmla="*/ 77 h 85"/>
                <a:gd name="T100" fmla="*/ 65 w 80"/>
                <a:gd name="T101" fmla="*/ 75 h 85"/>
                <a:gd name="T102" fmla="*/ 67 w 80"/>
                <a:gd name="T103" fmla="*/ 67 h 85"/>
                <a:gd name="T104" fmla="*/ 70 w 80"/>
                <a:gd name="T105" fmla="*/ 61 h 85"/>
                <a:gd name="T106" fmla="*/ 80 w 80"/>
                <a:gd name="T107" fmla="*/ 42 h 85"/>
                <a:gd name="T108" fmla="*/ 75 w 80"/>
                <a:gd name="T109" fmla="*/ 33 h 85"/>
                <a:gd name="T110" fmla="*/ 78 w 80"/>
                <a:gd name="T111" fmla="*/ 24 h 85"/>
                <a:gd name="T112" fmla="*/ 71 w 80"/>
                <a:gd name="T113" fmla="*/ 14 h 85"/>
                <a:gd name="T114" fmla="*/ 65 w 80"/>
                <a:gd name="T115" fmla="*/ 16 h 85"/>
                <a:gd name="T116" fmla="*/ 44 w 80"/>
                <a:gd name="T11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" h="85">
                  <a:moveTo>
                    <a:pt x="35" y="81"/>
                  </a:moveTo>
                  <a:cubicBezTo>
                    <a:pt x="35" y="81"/>
                    <a:pt x="35" y="81"/>
                    <a:pt x="35" y="81"/>
                  </a:cubicBezTo>
                  <a:cubicBezTo>
                    <a:pt x="35" y="81"/>
                    <a:pt x="35" y="81"/>
                    <a:pt x="35" y="81"/>
                  </a:cubicBezTo>
                  <a:cubicBezTo>
                    <a:pt x="35" y="81"/>
                    <a:pt x="35" y="81"/>
                    <a:pt x="35" y="81"/>
                  </a:cubicBezTo>
                  <a:moveTo>
                    <a:pt x="34" y="81"/>
                  </a:moveTo>
                  <a:cubicBezTo>
                    <a:pt x="33" y="81"/>
                    <a:pt x="33" y="81"/>
                    <a:pt x="33" y="81"/>
                  </a:cubicBezTo>
                  <a:cubicBezTo>
                    <a:pt x="34" y="80"/>
                    <a:pt x="34" y="79"/>
                    <a:pt x="35" y="77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35" y="80"/>
                    <a:pt x="34" y="81"/>
                  </a:cubicBezTo>
                  <a:moveTo>
                    <a:pt x="31" y="81"/>
                  </a:moveTo>
                  <a:cubicBezTo>
                    <a:pt x="31" y="81"/>
                    <a:pt x="30" y="81"/>
                    <a:pt x="30" y="80"/>
                  </a:cubicBezTo>
                  <a:cubicBezTo>
                    <a:pt x="31" y="79"/>
                    <a:pt x="32" y="78"/>
                    <a:pt x="32" y="77"/>
                  </a:cubicBezTo>
                  <a:cubicBezTo>
                    <a:pt x="33" y="77"/>
                    <a:pt x="33" y="77"/>
                    <a:pt x="34" y="77"/>
                  </a:cubicBezTo>
                  <a:cubicBezTo>
                    <a:pt x="33" y="78"/>
                    <a:pt x="32" y="80"/>
                    <a:pt x="31" y="81"/>
                  </a:cubicBezTo>
                  <a:moveTo>
                    <a:pt x="28" y="80"/>
                  </a:moveTo>
                  <a:cubicBezTo>
                    <a:pt x="28" y="80"/>
                    <a:pt x="28" y="80"/>
                    <a:pt x="27" y="80"/>
                  </a:cubicBezTo>
                  <a:cubicBezTo>
                    <a:pt x="28" y="78"/>
                    <a:pt x="29" y="77"/>
                    <a:pt x="30" y="76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30" y="78"/>
                    <a:pt x="29" y="79"/>
                    <a:pt x="28" y="80"/>
                  </a:cubicBezTo>
                  <a:moveTo>
                    <a:pt x="27" y="77"/>
                  </a:moveTo>
                  <a:cubicBezTo>
                    <a:pt x="28" y="77"/>
                    <a:pt x="28" y="76"/>
                    <a:pt x="28" y="76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8" y="76"/>
                    <a:pt x="28" y="77"/>
                    <a:pt x="27" y="77"/>
                  </a:cubicBezTo>
                  <a:moveTo>
                    <a:pt x="55" y="78"/>
                  </a:moveTo>
                  <a:cubicBezTo>
                    <a:pt x="56" y="77"/>
                    <a:pt x="56" y="76"/>
                    <a:pt x="56" y="75"/>
                  </a:cubicBezTo>
                  <a:cubicBezTo>
                    <a:pt x="57" y="75"/>
                    <a:pt x="58" y="74"/>
                    <a:pt x="59" y="74"/>
                  </a:cubicBezTo>
                  <a:cubicBezTo>
                    <a:pt x="58" y="75"/>
                    <a:pt x="58" y="76"/>
                    <a:pt x="57" y="77"/>
                  </a:cubicBezTo>
                  <a:cubicBezTo>
                    <a:pt x="57" y="77"/>
                    <a:pt x="56" y="77"/>
                    <a:pt x="55" y="78"/>
                  </a:cubicBezTo>
                  <a:moveTo>
                    <a:pt x="53" y="77"/>
                  </a:moveTo>
                  <a:cubicBezTo>
                    <a:pt x="52" y="76"/>
                    <a:pt x="52" y="76"/>
                    <a:pt x="52" y="75"/>
                  </a:cubicBezTo>
                  <a:cubicBezTo>
                    <a:pt x="52" y="74"/>
                    <a:pt x="52" y="73"/>
                    <a:pt x="53" y="72"/>
                  </a:cubicBezTo>
                  <a:cubicBezTo>
                    <a:pt x="53" y="72"/>
                    <a:pt x="53" y="73"/>
                    <a:pt x="54" y="74"/>
                  </a:cubicBezTo>
                  <a:cubicBezTo>
                    <a:pt x="53" y="75"/>
                    <a:pt x="53" y="76"/>
                    <a:pt x="53" y="77"/>
                  </a:cubicBezTo>
                  <a:moveTo>
                    <a:pt x="42" y="72"/>
                  </a:moveTo>
                  <a:cubicBezTo>
                    <a:pt x="42" y="72"/>
                    <a:pt x="43" y="72"/>
                    <a:pt x="44" y="72"/>
                  </a:cubicBezTo>
                  <a:cubicBezTo>
                    <a:pt x="43" y="73"/>
                    <a:pt x="42" y="74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4"/>
                    <a:pt x="41" y="73"/>
                    <a:pt x="41" y="72"/>
                  </a:cubicBezTo>
                  <a:cubicBezTo>
                    <a:pt x="42" y="72"/>
                    <a:pt x="42" y="72"/>
                    <a:pt x="42" y="72"/>
                  </a:cubicBezTo>
                  <a:moveTo>
                    <a:pt x="60" y="75"/>
                  </a:moveTo>
                  <a:cubicBezTo>
                    <a:pt x="60" y="74"/>
                    <a:pt x="61" y="73"/>
                    <a:pt x="61" y="73"/>
                  </a:cubicBezTo>
                  <a:cubicBezTo>
                    <a:pt x="62" y="72"/>
                    <a:pt x="63" y="72"/>
                    <a:pt x="63" y="71"/>
                  </a:cubicBezTo>
                  <a:cubicBezTo>
                    <a:pt x="63" y="72"/>
                    <a:pt x="63" y="73"/>
                    <a:pt x="63" y="73"/>
                  </a:cubicBezTo>
                  <a:cubicBezTo>
                    <a:pt x="62" y="74"/>
                    <a:pt x="61" y="74"/>
                    <a:pt x="60" y="75"/>
                  </a:cubicBezTo>
                  <a:moveTo>
                    <a:pt x="43" y="75"/>
                  </a:moveTo>
                  <a:cubicBezTo>
                    <a:pt x="44" y="74"/>
                    <a:pt x="45" y="73"/>
                    <a:pt x="46" y="72"/>
                  </a:cubicBezTo>
                  <a:cubicBezTo>
                    <a:pt x="46" y="71"/>
                    <a:pt x="47" y="71"/>
                    <a:pt x="47" y="71"/>
                  </a:cubicBezTo>
                  <a:cubicBezTo>
                    <a:pt x="46" y="73"/>
                    <a:pt x="45" y="74"/>
                    <a:pt x="45" y="75"/>
                  </a:cubicBezTo>
                  <a:cubicBezTo>
                    <a:pt x="44" y="75"/>
                    <a:pt x="43" y="75"/>
                    <a:pt x="43" y="75"/>
                  </a:cubicBezTo>
                  <a:moveTo>
                    <a:pt x="47" y="75"/>
                  </a:moveTo>
                  <a:cubicBezTo>
                    <a:pt x="48" y="73"/>
                    <a:pt x="48" y="72"/>
                    <a:pt x="49" y="7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0" y="72"/>
                    <a:pt x="49" y="73"/>
                    <a:pt x="49" y="74"/>
                  </a:cubicBezTo>
                  <a:cubicBezTo>
                    <a:pt x="48" y="74"/>
                    <a:pt x="47" y="74"/>
                    <a:pt x="47" y="75"/>
                  </a:cubicBezTo>
                  <a:moveTo>
                    <a:pt x="26" y="72"/>
                  </a:moveTo>
                  <a:cubicBezTo>
                    <a:pt x="24" y="72"/>
                    <a:pt x="23" y="71"/>
                    <a:pt x="22" y="70"/>
                  </a:cubicBezTo>
                  <a:cubicBezTo>
                    <a:pt x="23" y="69"/>
                    <a:pt x="25" y="69"/>
                    <a:pt x="26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6" y="70"/>
                    <a:pt x="26" y="71"/>
                    <a:pt x="26" y="72"/>
                  </a:cubicBezTo>
                  <a:moveTo>
                    <a:pt x="21" y="69"/>
                  </a:moveTo>
                  <a:cubicBezTo>
                    <a:pt x="21" y="69"/>
                    <a:pt x="20" y="69"/>
                    <a:pt x="20" y="68"/>
                  </a:cubicBezTo>
                  <a:cubicBezTo>
                    <a:pt x="21" y="67"/>
                    <a:pt x="22" y="67"/>
                    <a:pt x="23" y="66"/>
                  </a:cubicBezTo>
                  <a:cubicBezTo>
                    <a:pt x="23" y="66"/>
                    <a:pt x="24" y="67"/>
                    <a:pt x="24" y="67"/>
                  </a:cubicBezTo>
                  <a:cubicBezTo>
                    <a:pt x="23" y="68"/>
                    <a:pt x="22" y="69"/>
                    <a:pt x="21" y="69"/>
                  </a:cubicBezTo>
                  <a:moveTo>
                    <a:pt x="19" y="67"/>
                  </a:moveTo>
                  <a:cubicBezTo>
                    <a:pt x="18" y="67"/>
                    <a:pt x="18" y="67"/>
                    <a:pt x="18" y="67"/>
                  </a:cubicBezTo>
                  <a:cubicBezTo>
                    <a:pt x="18" y="66"/>
                    <a:pt x="18" y="65"/>
                    <a:pt x="19" y="65"/>
                  </a:cubicBezTo>
                  <a:cubicBezTo>
                    <a:pt x="19" y="64"/>
                    <a:pt x="19" y="64"/>
                    <a:pt x="20" y="64"/>
                  </a:cubicBezTo>
                  <a:cubicBezTo>
                    <a:pt x="20" y="64"/>
                    <a:pt x="21" y="65"/>
                    <a:pt x="22" y="65"/>
                  </a:cubicBezTo>
                  <a:cubicBezTo>
                    <a:pt x="21" y="66"/>
                    <a:pt x="20" y="66"/>
                    <a:pt x="19" y="67"/>
                  </a:cubicBezTo>
                  <a:moveTo>
                    <a:pt x="13" y="67"/>
                  </a:moveTo>
                  <a:cubicBezTo>
                    <a:pt x="13" y="66"/>
                    <a:pt x="14" y="65"/>
                    <a:pt x="14" y="65"/>
                  </a:cubicBezTo>
                  <a:cubicBezTo>
                    <a:pt x="15" y="64"/>
                    <a:pt x="15" y="64"/>
                    <a:pt x="16" y="64"/>
                  </a:cubicBezTo>
                  <a:cubicBezTo>
                    <a:pt x="16" y="64"/>
                    <a:pt x="15" y="65"/>
                    <a:pt x="15" y="66"/>
                  </a:cubicBezTo>
                  <a:cubicBezTo>
                    <a:pt x="14" y="66"/>
                    <a:pt x="14" y="67"/>
                    <a:pt x="13" y="67"/>
                  </a:cubicBezTo>
                  <a:moveTo>
                    <a:pt x="10" y="67"/>
                  </a:moveTo>
                  <a:cubicBezTo>
                    <a:pt x="10" y="66"/>
                    <a:pt x="9" y="65"/>
                    <a:pt x="9" y="64"/>
                  </a:cubicBezTo>
                  <a:cubicBezTo>
                    <a:pt x="9" y="64"/>
                    <a:pt x="10" y="63"/>
                    <a:pt x="10" y="62"/>
                  </a:cubicBezTo>
                  <a:cubicBezTo>
                    <a:pt x="11" y="63"/>
                    <a:pt x="11" y="63"/>
                    <a:pt x="11" y="64"/>
                  </a:cubicBezTo>
                  <a:cubicBezTo>
                    <a:pt x="11" y="64"/>
                    <a:pt x="11" y="65"/>
                    <a:pt x="10" y="66"/>
                  </a:cubicBezTo>
                  <a:cubicBezTo>
                    <a:pt x="10" y="67"/>
                    <a:pt x="10" y="67"/>
                    <a:pt x="10" y="67"/>
                  </a:cubicBezTo>
                  <a:moveTo>
                    <a:pt x="8" y="63"/>
                  </a:moveTo>
                  <a:cubicBezTo>
                    <a:pt x="7" y="62"/>
                    <a:pt x="7" y="62"/>
                    <a:pt x="7" y="61"/>
                  </a:cubicBezTo>
                  <a:cubicBezTo>
                    <a:pt x="7" y="60"/>
                    <a:pt x="8" y="60"/>
                    <a:pt x="8" y="59"/>
                  </a:cubicBezTo>
                  <a:cubicBezTo>
                    <a:pt x="9" y="60"/>
                    <a:pt x="9" y="61"/>
                    <a:pt x="10" y="61"/>
                  </a:cubicBezTo>
                  <a:cubicBezTo>
                    <a:pt x="9" y="62"/>
                    <a:pt x="8" y="62"/>
                    <a:pt x="8" y="63"/>
                  </a:cubicBezTo>
                  <a:moveTo>
                    <a:pt x="6" y="60"/>
                  </a:moveTo>
                  <a:cubicBezTo>
                    <a:pt x="6" y="59"/>
                    <a:pt x="6" y="59"/>
                    <a:pt x="6" y="59"/>
                  </a:cubicBezTo>
                  <a:cubicBezTo>
                    <a:pt x="6" y="59"/>
                    <a:pt x="7" y="58"/>
                    <a:pt x="7" y="57"/>
                  </a:cubicBezTo>
                  <a:cubicBezTo>
                    <a:pt x="7" y="57"/>
                    <a:pt x="7" y="58"/>
                    <a:pt x="8" y="58"/>
                  </a:cubicBezTo>
                  <a:cubicBezTo>
                    <a:pt x="7" y="59"/>
                    <a:pt x="7" y="59"/>
                    <a:pt x="6" y="60"/>
                  </a:cubicBezTo>
                  <a:moveTo>
                    <a:pt x="73" y="59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73" y="57"/>
                    <a:pt x="73" y="57"/>
                    <a:pt x="74" y="56"/>
                  </a:cubicBezTo>
                  <a:cubicBezTo>
                    <a:pt x="74" y="57"/>
                    <a:pt x="73" y="58"/>
                    <a:pt x="73" y="59"/>
                  </a:cubicBezTo>
                  <a:moveTo>
                    <a:pt x="67" y="59"/>
                  </a:moveTo>
                  <a:cubicBezTo>
                    <a:pt x="68" y="58"/>
                    <a:pt x="68" y="57"/>
                    <a:pt x="69" y="57"/>
                  </a:cubicBezTo>
                  <a:cubicBezTo>
                    <a:pt x="69" y="56"/>
                    <a:pt x="70" y="55"/>
                    <a:pt x="70" y="55"/>
                  </a:cubicBezTo>
                  <a:cubicBezTo>
                    <a:pt x="71" y="55"/>
                    <a:pt x="71" y="54"/>
                    <a:pt x="72" y="54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2" y="56"/>
                    <a:pt x="71" y="57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69" y="58"/>
                    <a:pt x="69" y="58"/>
                    <a:pt x="68" y="58"/>
                  </a:cubicBezTo>
                  <a:cubicBezTo>
                    <a:pt x="68" y="59"/>
                    <a:pt x="67" y="59"/>
                    <a:pt x="67" y="59"/>
                  </a:cubicBezTo>
                  <a:moveTo>
                    <a:pt x="10" y="48"/>
                  </a:moveTo>
                  <a:cubicBezTo>
                    <a:pt x="10" y="48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7" y="42"/>
                  </a:moveTo>
                  <a:cubicBezTo>
                    <a:pt x="6" y="42"/>
                    <a:pt x="6" y="42"/>
                    <a:pt x="6" y="42"/>
                  </a:cubicBezTo>
                  <a:cubicBezTo>
                    <a:pt x="7" y="42"/>
                    <a:pt x="7" y="41"/>
                    <a:pt x="8" y="40"/>
                  </a:cubicBezTo>
                  <a:cubicBezTo>
                    <a:pt x="8" y="41"/>
                    <a:pt x="7" y="41"/>
                    <a:pt x="7" y="42"/>
                  </a:cubicBezTo>
                  <a:cubicBezTo>
                    <a:pt x="7" y="42"/>
                    <a:pt x="7" y="42"/>
                    <a:pt x="7" y="42"/>
                  </a:cubicBezTo>
                  <a:moveTo>
                    <a:pt x="5" y="42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0"/>
                    <a:pt x="5" y="39"/>
                    <a:pt x="6" y="38"/>
                  </a:cubicBezTo>
                  <a:cubicBezTo>
                    <a:pt x="6" y="38"/>
                    <a:pt x="7" y="38"/>
                    <a:pt x="7" y="38"/>
                  </a:cubicBezTo>
                  <a:cubicBezTo>
                    <a:pt x="6" y="40"/>
                    <a:pt x="6" y="41"/>
                    <a:pt x="5" y="42"/>
                  </a:cubicBezTo>
                  <a:moveTo>
                    <a:pt x="4" y="38"/>
                  </a:moveTo>
                  <a:cubicBezTo>
                    <a:pt x="4" y="38"/>
                    <a:pt x="4" y="38"/>
                    <a:pt x="4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4" y="38"/>
                    <a:pt x="4" y="38"/>
                    <a:pt x="4" y="38"/>
                  </a:cubicBezTo>
                  <a:moveTo>
                    <a:pt x="73" y="30"/>
                  </a:moveTo>
                  <a:cubicBezTo>
                    <a:pt x="73" y="30"/>
                    <a:pt x="73" y="29"/>
                    <a:pt x="73" y="29"/>
                  </a:cubicBezTo>
                  <a:cubicBezTo>
                    <a:pt x="73" y="29"/>
                    <a:pt x="74" y="29"/>
                    <a:pt x="74" y="28"/>
                  </a:cubicBezTo>
                  <a:cubicBezTo>
                    <a:pt x="74" y="29"/>
                    <a:pt x="74" y="29"/>
                    <a:pt x="73" y="30"/>
                  </a:cubicBezTo>
                  <a:cubicBezTo>
                    <a:pt x="73" y="30"/>
                    <a:pt x="73" y="30"/>
                    <a:pt x="73" y="30"/>
                  </a:cubicBezTo>
                  <a:moveTo>
                    <a:pt x="17" y="18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5"/>
                    <a:pt x="18" y="14"/>
                  </a:cubicBezTo>
                  <a:cubicBezTo>
                    <a:pt x="18" y="15"/>
                    <a:pt x="18" y="15"/>
                    <a:pt x="19" y="16"/>
                  </a:cubicBezTo>
                  <a:cubicBezTo>
                    <a:pt x="18" y="16"/>
                    <a:pt x="17" y="17"/>
                    <a:pt x="17" y="18"/>
                  </a:cubicBezTo>
                  <a:moveTo>
                    <a:pt x="43" y="9"/>
                  </a:moveTo>
                  <a:cubicBezTo>
                    <a:pt x="44" y="9"/>
                    <a:pt x="44" y="9"/>
                    <a:pt x="44" y="8"/>
                  </a:cubicBezTo>
                  <a:cubicBezTo>
                    <a:pt x="45" y="7"/>
                    <a:pt x="45" y="5"/>
                    <a:pt x="46" y="3"/>
                  </a:cubicBezTo>
                  <a:cubicBezTo>
                    <a:pt x="49" y="4"/>
                    <a:pt x="52" y="4"/>
                    <a:pt x="55" y="6"/>
                  </a:cubicBezTo>
                  <a:cubicBezTo>
                    <a:pt x="54" y="7"/>
                    <a:pt x="54" y="9"/>
                    <a:pt x="53" y="10"/>
                  </a:cubicBezTo>
                  <a:cubicBezTo>
                    <a:pt x="53" y="11"/>
                    <a:pt x="54" y="12"/>
                    <a:pt x="54" y="12"/>
                  </a:cubicBezTo>
                  <a:cubicBezTo>
                    <a:pt x="58" y="14"/>
                    <a:pt x="61" y="16"/>
                    <a:pt x="63" y="19"/>
                  </a:cubicBezTo>
                  <a:cubicBezTo>
                    <a:pt x="64" y="19"/>
                    <a:pt x="64" y="19"/>
                    <a:pt x="65" y="19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7" y="18"/>
                    <a:pt x="68" y="17"/>
                    <a:pt x="70" y="16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1" y="18"/>
                    <a:pt x="72" y="19"/>
                    <a:pt x="72" y="21"/>
                  </a:cubicBezTo>
                  <a:cubicBezTo>
                    <a:pt x="73" y="22"/>
                    <a:pt x="74" y="23"/>
                    <a:pt x="74" y="23"/>
                  </a:cubicBezTo>
                  <a:cubicBezTo>
                    <a:pt x="74" y="23"/>
                    <a:pt x="74" y="24"/>
                    <a:pt x="74" y="25"/>
                  </a:cubicBezTo>
                  <a:cubicBezTo>
                    <a:pt x="73" y="25"/>
                    <a:pt x="72" y="26"/>
                    <a:pt x="70" y="27"/>
                  </a:cubicBezTo>
                  <a:cubicBezTo>
                    <a:pt x="70" y="28"/>
                    <a:pt x="69" y="28"/>
                    <a:pt x="70" y="29"/>
                  </a:cubicBezTo>
                  <a:cubicBezTo>
                    <a:pt x="70" y="30"/>
                    <a:pt x="70" y="31"/>
                    <a:pt x="71" y="3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1" y="35"/>
                    <a:pt x="71" y="37"/>
                    <a:pt x="71" y="39"/>
                  </a:cubicBezTo>
                  <a:cubicBezTo>
                    <a:pt x="71" y="39"/>
                    <a:pt x="71" y="40"/>
                    <a:pt x="71" y="40"/>
                  </a:cubicBezTo>
                  <a:cubicBezTo>
                    <a:pt x="71" y="41"/>
                    <a:pt x="72" y="42"/>
                    <a:pt x="72" y="42"/>
                  </a:cubicBezTo>
                  <a:cubicBezTo>
                    <a:pt x="74" y="42"/>
                    <a:pt x="76" y="42"/>
                    <a:pt x="77" y="43"/>
                  </a:cubicBezTo>
                  <a:cubicBezTo>
                    <a:pt x="77" y="46"/>
                    <a:pt x="76" y="49"/>
                    <a:pt x="75" y="52"/>
                  </a:cubicBezTo>
                  <a:cubicBezTo>
                    <a:pt x="74" y="52"/>
                    <a:pt x="73" y="52"/>
                    <a:pt x="72" y="52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1" y="52"/>
                    <a:pt x="70" y="52"/>
                    <a:pt x="69" y="53"/>
                  </a:cubicBezTo>
                  <a:cubicBezTo>
                    <a:pt x="67" y="54"/>
                    <a:pt x="66" y="55"/>
                    <a:pt x="65" y="56"/>
                  </a:cubicBezTo>
                  <a:cubicBezTo>
                    <a:pt x="65" y="58"/>
                    <a:pt x="63" y="59"/>
                    <a:pt x="62" y="61"/>
                  </a:cubicBezTo>
                  <a:cubicBezTo>
                    <a:pt x="61" y="61"/>
                    <a:pt x="61" y="62"/>
                    <a:pt x="62" y="63"/>
                  </a:cubicBezTo>
                  <a:cubicBezTo>
                    <a:pt x="62" y="64"/>
                    <a:pt x="63" y="66"/>
                    <a:pt x="64" y="67"/>
                  </a:cubicBezTo>
                  <a:cubicBezTo>
                    <a:pt x="62" y="69"/>
                    <a:pt x="59" y="71"/>
                    <a:pt x="56" y="72"/>
                  </a:cubicBezTo>
                  <a:cubicBezTo>
                    <a:pt x="55" y="71"/>
                    <a:pt x="54" y="69"/>
                    <a:pt x="54" y="68"/>
                  </a:cubicBezTo>
                  <a:cubicBezTo>
                    <a:pt x="53" y="67"/>
                    <a:pt x="53" y="67"/>
                    <a:pt x="52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48" y="68"/>
                    <a:pt x="45" y="69"/>
                    <a:pt x="42" y="69"/>
                  </a:cubicBezTo>
                  <a:cubicBezTo>
                    <a:pt x="41" y="69"/>
                    <a:pt x="41" y="69"/>
                    <a:pt x="40" y="69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69"/>
                    <a:pt x="39" y="69"/>
                    <a:pt x="39" y="70"/>
                  </a:cubicBezTo>
                  <a:cubicBezTo>
                    <a:pt x="38" y="72"/>
                    <a:pt x="38" y="73"/>
                    <a:pt x="38" y="75"/>
                  </a:cubicBezTo>
                  <a:cubicBezTo>
                    <a:pt x="35" y="74"/>
                    <a:pt x="32" y="74"/>
                    <a:pt x="29" y="73"/>
                  </a:cubicBezTo>
                  <a:cubicBezTo>
                    <a:pt x="29" y="71"/>
                    <a:pt x="29" y="69"/>
                    <a:pt x="30" y="68"/>
                  </a:cubicBezTo>
                  <a:cubicBezTo>
                    <a:pt x="30" y="67"/>
                    <a:pt x="30" y="66"/>
                    <a:pt x="29" y="66"/>
                  </a:cubicBezTo>
                  <a:cubicBezTo>
                    <a:pt x="25" y="64"/>
                    <a:pt x="22" y="62"/>
                    <a:pt x="20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6" y="60"/>
                    <a:pt x="15" y="61"/>
                    <a:pt x="14" y="61"/>
                  </a:cubicBezTo>
                  <a:cubicBezTo>
                    <a:pt x="12" y="59"/>
                    <a:pt x="10" y="56"/>
                    <a:pt x="9" y="53"/>
                  </a:cubicBezTo>
                  <a:cubicBezTo>
                    <a:pt x="10" y="53"/>
                    <a:pt x="12" y="52"/>
                    <a:pt x="13" y="51"/>
                  </a:cubicBezTo>
                  <a:cubicBezTo>
                    <a:pt x="14" y="51"/>
                    <a:pt x="14" y="50"/>
                    <a:pt x="14" y="49"/>
                  </a:cubicBezTo>
                  <a:cubicBezTo>
                    <a:pt x="12" y="46"/>
                    <a:pt x="12" y="43"/>
                    <a:pt x="12" y="39"/>
                  </a:cubicBezTo>
                  <a:cubicBezTo>
                    <a:pt x="12" y="39"/>
                    <a:pt x="12" y="38"/>
                    <a:pt x="12" y="38"/>
                  </a:cubicBezTo>
                  <a:cubicBezTo>
                    <a:pt x="12" y="37"/>
                    <a:pt x="11" y="36"/>
                    <a:pt x="11" y="36"/>
                  </a:cubicBezTo>
                  <a:cubicBezTo>
                    <a:pt x="9" y="36"/>
                    <a:pt x="7" y="35"/>
                    <a:pt x="6" y="35"/>
                  </a:cubicBezTo>
                  <a:cubicBezTo>
                    <a:pt x="6" y="32"/>
                    <a:pt x="7" y="29"/>
                    <a:pt x="8" y="26"/>
                  </a:cubicBezTo>
                  <a:cubicBezTo>
                    <a:pt x="10" y="26"/>
                    <a:pt x="11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5" y="26"/>
                  </a:cubicBezTo>
                  <a:cubicBezTo>
                    <a:pt x="16" y="25"/>
                    <a:pt x="17" y="23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18"/>
                    <a:pt x="21" y="17"/>
                  </a:cubicBezTo>
                  <a:cubicBezTo>
                    <a:pt x="22" y="17"/>
                    <a:pt x="22" y="16"/>
                    <a:pt x="22" y="15"/>
                  </a:cubicBezTo>
                  <a:cubicBezTo>
                    <a:pt x="21" y="14"/>
                    <a:pt x="20" y="12"/>
                    <a:pt x="19" y="11"/>
                  </a:cubicBezTo>
                  <a:cubicBezTo>
                    <a:pt x="22" y="9"/>
                    <a:pt x="24" y="7"/>
                    <a:pt x="27" y="6"/>
                  </a:cubicBezTo>
                  <a:cubicBezTo>
                    <a:pt x="28" y="8"/>
                    <a:pt x="29" y="9"/>
                    <a:pt x="30" y="10"/>
                  </a:cubicBezTo>
                  <a:cubicBezTo>
                    <a:pt x="30" y="11"/>
                    <a:pt x="31" y="11"/>
                    <a:pt x="31" y="11"/>
                  </a:cubicBezTo>
                  <a:cubicBezTo>
                    <a:pt x="31" y="11"/>
                    <a:pt x="31" y="11"/>
                    <a:pt x="32" y="11"/>
                  </a:cubicBezTo>
                  <a:cubicBezTo>
                    <a:pt x="35" y="10"/>
                    <a:pt x="38" y="9"/>
                    <a:pt x="42" y="9"/>
                  </a:cubicBezTo>
                  <a:cubicBezTo>
                    <a:pt x="42" y="9"/>
                    <a:pt x="42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moveTo>
                    <a:pt x="44" y="0"/>
                  </a:moveTo>
                  <a:cubicBezTo>
                    <a:pt x="44" y="0"/>
                    <a:pt x="43" y="1"/>
                    <a:pt x="43" y="1"/>
                  </a:cubicBezTo>
                  <a:cubicBezTo>
                    <a:pt x="43" y="3"/>
                    <a:pt x="42" y="5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38" y="6"/>
                    <a:pt x="35" y="7"/>
                    <a:pt x="32" y="8"/>
                  </a:cubicBezTo>
                  <a:cubicBezTo>
                    <a:pt x="31" y="6"/>
                    <a:pt x="30" y="5"/>
                    <a:pt x="29" y="4"/>
                  </a:cubicBezTo>
                  <a:cubicBezTo>
                    <a:pt x="29" y="3"/>
                    <a:pt x="28" y="3"/>
                    <a:pt x="28" y="3"/>
                  </a:cubicBezTo>
                  <a:cubicBezTo>
                    <a:pt x="28" y="3"/>
                    <a:pt x="27" y="3"/>
                    <a:pt x="27" y="3"/>
                  </a:cubicBezTo>
                  <a:cubicBezTo>
                    <a:pt x="23" y="5"/>
                    <a:pt x="20" y="7"/>
                    <a:pt x="16" y="10"/>
                  </a:cubicBezTo>
                  <a:cubicBezTo>
                    <a:pt x="16" y="10"/>
                    <a:pt x="16" y="10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3"/>
                    <a:pt x="15" y="15"/>
                    <a:pt x="14" y="17"/>
                  </a:cubicBezTo>
                  <a:cubicBezTo>
                    <a:pt x="13" y="17"/>
                    <a:pt x="13" y="18"/>
                    <a:pt x="14" y="18"/>
                  </a:cubicBezTo>
                  <a:cubicBezTo>
                    <a:pt x="14" y="19"/>
                    <a:pt x="15" y="19"/>
                    <a:pt x="15" y="20"/>
                  </a:cubicBezTo>
                  <a:cubicBezTo>
                    <a:pt x="14" y="21"/>
                    <a:pt x="13" y="23"/>
                    <a:pt x="13" y="24"/>
                  </a:cubicBezTo>
                  <a:cubicBezTo>
                    <a:pt x="11" y="24"/>
                    <a:pt x="9" y="23"/>
                    <a:pt x="8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6" y="23"/>
                    <a:pt x="6" y="24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3" y="29"/>
                    <a:pt x="1" y="38"/>
                    <a:pt x="0" y="43"/>
                  </a:cubicBezTo>
                  <a:cubicBezTo>
                    <a:pt x="0" y="43"/>
                    <a:pt x="1" y="44"/>
                    <a:pt x="2" y="44"/>
                  </a:cubicBezTo>
                  <a:cubicBezTo>
                    <a:pt x="3" y="45"/>
                    <a:pt x="5" y="45"/>
                    <a:pt x="7" y="45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7"/>
                    <a:pt x="7" y="49"/>
                    <a:pt x="7" y="51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6" y="52"/>
                    <a:pt x="5" y="52"/>
                    <a:pt x="5" y="53"/>
                  </a:cubicBezTo>
                  <a:cubicBezTo>
                    <a:pt x="5" y="55"/>
                    <a:pt x="4" y="57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3" y="60"/>
                    <a:pt x="3" y="61"/>
                    <a:pt x="4" y="61"/>
                  </a:cubicBezTo>
                  <a:cubicBezTo>
                    <a:pt x="5" y="64"/>
                    <a:pt x="7" y="68"/>
                    <a:pt x="9" y="70"/>
                  </a:cubicBezTo>
                  <a:cubicBezTo>
                    <a:pt x="9" y="71"/>
                    <a:pt x="10" y="71"/>
                    <a:pt x="10" y="71"/>
                  </a:cubicBezTo>
                  <a:cubicBezTo>
                    <a:pt x="10" y="71"/>
                    <a:pt x="11" y="71"/>
                    <a:pt x="11" y="71"/>
                  </a:cubicBezTo>
                  <a:cubicBezTo>
                    <a:pt x="11" y="71"/>
                    <a:pt x="11" y="71"/>
                    <a:pt x="12" y="71"/>
                  </a:cubicBezTo>
                  <a:cubicBezTo>
                    <a:pt x="13" y="70"/>
                    <a:pt x="14" y="70"/>
                    <a:pt x="16" y="69"/>
                  </a:cubicBezTo>
                  <a:cubicBezTo>
                    <a:pt x="18" y="71"/>
                    <a:pt x="20" y="73"/>
                    <a:pt x="23" y="74"/>
                  </a:cubicBezTo>
                  <a:cubicBezTo>
                    <a:pt x="23" y="76"/>
                    <a:pt x="23" y="78"/>
                    <a:pt x="23" y="80"/>
                  </a:cubicBezTo>
                  <a:cubicBezTo>
                    <a:pt x="23" y="81"/>
                    <a:pt x="23" y="81"/>
                    <a:pt x="24" y="81"/>
                  </a:cubicBezTo>
                  <a:cubicBezTo>
                    <a:pt x="28" y="83"/>
                    <a:pt x="32" y="84"/>
                    <a:pt x="36" y="85"/>
                  </a:cubicBezTo>
                  <a:cubicBezTo>
                    <a:pt x="36" y="85"/>
                    <a:pt x="36" y="85"/>
                    <a:pt x="36" y="85"/>
                  </a:cubicBezTo>
                  <a:cubicBezTo>
                    <a:pt x="37" y="85"/>
                    <a:pt x="38" y="84"/>
                    <a:pt x="38" y="83"/>
                  </a:cubicBezTo>
                  <a:cubicBezTo>
                    <a:pt x="38" y="82"/>
                    <a:pt x="39" y="80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4" y="78"/>
                    <a:pt x="46" y="78"/>
                    <a:pt x="49" y="77"/>
                  </a:cubicBezTo>
                  <a:cubicBezTo>
                    <a:pt x="50" y="78"/>
                    <a:pt x="51" y="80"/>
                    <a:pt x="52" y="81"/>
                  </a:cubicBezTo>
                  <a:cubicBezTo>
                    <a:pt x="52" y="82"/>
                    <a:pt x="53" y="82"/>
                    <a:pt x="53" y="82"/>
                  </a:cubicBezTo>
                  <a:cubicBezTo>
                    <a:pt x="53" y="82"/>
                    <a:pt x="54" y="82"/>
                    <a:pt x="54" y="82"/>
                  </a:cubicBezTo>
                  <a:cubicBezTo>
                    <a:pt x="58" y="80"/>
                    <a:pt x="61" y="78"/>
                    <a:pt x="65" y="75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71"/>
                    <a:pt x="67" y="68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7" y="66"/>
                    <a:pt x="66" y="65"/>
                    <a:pt x="66" y="64"/>
                  </a:cubicBezTo>
                  <a:cubicBezTo>
                    <a:pt x="67" y="63"/>
                    <a:pt x="68" y="62"/>
                    <a:pt x="69" y="62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1" y="61"/>
                    <a:pt x="72" y="61"/>
                    <a:pt x="73" y="62"/>
                  </a:cubicBezTo>
                  <a:cubicBezTo>
                    <a:pt x="73" y="62"/>
                    <a:pt x="74" y="62"/>
                    <a:pt x="74" y="62"/>
                  </a:cubicBezTo>
                  <a:cubicBezTo>
                    <a:pt x="74" y="62"/>
                    <a:pt x="75" y="61"/>
                    <a:pt x="75" y="61"/>
                  </a:cubicBezTo>
                  <a:cubicBezTo>
                    <a:pt x="76" y="59"/>
                    <a:pt x="77" y="57"/>
                    <a:pt x="77" y="54"/>
                  </a:cubicBezTo>
                  <a:cubicBezTo>
                    <a:pt x="79" y="50"/>
                    <a:pt x="80" y="46"/>
                    <a:pt x="80" y="42"/>
                  </a:cubicBezTo>
                  <a:cubicBezTo>
                    <a:pt x="80" y="41"/>
                    <a:pt x="80" y="41"/>
                    <a:pt x="79" y="40"/>
                  </a:cubicBezTo>
                  <a:cubicBezTo>
                    <a:pt x="78" y="40"/>
                    <a:pt x="76" y="40"/>
                    <a:pt x="74" y="39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7"/>
                    <a:pt x="74" y="35"/>
                    <a:pt x="74" y="33"/>
                  </a:cubicBezTo>
                  <a:cubicBezTo>
                    <a:pt x="75" y="33"/>
                    <a:pt x="75" y="33"/>
                    <a:pt x="75" y="33"/>
                  </a:cubicBezTo>
                  <a:cubicBezTo>
                    <a:pt x="75" y="33"/>
                    <a:pt x="76" y="32"/>
                    <a:pt x="76" y="32"/>
                  </a:cubicBezTo>
                  <a:cubicBezTo>
                    <a:pt x="76" y="30"/>
                    <a:pt x="77" y="28"/>
                    <a:pt x="77" y="27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8" y="25"/>
                    <a:pt x="78" y="25"/>
                    <a:pt x="78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77" y="23"/>
                    <a:pt x="77" y="22"/>
                    <a:pt x="76" y="21"/>
                  </a:cubicBezTo>
                  <a:cubicBezTo>
                    <a:pt x="76" y="21"/>
                    <a:pt x="75" y="19"/>
                    <a:pt x="74" y="17"/>
                  </a:cubicBezTo>
                  <a:cubicBezTo>
                    <a:pt x="73" y="16"/>
                    <a:pt x="73" y="16"/>
                    <a:pt x="72" y="15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1" y="13"/>
                    <a:pt x="71" y="13"/>
                    <a:pt x="70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8" y="14"/>
                    <a:pt x="66" y="15"/>
                    <a:pt x="65" y="16"/>
                  </a:cubicBezTo>
                  <a:cubicBezTo>
                    <a:pt x="62" y="14"/>
                    <a:pt x="60" y="12"/>
                    <a:pt x="57" y="10"/>
                  </a:cubicBezTo>
                  <a:cubicBezTo>
                    <a:pt x="57" y="8"/>
                    <a:pt x="57" y="7"/>
                    <a:pt x="58" y="5"/>
                  </a:cubicBezTo>
                  <a:cubicBezTo>
                    <a:pt x="58" y="4"/>
                    <a:pt x="58" y="4"/>
                    <a:pt x="57" y="3"/>
                  </a:cubicBezTo>
                  <a:cubicBezTo>
                    <a:pt x="53" y="2"/>
                    <a:pt x="49" y="1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63" name="Freeform 747"/>
            <p:cNvSpPr>
              <a:spLocks noEditPoints="1"/>
            </p:cNvSpPr>
            <p:nvPr/>
          </p:nvSpPr>
          <p:spPr bwMode="auto">
            <a:xfrm>
              <a:off x="5024" y="3007"/>
              <a:ext cx="296" cy="284"/>
            </a:xfrm>
            <a:custGeom>
              <a:avLst/>
              <a:gdLst>
                <a:gd name="T0" fmla="*/ 63 w 125"/>
                <a:gd name="T1" fmla="*/ 116 h 120"/>
                <a:gd name="T2" fmla="*/ 5 w 125"/>
                <a:gd name="T3" fmla="*/ 60 h 120"/>
                <a:gd name="T4" fmla="*/ 63 w 125"/>
                <a:gd name="T5" fmla="*/ 4 h 120"/>
                <a:gd name="T6" fmla="*/ 63 w 125"/>
                <a:gd name="T7" fmla="*/ 4 h 120"/>
                <a:gd name="T8" fmla="*/ 103 w 125"/>
                <a:gd name="T9" fmla="*/ 18 h 120"/>
                <a:gd name="T10" fmla="*/ 120 w 125"/>
                <a:gd name="T11" fmla="*/ 60 h 120"/>
                <a:gd name="T12" fmla="*/ 63 w 125"/>
                <a:gd name="T13" fmla="*/ 116 h 120"/>
                <a:gd name="T14" fmla="*/ 63 w 125"/>
                <a:gd name="T15" fmla="*/ 0 h 120"/>
                <a:gd name="T16" fmla="*/ 63 w 125"/>
                <a:gd name="T17" fmla="*/ 0 h 120"/>
                <a:gd name="T18" fmla="*/ 0 w 125"/>
                <a:gd name="T19" fmla="*/ 60 h 120"/>
                <a:gd name="T20" fmla="*/ 63 w 125"/>
                <a:gd name="T21" fmla="*/ 120 h 120"/>
                <a:gd name="T22" fmla="*/ 125 w 125"/>
                <a:gd name="T23" fmla="*/ 60 h 120"/>
                <a:gd name="T24" fmla="*/ 63 w 125"/>
                <a:gd name="T2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120">
                  <a:moveTo>
                    <a:pt x="63" y="116"/>
                  </a:moveTo>
                  <a:cubicBezTo>
                    <a:pt x="35" y="116"/>
                    <a:pt x="5" y="98"/>
                    <a:pt x="5" y="60"/>
                  </a:cubicBezTo>
                  <a:cubicBezTo>
                    <a:pt x="5" y="22"/>
                    <a:pt x="3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78" y="4"/>
                    <a:pt x="92" y="9"/>
                    <a:pt x="103" y="18"/>
                  </a:cubicBezTo>
                  <a:cubicBezTo>
                    <a:pt x="114" y="28"/>
                    <a:pt x="120" y="43"/>
                    <a:pt x="120" y="60"/>
                  </a:cubicBezTo>
                  <a:cubicBezTo>
                    <a:pt x="120" y="98"/>
                    <a:pt x="90" y="116"/>
                    <a:pt x="63" y="116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32" y="0"/>
                    <a:pt x="0" y="20"/>
                    <a:pt x="0" y="60"/>
                  </a:cubicBezTo>
                  <a:cubicBezTo>
                    <a:pt x="0" y="100"/>
                    <a:pt x="32" y="120"/>
                    <a:pt x="63" y="120"/>
                  </a:cubicBezTo>
                  <a:cubicBezTo>
                    <a:pt x="94" y="120"/>
                    <a:pt x="125" y="100"/>
                    <a:pt x="125" y="60"/>
                  </a:cubicBezTo>
                  <a:cubicBezTo>
                    <a:pt x="125" y="20"/>
                    <a:pt x="94" y="0"/>
                    <a:pt x="6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64" name="Freeform 748"/>
            <p:cNvSpPr>
              <a:spLocks noEditPoints="1"/>
            </p:cNvSpPr>
            <p:nvPr/>
          </p:nvSpPr>
          <p:spPr bwMode="auto">
            <a:xfrm>
              <a:off x="4986" y="2969"/>
              <a:ext cx="372" cy="360"/>
            </a:xfrm>
            <a:custGeom>
              <a:avLst/>
              <a:gdLst>
                <a:gd name="T0" fmla="*/ 79 w 157"/>
                <a:gd name="T1" fmla="*/ 147 h 152"/>
                <a:gd name="T2" fmla="*/ 5 w 157"/>
                <a:gd name="T3" fmla="*/ 76 h 152"/>
                <a:gd name="T4" fmla="*/ 79 w 157"/>
                <a:gd name="T5" fmla="*/ 4 h 152"/>
                <a:gd name="T6" fmla="*/ 153 w 157"/>
                <a:gd name="T7" fmla="*/ 76 h 152"/>
                <a:gd name="T8" fmla="*/ 79 w 157"/>
                <a:gd name="T9" fmla="*/ 147 h 152"/>
                <a:gd name="T10" fmla="*/ 79 w 157"/>
                <a:gd name="T11" fmla="*/ 0 h 152"/>
                <a:gd name="T12" fmla="*/ 25 w 157"/>
                <a:gd name="T13" fmla="*/ 19 h 152"/>
                <a:gd name="T14" fmla="*/ 0 w 157"/>
                <a:gd name="T15" fmla="*/ 76 h 152"/>
                <a:gd name="T16" fmla="*/ 25 w 157"/>
                <a:gd name="T17" fmla="*/ 133 h 152"/>
                <a:gd name="T18" fmla="*/ 79 w 157"/>
                <a:gd name="T19" fmla="*/ 152 h 152"/>
                <a:gd name="T20" fmla="*/ 132 w 157"/>
                <a:gd name="T21" fmla="*/ 133 h 152"/>
                <a:gd name="T22" fmla="*/ 157 w 157"/>
                <a:gd name="T23" fmla="*/ 76 h 152"/>
                <a:gd name="T24" fmla="*/ 132 w 157"/>
                <a:gd name="T25" fmla="*/ 19 h 152"/>
                <a:gd name="T26" fmla="*/ 79 w 157"/>
                <a:gd name="T2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52">
                  <a:moveTo>
                    <a:pt x="79" y="147"/>
                  </a:moveTo>
                  <a:cubicBezTo>
                    <a:pt x="42" y="147"/>
                    <a:pt x="5" y="124"/>
                    <a:pt x="5" y="76"/>
                  </a:cubicBezTo>
                  <a:cubicBezTo>
                    <a:pt x="5" y="28"/>
                    <a:pt x="42" y="4"/>
                    <a:pt x="79" y="4"/>
                  </a:cubicBezTo>
                  <a:cubicBezTo>
                    <a:pt x="116" y="4"/>
                    <a:pt x="153" y="28"/>
                    <a:pt x="153" y="76"/>
                  </a:cubicBezTo>
                  <a:cubicBezTo>
                    <a:pt x="153" y="124"/>
                    <a:pt x="116" y="147"/>
                    <a:pt x="79" y="147"/>
                  </a:cubicBezTo>
                  <a:moveTo>
                    <a:pt x="79" y="0"/>
                  </a:moveTo>
                  <a:cubicBezTo>
                    <a:pt x="58" y="0"/>
                    <a:pt x="39" y="7"/>
                    <a:pt x="25" y="19"/>
                  </a:cubicBezTo>
                  <a:cubicBezTo>
                    <a:pt x="9" y="33"/>
                    <a:pt x="0" y="53"/>
                    <a:pt x="0" y="76"/>
                  </a:cubicBezTo>
                  <a:cubicBezTo>
                    <a:pt x="0" y="99"/>
                    <a:pt x="9" y="119"/>
                    <a:pt x="25" y="133"/>
                  </a:cubicBezTo>
                  <a:cubicBezTo>
                    <a:pt x="39" y="145"/>
                    <a:pt x="58" y="152"/>
                    <a:pt x="79" y="152"/>
                  </a:cubicBezTo>
                  <a:cubicBezTo>
                    <a:pt x="99" y="152"/>
                    <a:pt x="118" y="145"/>
                    <a:pt x="132" y="133"/>
                  </a:cubicBezTo>
                  <a:cubicBezTo>
                    <a:pt x="148" y="119"/>
                    <a:pt x="157" y="99"/>
                    <a:pt x="157" y="76"/>
                  </a:cubicBezTo>
                  <a:cubicBezTo>
                    <a:pt x="157" y="53"/>
                    <a:pt x="148" y="33"/>
                    <a:pt x="132" y="19"/>
                  </a:cubicBezTo>
                  <a:cubicBezTo>
                    <a:pt x="118" y="7"/>
                    <a:pt x="99" y="0"/>
                    <a:pt x="7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65" name="Freeform 749"/>
            <p:cNvSpPr>
              <a:spLocks/>
            </p:cNvSpPr>
            <p:nvPr/>
          </p:nvSpPr>
          <p:spPr bwMode="auto">
            <a:xfrm>
              <a:off x="5159" y="3031"/>
              <a:ext cx="16" cy="31"/>
            </a:xfrm>
            <a:custGeom>
              <a:avLst/>
              <a:gdLst>
                <a:gd name="T0" fmla="*/ 4 w 7"/>
                <a:gd name="T1" fmla="*/ 0 h 13"/>
                <a:gd name="T2" fmla="*/ 1 w 7"/>
                <a:gd name="T3" fmla="*/ 1 h 13"/>
                <a:gd name="T4" fmla="*/ 2 w 7"/>
                <a:gd name="T5" fmla="*/ 12 h 13"/>
                <a:gd name="T6" fmla="*/ 3 w 7"/>
                <a:gd name="T7" fmla="*/ 13 h 13"/>
                <a:gd name="T8" fmla="*/ 4 w 7"/>
                <a:gd name="T9" fmla="*/ 13 h 13"/>
                <a:gd name="T10" fmla="*/ 6 w 7"/>
                <a:gd name="T11" fmla="*/ 10 h 13"/>
                <a:gd name="T12" fmla="*/ 6 w 7"/>
                <a:gd name="T13" fmla="*/ 3 h 13"/>
                <a:gd name="T14" fmla="*/ 5 w 7"/>
                <a:gd name="T15" fmla="*/ 0 h 13"/>
                <a:gd name="T16" fmla="*/ 4 w 7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3">
                  <a:moveTo>
                    <a:pt x="4" y="0"/>
                  </a:moveTo>
                  <a:cubicBezTo>
                    <a:pt x="3" y="0"/>
                    <a:pt x="2" y="0"/>
                    <a:pt x="1" y="1"/>
                  </a:cubicBezTo>
                  <a:cubicBezTo>
                    <a:pt x="0" y="2"/>
                    <a:pt x="0" y="9"/>
                    <a:pt x="2" y="12"/>
                  </a:cubicBezTo>
                  <a:cubicBezTo>
                    <a:pt x="2" y="12"/>
                    <a:pt x="2" y="13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6" y="12"/>
                    <a:pt x="6" y="10"/>
                  </a:cubicBezTo>
                  <a:cubicBezTo>
                    <a:pt x="7" y="8"/>
                    <a:pt x="7" y="5"/>
                    <a:pt x="6" y="3"/>
                  </a:cubicBezTo>
                  <a:cubicBezTo>
                    <a:pt x="6" y="2"/>
                    <a:pt x="6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66" name="Freeform 750"/>
            <p:cNvSpPr>
              <a:spLocks/>
            </p:cNvSpPr>
            <p:nvPr/>
          </p:nvSpPr>
          <p:spPr bwMode="auto">
            <a:xfrm>
              <a:off x="5159" y="3230"/>
              <a:ext cx="16" cy="40"/>
            </a:xfrm>
            <a:custGeom>
              <a:avLst/>
              <a:gdLst>
                <a:gd name="T0" fmla="*/ 3 w 7"/>
                <a:gd name="T1" fmla="*/ 0 h 17"/>
                <a:gd name="T2" fmla="*/ 1 w 7"/>
                <a:gd name="T3" fmla="*/ 2 h 17"/>
                <a:gd name="T4" fmla="*/ 1 w 7"/>
                <a:gd name="T5" fmla="*/ 14 h 17"/>
                <a:gd name="T6" fmla="*/ 2 w 7"/>
                <a:gd name="T7" fmla="*/ 16 h 17"/>
                <a:gd name="T8" fmla="*/ 4 w 7"/>
                <a:gd name="T9" fmla="*/ 17 h 17"/>
                <a:gd name="T10" fmla="*/ 6 w 7"/>
                <a:gd name="T11" fmla="*/ 16 h 17"/>
                <a:gd name="T12" fmla="*/ 5 w 7"/>
                <a:gd name="T13" fmla="*/ 1 h 17"/>
                <a:gd name="T14" fmla="*/ 4 w 7"/>
                <a:gd name="T15" fmla="*/ 0 h 17"/>
                <a:gd name="T16" fmla="*/ 3 w 7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cubicBezTo>
                    <a:pt x="2" y="0"/>
                    <a:pt x="1" y="1"/>
                    <a:pt x="1" y="2"/>
                  </a:cubicBezTo>
                  <a:cubicBezTo>
                    <a:pt x="0" y="5"/>
                    <a:pt x="0" y="11"/>
                    <a:pt x="1" y="14"/>
                  </a:cubicBezTo>
                  <a:cubicBezTo>
                    <a:pt x="1" y="14"/>
                    <a:pt x="1" y="16"/>
                    <a:pt x="2" y="16"/>
                  </a:cubicBezTo>
                  <a:cubicBezTo>
                    <a:pt x="2" y="17"/>
                    <a:pt x="3" y="17"/>
                    <a:pt x="4" y="17"/>
                  </a:cubicBezTo>
                  <a:cubicBezTo>
                    <a:pt x="4" y="17"/>
                    <a:pt x="5" y="17"/>
                    <a:pt x="6" y="16"/>
                  </a:cubicBezTo>
                  <a:cubicBezTo>
                    <a:pt x="7" y="15"/>
                    <a:pt x="7" y="3"/>
                    <a:pt x="5" y="1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67" name="Freeform 751"/>
            <p:cNvSpPr>
              <a:spLocks/>
            </p:cNvSpPr>
            <p:nvPr/>
          </p:nvSpPr>
          <p:spPr bwMode="auto">
            <a:xfrm>
              <a:off x="5047" y="3142"/>
              <a:ext cx="43" cy="17"/>
            </a:xfrm>
            <a:custGeom>
              <a:avLst/>
              <a:gdLst>
                <a:gd name="T0" fmla="*/ 9 w 18"/>
                <a:gd name="T1" fmla="*/ 0 h 7"/>
                <a:gd name="T2" fmla="*/ 3 w 18"/>
                <a:gd name="T3" fmla="*/ 1 h 7"/>
                <a:gd name="T4" fmla="*/ 1 w 18"/>
                <a:gd name="T5" fmla="*/ 2 h 7"/>
                <a:gd name="T6" fmla="*/ 1 w 18"/>
                <a:gd name="T7" fmla="*/ 6 h 7"/>
                <a:gd name="T8" fmla="*/ 8 w 18"/>
                <a:gd name="T9" fmla="*/ 7 h 7"/>
                <a:gd name="T10" fmla="*/ 16 w 18"/>
                <a:gd name="T11" fmla="*/ 5 h 7"/>
                <a:gd name="T12" fmla="*/ 17 w 18"/>
                <a:gd name="T13" fmla="*/ 4 h 7"/>
                <a:gd name="T14" fmla="*/ 17 w 18"/>
                <a:gd name="T15" fmla="*/ 2 h 7"/>
                <a:gd name="T16" fmla="*/ 15 w 18"/>
                <a:gd name="T17" fmla="*/ 1 h 7"/>
                <a:gd name="T18" fmla="*/ 9 w 18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">
                  <a:moveTo>
                    <a:pt x="9" y="0"/>
                  </a:moveTo>
                  <a:cubicBezTo>
                    <a:pt x="6" y="0"/>
                    <a:pt x="4" y="0"/>
                    <a:pt x="3" y="1"/>
                  </a:cubicBezTo>
                  <a:cubicBezTo>
                    <a:pt x="3" y="1"/>
                    <a:pt x="1" y="1"/>
                    <a:pt x="1" y="2"/>
                  </a:cubicBezTo>
                  <a:cubicBezTo>
                    <a:pt x="0" y="3"/>
                    <a:pt x="0" y="5"/>
                    <a:pt x="1" y="6"/>
                  </a:cubicBezTo>
                  <a:cubicBezTo>
                    <a:pt x="1" y="6"/>
                    <a:pt x="2" y="7"/>
                    <a:pt x="8" y="7"/>
                  </a:cubicBezTo>
                  <a:cubicBezTo>
                    <a:pt x="10" y="7"/>
                    <a:pt x="15" y="6"/>
                    <a:pt x="16" y="5"/>
                  </a:cubicBezTo>
                  <a:cubicBezTo>
                    <a:pt x="16" y="5"/>
                    <a:pt x="17" y="5"/>
                    <a:pt x="17" y="4"/>
                  </a:cubicBezTo>
                  <a:cubicBezTo>
                    <a:pt x="18" y="3"/>
                    <a:pt x="17" y="3"/>
                    <a:pt x="17" y="2"/>
                  </a:cubicBezTo>
                  <a:cubicBezTo>
                    <a:pt x="17" y="1"/>
                    <a:pt x="15" y="1"/>
                    <a:pt x="15" y="1"/>
                  </a:cubicBezTo>
                  <a:cubicBezTo>
                    <a:pt x="13" y="0"/>
                    <a:pt x="11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68" name="Freeform 752"/>
            <p:cNvSpPr>
              <a:spLocks/>
            </p:cNvSpPr>
            <p:nvPr/>
          </p:nvSpPr>
          <p:spPr bwMode="auto">
            <a:xfrm>
              <a:off x="5246" y="3142"/>
              <a:ext cx="41" cy="17"/>
            </a:xfrm>
            <a:custGeom>
              <a:avLst/>
              <a:gdLst>
                <a:gd name="T0" fmla="*/ 9 w 17"/>
                <a:gd name="T1" fmla="*/ 0 h 7"/>
                <a:gd name="T2" fmla="*/ 1 w 17"/>
                <a:gd name="T3" fmla="*/ 2 h 7"/>
                <a:gd name="T4" fmla="*/ 0 w 17"/>
                <a:gd name="T5" fmla="*/ 3 h 7"/>
                <a:gd name="T6" fmla="*/ 0 w 17"/>
                <a:gd name="T7" fmla="*/ 5 h 7"/>
                <a:gd name="T8" fmla="*/ 2 w 17"/>
                <a:gd name="T9" fmla="*/ 6 h 7"/>
                <a:gd name="T10" fmla="*/ 9 w 17"/>
                <a:gd name="T11" fmla="*/ 7 h 7"/>
                <a:gd name="T12" fmla="*/ 14 w 17"/>
                <a:gd name="T13" fmla="*/ 6 h 7"/>
                <a:gd name="T14" fmla="*/ 17 w 17"/>
                <a:gd name="T15" fmla="*/ 5 h 7"/>
                <a:gd name="T16" fmla="*/ 16 w 17"/>
                <a:gd name="T17" fmla="*/ 1 h 7"/>
                <a:gd name="T18" fmla="*/ 9 w 17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7">
                  <a:moveTo>
                    <a:pt x="9" y="0"/>
                  </a:moveTo>
                  <a:cubicBezTo>
                    <a:pt x="7" y="0"/>
                    <a:pt x="3" y="0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4" y="6"/>
                    <a:pt x="6" y="7"/>
                    <a:pt x="9" y="7"/>
                  </a:cubicBezTo>
                  <a:cubicBezTo>
                    <a:pt x="11" y="7"/>
                    <a:pt x="13" y="7"/>
                    <a:pt x="14" y="6"/>
                  </a:cubicBezTo>
                  <a:cubicBezTo>
                    <a:pt x="15" y="6"/>
                    <a:pt x="16" y="6"/>
                    <a:pt x="17" y="5"/>
                  </a:cubicBezTo>
                  <a:cubicBezTo>
                    <a:pt x="17" y="4"/>
                    <a:pt x="17" y="2"/>
                    <a:pt x="16" y="1"/>
                  </a:cubicBezTo>
                  <a:cubicBezTo>
                    <a:pt x="16" y="1"/>
                    <a:pt x="15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69" name="Freeform 753"/>
            <p:cNvSpPr>
              <a:spLocks/>
            </p:cNvSpPr>
            <p:nvPr/>
          </p:nvSpPr>
          <p:spPr bwMode="auto">
            <a:xfrm>
              <a:off x="5066" y="3197"/>
              <a:ext cx="22" cy="19"/>
            </a:xfrm>
            <a:custGeom>
              <a:avLst/>
              <a:gdLst>
                <a:gd name="T0" fmla="*/ 7 w 9"/>
                <a:gd name="T1" fmla="*/ 0 h 8"/>
                <a:gd name="T2" fmla="*/ 6 w 9"/>
                <a:gd name="T3" fmla="*/ 1 h 8"/>
                <a:gd name="T4" fmla="*/ 1 w 9"/>
                <a:gd name="T5" fmla="*/ 5 h 8"/>
                <a:gd name="T6" fmla="*/ 1 w 9"/>
                <a:gd name="T7" fmla="*/ 7 h 8"/>
                <a:gd name="T8" fmla="*/ 2 w 9"/>
                <a:gd name="T9" fmla="*/ 8 h 8"/>
                <a:gd name="T10" fmla="*/ 3 w 9"/>
                <a:gd name="T11" fmla="*/ 8 h 8"/>
                <a:gd name="T12" fmla="*/ 9 w 9"/>
                <a:gd name="T13" fmla="*/ 2 h 8"/>
                <a:gd name="T14" fmla="*/ 8 w 9"/>
                <a:gd name="T15" fmla="*/ 0 h 8"/>
                <a:gd name="T16" fmla="*/ 7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7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5" y="2"/>
                    <a:pt x="3" y="4"/>
                    <a:pt x="1" y="5"/>
                  </a:cubicBezTo>
                  <a:cubicBezTo>
                    <a:pt x="1" y="5"/>
                    <a:pt x="0" y="6"/>
                    <a:pt x="1" y="7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5" y="7"/>
                    <a:pt x="7" y="5"/>
                    <a:pt x="9" y="2"/>
                  </a:cubicBezTo>
                  <a:cubicBezTo>
                    <a:pt x="9" y="2"/>
                    <a:pt x="9" y="1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70" name="Freeform 754"/>
            <p:cNvSpPr>
              <a:spLocks/>
            </p:cNvSpPr>
            <p:nvPr/>
          </p:nvSpPr>
          <p:spPr bwMode="auto">
            <a:xfrm>
              <a:off x="5111" y="3232"/>
              <a:ext cx="17" cy="19"/>
            </a:xfrm>
            <a:custGeom>
              <a:avLst/>
              <a:gdLst>
                <a:gd name="T0" fmla="*/ 5 w 7"/>
                <a:gd name="T1" fmla="*/ 0 h 8"/>
                <a:gd name="T2" fmla="*/ 4 w 7"/>
                <a:gd name="T3" fmla="*/ 1 h 8"/>
                <a:gd name="T4" fmla="*/ 1 w 7"/>
                <a:gd name="T5" fmla="*/ 6 h 8"/>
                <a:gd name="T6" fmla="*/ 1 w 7"/>
                <a:gd name="T7" fmla="*/ 8 h 8"/>
                <a:gd name="T8" fmla="*/ 2 w 7"/>
                <a:gd name="T9" fmla="*/ 8 h 8"/>
                <a:gd name="T10" fmla="*/ 3 w 7"/>
                <a:gd name="T11" fmla="*/ 8 h 8"/>
                <a:gd name="T12" fmla="*/ 6 w 7"/>
                <a:gd name="T13" fmla="*/ 3 h 8"/>
                <a:gd name="T14" fmla="*/ 6 w 7"/>
                <a:gd name="T15" fmla="*/ 1 h 8"/>
                <a:gd name="T16" fmla="*/ 5 w 7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5" y="0"/>
                  </a:moveTo>
                  <a:cubicBezTo>
                    <a:pt x="5" y="0"/>
                    <a:pt x="4" y="1"/>
                    <a:pt x="4" y="1"/>
                  </a:cubicBezTo>
                  <a:cubicBezTo>
                    <a:pt x="2" y="3"/>
                    <a:pt x="2" y="4"/>
                    <a:pt x="1" y="6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5" y="6"/>
                    <a:pt x="5" y="5"/>
                    <a:pt x="6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71" name="Freeform 755"/>
            <p:cNvSpPr>
              <a:spLocks/>
            </p:cNvSpPr>
            <p:nvPr/>
          </p:nvSpPr>
          <p:spPr bwMode="auto">
            <a:xfrm>
              <a:off x="5211" y="3235"/>
              <a:ext cx="19" cy="14"/>
            </a:xfrm>
            <a:custGeom>
              <a:avLst/>
              <a:gdLst>
                <a:gd name="T0" fmla="*/ 2 w 8"/>
                <a:gd name="T1" fmla="*/ 0 h 6"/>
                <a:gd name="T2" fmla="*/ 1 w 8"/>
                <a:gd name="T3" fmla="*/ 0 h 6"/>
                <a:gd name="T4" fmla="*/ 1 w 8"/>
                <a:gd name="T5" fmla="*/ 2 h 6"/>
                <a:gd name="T6" fmla="*/ 3 w 8"/>
                <a:gd name="T7" fmla="*/ 5 h 6"/>
                <a:gd name="T8" fmla="*/ 5 w 8"/>
                <a:gd name="T9" fmla="*/ 6 h 6"/>
                <a:gd name="T10" fmla="*/ 6 w 8"/>
                <a:gd name="T11" fmla="*/ 6 h 6"/>
                <a:gd name="T12" fmla="*/ 7 w 8"/>
                <a:gd name="T13" fmla="*/ 5 h 6"/>
                <a:gd name="T14" fmla="*/ 7 w 8"/>
                <a:gd name="T15" fmla="*/ 3 h 6"/>
                <a:gd name="T16" fmla="*/ 5 w 8"/>
                <a:gd name="T17" fmla="*/ 2 h 6"/>
                <a:gd name="T18" fmla="*/ 4 w 8"/>
                <a:gd name="T19" fmla="*/ 0 h 6"/>
                <a:gd name="T20" fmla="*/ 2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2" y="3"/>
                    <a:pt x="2" y="4"/>
                    <a:pt x="3" y="5"/>
                  </a:cubicBezTo>
                  <a:cubicBezTo>
                    <a:pt x="3" y="5"/>
                    <a:pt x="4" y="6"/>
                    <a:pt x="5" y="6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7" y="6"/>
                    <a:pt x="7" y="5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6" y="3"/>
                    <a:pt x="5" y="2"/>
                    <a:pt x="5" y="2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72" name="Freeform 756"/>
            <p:cNvSpPr>
              <a:spLocks/>
            </p:cNvSpPr>
            <p:nvPr/>
          </p:nvSpPr>
          <p:spPr bwMode="auto">
            <a:xfrm>
              <a:off x="5251" y="3197"/>
              <a:ext cx="21" cy="14"/>
            </a:xfrm>
            <a:custGeom>
              <a:avLst/>
              <a:gdLst>
                <a:gd name="T0" fmla="*/ 2 w 9"/>
                <a:gd name="T1" fmla="*/ 0 h 6"/>
                <a:gd name="T2" fmla="*/ 1 w 9"/>
                <a:gd name="T3" fmla="*/ 0 h 6"/>
                <a:gd name="T4" fmla="*/ 1 w 9"/>
                <a:gd name="T5" fmla="*/ 3 h 6"/>
                <a:gd name="T6" fmla="*/ 4 w 9"/>
                <a:gd name="T7" fmla="*/ 4 h 6"/>
                <a:gd name="T8" fmla="*/ 7 w 9"/>
                <a:gd name="T9" fmla="*/ 6 h 6"/>
                <a:gd name="T10" fmla="*/ 8 w 9"/>
                <a:gd name="T11" fmla="*/ 6 h 6"/>
                <a:gd name="T12" fmla="*/ 9 w 9"/>
                <a:gd name="T13" fmla="*/ 5 h 6"/>
                <a:gd name="T14" fmla="*/ 8 w 9"/>
                <a:gd name="T15" fmla="*/ 3 h 6"/>
                <a:gd name="T16" fmla="*/ 6 w 9"/>
                <a:gd name="T17" fmla="*/ 2 h 6"/>
                <a:gd name="T18" fmla="*/ 3 w 9"/>
                <a:gd name="T19" fmla="*/ 0 h 6"/>
                <a:gd name="T20" fmla="*/ 2 w 9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6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4" y="5"/>
                    <a:pt x="5" y="5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6"/>
                    <a:pt x="9" y="6"/>
                    <a:pt x="9" y="5"/>
                  </a:cubicBezTo>
                  <a:cubicBezTo>
                    <a:pt x="9" y="5"/>
                    <a:pt x="9" y="4"/>
                    <a:pt x="8" y="3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5" y="1"/>
                    <a:pt x="5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73" name="Freeform 757"/>
            <p:cNvSpPr>
              <a:spLocks/>
            </p:cNvSpPr>
            <p:nvPr/>
          </p:nvSpPr>
          <p:spPr bwMode="auto">
            <a:xfrm>
              <a:off x="5059" y="3093"/>
              <a:ext cx="26" cy="16"/>
            </a:xfrm>
            <a:custGeom>
              <a:avLst/>
              <a:gdLst>
                <a:gd name="T0" fmla="*/ 1 w 11"/>
                <a:gd name="T1" fmla="*/ 0 h 7"/>
                <a:gd name="T2" fmla="*/ 0 w 11"/>
                <a:gd name="T3" fmla="*/ 1 h 7"/>
                <a:gd name="T4" fmla="*/ 0 w 11"/>
                <a:gd name="T5" fmla="*/ 3 h 7"/>
                <a:gd name="T6" fmla="*/ 4 w 11"/>
                <a:gd name="T7" fmla="*/ 5 h 7"/>
                <a:gd name="T8" fmla="*/ 8 w 11"/>
                <a:gd name="T9" fmla="*/ 7 h 7"/>
                <a:gd name="T10" fmla="*/ 9 w 11"/>
                <a:gd name="T11" fmla="*/ 7 h 7"/>
                <a:gd name="T12" fmla="*/ 10 w 11"/>
                <a:gd name="T13" fmla="*/ 6 h 7"/>
                <a:gd name="T14" fmla="*/ 10 w 11"/>
                <a:gd name="T15" fmla="*/ 4 h 7"/>
                <a:gd name="T16" fmla="*/ 5 w 11"/>
                <a:gd name="T17" fmla="*/ 2 h 7"/>
                <a:gd name="T18" fmla="*/ 2 w 11"/>
                <a:gd name="T19" fmla="*/ 0 h 7"/>
                <a:gd name="T20" fmla="*/ 1 w 11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7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2" y="4"/>
                    <a:pt x="3" y="4"/>
                    <a:pt x="4" y="5"/>
                  </a:cubicBezTo>
                  <a:cubicBezTo>
                    <a:pt x="5" y="6"/>
                    <a:pt x="7" y="6"/>
                    <a:pt x="8" y="7"/>
                  </a:cubicBezTo>
                  <a:cubicBezTo>
                    <a:pt x="8" y="7"/>
                    <a:pt x="9" y="7"/>
                    <a:pt x="9" y="7"/>
                  </a:cubicBezTo>
                  <a:cubicBezTo>
                    <a:pt x="9" y="7"/>
                    <a:pt x="10" y="7"/>
                    <a:pt x="10" y="6"/>
                  </a:cubicBezTo>
                  <a:cubicBezTo>
                    <a:pt x="11" y="6"/>
                    <a:pt x="11" y="5"/>
                    <a:pt x="10" y="4"/>
                  </a:cubicBezTo>
                  <a:cubicBezTo>
                    <a:pt x="8" y="3"/>
                    <a:pt x="7" y="3"/>
                    <a:pt x="5" y="2"/>
                  </a:cubicBezTo>
                  <a:cubicBezTo>
                    <a:pt x="4" y="1"/>
                    <a:pt x="3" y="1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74" name="Freeform 758"/>
            <p:cNvSpPr>
              <a:spLocks/>
            </p:cNvSpPr>
            <p:nvPr/>
          </p:nvSpPr>
          <p:spPr bwMode="auto">
            <a:xfrm>
              <a:off x="5211" y="3040"/>
              <a:ext cx="19" cy="22"/>
            </a:xfrm>
            <a:custGeom>
              <a:avLst/>
              <a:gdLst>
                <a:gd name="T0" fmla="*/ 6 w 8"/>
                <a:gd name="T1" fmla="*/ 0 h 9"/>
                <a:gd name="T2" fmla="*/ 5 w 8"/>
                <a:gd name="T3" fmla="*/ 1 h 9"/>
                <a:gd name="T4" fmla="*/ 3 w 8"/>
                <a:gd name="T5" fmla="*/ 3 h 9"/>
                <a:gd name="T6" fmla="*/ 0 w 8"/>
                <a:gd name="T7" fmla="*/ 7 h 9"/>
                <a:gd name="T8" fmla="*/ 1 w 8"/>
                <a:gd name="T9" fmla="*/ 9 h 9"/>
                <a:gd name="T10" fmla="*/ 2 w 8"/>
                <a:gd name="T11" fmla="*/ 9 h 9"/>
                <a:gd name="T12" fmla="*/ 3 w 8"/>
                <a:gd name="T13" fmla="*/ 8 h 9"/>
                <a:gd name="T14" fmla="*/ 5 w 8"/>
                <a:gd name="T15" fmla="*/ 6 h 9"/>
                <a:gd name="T16" fmla="*/ 7 w 8"/>
                <a:gd name="T17" fmla="*/ 2 h 9"/>
                <a:gd name="T18" fmla="*/ 7 w 8"/>
                <a:gd name="T19" fmla="*/ 0 h 9"/>
                <a:gd name="T20" fmla="*/ 6 w 8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6" y="0"/>
                  </a:moveTo>
                  <a:cubicBezTo>
                    <a:pt x="5" y="0"/>
                    <a:pt x="5" y="0"/>
                    <a:pt x="5" y="1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2" y="4"/>
                    <a:pt x="1" y="5"/>
                    <a:pt x="0" y="7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1" y="9"/>
                    <a:pt x="1" y="9"/>
                    <a:pt x="2" y="9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6" y="5"/>
                    <a:pt x="6" y="4"/>
                    <a:pt x="7" y="2"/>
                  </a:cubicBezTo>
                  <a:cubicBezTo>
                    <a:pt x="8" y="2"/>
                    <a:pt x="8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75" name="Freeform 759"/>
            <p:cNvSpPr>
              <a:spLocks/>
            </p:cNvSpPr>
            <p:nvPr/>
          </p:nvSpPr>
          <p:spPr bwMode="auto">
            <a:xfrm>
              <a:off x="5251" y="3071"/>
              <a:ext cx="19" cy="19"/>
            </a:xfrm>
            <a:custGeom>
              <a:avLst/>
              <a:gdLst>
                <a:gd name="T0" fmla="*/ 7 w 8"/>
                <a:gd name="T1" fmla="*/ 0 h 8"/>
                <a:gd name="T2" fmla="*/ 5 w 8"/>
                <a:gd name="T3" fmla="*/ 1 h 8"/>
                <a:gd name="T4" fmla="*/ 2 w 8"/>
                <a:gd name="T5" fmla="*/ 5 h 8"/>
                <a:gd name="T6" fmla="*/ 1 w 8"/>
                <a:gd name="T7" fmla="*/ 7 h 8"/>
                <a:gd name="T8" fmla="*/ 2 w 8"/>
                <a:gd name="T9" fmla="*/ 8 h 8"/>
                <a:gd name="T10" fmla="*/ 3 w 8"/>
                <a:gd name="T11" fmla="*/ 8 h 8"/>
                <a:gd name="T12" fmla="*/ 8 w 8"/>
                <a:gd name="T13" fmla="*/ 3 h 8"/>
                <a:gd name="T14" fmla="*/ 7 w 8"/>
                <a:gd name="T15" fmla="*/ 1 h 8"/>
                <a:gd name="T16" fmla="*/ 7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7" y="0"/>
                  </a:moveTo>
                  <a:cubicBezTo>
                    <a:pt x="6" y="0"/>
                    <a:pt x="5" y="1"/>
                    <a:pt x="5" y="1"/>
                  </a:cubicBezTo>
                  <a:cubicBezTo>
                    <a:pt x="4" y="3"/>
                    <a:pt x="3" y="4"/>
                    <a:pt x="2" y="5"/>
                  </a:cubicBezTo>
                  <a:cubicBezTo>
                    <a:pt x="1" y="5"/>
                    <a:pt x="0" y="6"/>
                    <a:pt x="1" y="7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5" y="6"/>
                    <a:pt x="7" y="5"/>
                    <a:pt x="8" y="3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76" name="Freeform 760"/>
            <p:cNvSpPr>
              <a:spLocks noEditPoints="1"/>
            </p:cNvSpPr>
            <p:nvPr/>
          </p:nvSpPr>
          <p:spPr bwMode="auto">
            <a:xfrm>
              <a:off x="5100" y="3057"/>
              <a:ext cx="158" cy="116"/>
            </a:xfrm>
            <a:custGeom>
              <a:avLst/>
              <a:gdLst>
                <a:gd name="T0" fmla="*/ 30 w 67"/>
                <a:gd name="T1" fmla="*/ 43 h 49"/>
                <a:gd name="T2" fmla="*/ 27 w 67"/>
                <a:gd name="T3" fmla="*/ 41 h 49"/>
                <a:gd name="T4" fmla="*/ 30 w 67"/>
                <a:gd name="T5" fmla="*/ 37 h 49"/>
                <a:gd name="T6" fmla="*/ 30 w 67"/>
                <a:gd name="T7" fmla="*/ 37 h 49"/>
                <a:gd name="T8" fmla="*/ 33 w 67"/>
                <a:gd name="T9" fmla="*/ 39 h 49"/>
                <a:gd name="T10" fmla="*/ 32 w 67"/>
                <a:gd name="T11" fmla="*/ 42 h 49"/>
                <a:gd name="T12" fmla="*/ 30 w 67"/>
                <a:gd name="T13" fmla="*/ 43 h 49"/>
                <a:gd name="T14" fmla="*/ 4 w 67"/>
                <a:gd name="T15" fmla="*/ 0 h 49"/>
                <a:gd name="T16" fmla="*/ 3 w 67"/>
                <a:gd name="T17" fmla="*/ 0 h 49"/>
                <a:gd name="T18" fmla="*/ 6 w 67"/>
                <a:gd name="T19" fmla="*/ 11 h 49"/>
                <a:gd name="T20" fmla="*/ 28 w 67"/>
                <a:gd name="T21" fmla="*/ 48 h 49"/>
                <a:gd name="T22" fmla="*/ 29 w 67"/>
                <a:gd name="T23" fmla="*/ 49 h 49"/>
                <a:gd name="T24" fmla="*/ 65 w 67"/>
                <a:gd name="T25" fmla="*/ 25 h 49"/>
                <a:gd name="T26" fmla="*/ 60 w 67"/>
                <a:gd name="T27" fmla="*/ 19 h 49"/>
                <a:gd name="T28" fmla="*/ 32 w 67"/>
                <a:gd name="T29" fmla="*/ 34 h 49"/>
                <a:gd name="T30" fmla="*/ 11 w 67"/>
                <a:gd name="T31" fmla="*/ 6 h 49"/>
                <a:gd name="T32" fmla="*/ 4 w 67"/>
                <a:gd name="T3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49">
                  <a:moveTo>
                    <a:pt x="30" y="43"/>
                  </a:moveTo>
                  <a:cubicBezTo>
                    <a:pt x="29" y="43"/>
                    <a:pt x="28" y="43"/>
                    <a:pt x="27" y="41"/>
                  </a:cubicBezTo>
                  <a:cubicBezTo>
                    <a:pt x="26" y="40"/>
                    <a:pt x="28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1" y="37"/>
                    <a:pt x="33" y="38"/>
                    <a:pt x="33" y="39"/>
                  </a:cubicBezTo>
                  <a:cubicBezTo>
                    <a:pt x="34" y="40"/>
                    <a:pt x="33" y="42"/>
                    <a:pt x="32" y="42"/>
                  </a:cubicBezTo>
                  <a:cubicBezTo>
                    <a:pt x="32" y="43"/>
                    <a:pt x="31" y="43"/>
                    <a:pt x="30" y="43"/>
                  </a:cubicBezTo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0" y="2"/>
                    <a:pt x="6" y="11"/>
                    <a:pt x="6" y="11"/>
                  </a:cubicBezTo>
                  <a:cubicBezTo>
                    <a:pt x="13" y="23"/>
                    <a:pt x="24" y="45"/>
                    <a:pt x="28" y="48"/>
                  </a:cubicBezTo>
                  <a:cubicBezTo>
                    <a:pt x="28" y="48"/>
                    <a:pt x="29" y="49"/>
                    <a:pt x="29" y="49"/>
                  </a:cubicBezTo>
                  <a:cubicBezTo>
                    <a:pt x="35" y="49"/>
                    <a:pt x="65" y="25"/>
                    <a:pt x="65" y="25"/>
                  </a:cubicBezTo>
                  <a:cubicBezTo>
                    <a:pt x="67" y="20"/>
                    <a:pt x="62" y="19"/>
                    <a:pt x="60" y="19"/>
                  </a:cubicBezTo>
                  <a:cubicBezTo>
                    <a:pt x="60" y="19"/>
                    <a:pt x="37" y="32"/>
                    <a:pt x="32" y="34"/>
                  </a:cubicBezTo>
                  <a:cubicBezTo>
                    <a:pt x="28" y="32"/>
                    <a:pt x="17" y="14"/>
                    <a:pt x="11" y="6"/>
                  </a:cubicBezTo>
                  <a:cubicBezTo>
                    <a:pt x="11" y="6"/>
                    <a:pt x="6" y="0"/>
                    <a:pt x="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77" name="Freeform 761"/>
            <p:cNvSpPr>
              <a:spLocks noEditPoints="1"/>
            </p:cNvSpPr>
            <p:nvPr/>
          </p:nvSpPr>
          <p:spPr bwMode="auto">
            <a:xfrm>
              <a:off x="4716" y="1367"/>
              <a:ext cx="440" cy="450"/>
            </a:xfrm>
            <a:custGeom>
              <a:avLst/>
              <a:gdLst>
                <a:gd name="T0" fmla="*/ 124 w 186"/>
                <a:gd name="T1" fmla="*/ 174 h 190"/>
                <a:gd name="T2" fmla="*/ 90 w 186"/>
                <a:gd name="T3" fmla="*/ 167 h 190"/>
                <a:gd name="T4" fmla="*/ 102 w 186"/>
                <a:gd name="T5" fmla="*/ 167 h 190"/>
                <a:gd name="T6" fmla="*/ 69 w 186"/>
                <a:gd name="T7" fmla="*/ 184 h 190"/>
                <a:gd name="T8" fmla="*/ 105 w 186"/>
                <a:gd name="T9" fmla="*/ 185 h 190"/>
                <a:gd name="T10" fmla="*/ 120 w 186"/>
                <a:gd name="T11" fmla="*/ 172 h 190"/>
                <a:gd name="T12" fmla="*/ 120 w 186"/>
                <a:gd name="T13" fmla="*/ 173 h 190"/>
                <a:gd name="T14" fmla="*/ 46 w 186"/>
                <a:gd name="T15" fmla="*/ 175 h 190"/>
                <a:gd name="T16" fmla="*/ 141 w 186"/>
                <a:gd name="T17" fmla="*/ 156 h 190"/>
                <a:gd name="T18" fmla="*/ 36 w 186"/>
                <a:gd name="T19" fmla="*/ 169 h 190"/>
                <a:gd name="T20" fmla="*/ 118 w 186"/>
                <a:gd name="T21" fmla="*/ 162 h 190"/>
                <a:gd name="T22" fmla="*/ 123 w 186"/>
                <a:gd name="T23" fmla="*/ 154 h 190"/>
                <a:gd name="T24" fmla="*/ 34 w 186"/>
                <a:gd name="T25" fmla="*/ 149 h 190"/>
                <a:gd name="T26" fmla="*/ 151 w 186"/>
                <a:gd name="T27" fmla="*/ 167 h 190"/>
                <a:gd name="T28" fmla="*/ 18 w 186"/>
                <a:gd name="T29" fmla="*/ 149 h 190"/>
                <a:gd name="T30" fmla="*/ 16 w 186"/>
                <a:gd name="T31" fmla="*/ 145 h 190"/>
                <a:gd name="T32" fmla="*/ 161 w 186"/>
                <a:gd name="T33" fmla="*/ 157 h 190"/>
                <a:gd name="T34" fmla="*/ 10 w 186"/>
                <a:gd name="T35" fmla="*/ 134 h 190"/>
                <a:gd name="T36" fmla="*/ 110 w 186"/>
                <a:gd name="T37" fmla="*/ 128 h 190"/>
                <a:gd name="T38" fmla="*/ 170 w 186"/>
                <a:gd name="T39" fmla="*/ 124 h 190"/>
                <a:gd name="T40" fmla="*/ 102 w 186"/>
                <a:gd name="T41" fmla="*/ 121 h 190"/>
                <a:gd name="T42" fmla="*/ 162 w 186"/>
                <a:gd name="T43" fmla="*/ 115 h 190"/>
                <a:gd name="T44" fmla="*/ 156 w 186"/>
                <a:gd name="T45" fmla="*/ 118 h 190"/>
                <a:gd name="T46" fmla="*/ 6 w 186"/>
                <a:gd name="T47" fmla="*/ 117 h 190"/>
                <a:gd name="T48" fmla="*/ 133 w 186"/>
                <a:gd name="T49" fmla="*/ 109 h 190"/>
                <a:gd name="T50" fmla="*/ 177 w 186"/>
                <a:gd name="T51" fmla="*/ 135 h 190"/>
                <a:gd name="T52" fmla="*/ 99 w 186"/>
                <a:gd name="T53" fmla="*/ 107 h 190"/>
                <a:gd name="T54" fmla="*/ 129 w 186"/>
                <a:gd name="T55" fmla="*/ 157 h 190"/>
                <a:gd name="T56" fmla="*/ 106 w 186"/>
                <a:gd name="T57" fmla="*/ 101 h 190"/>
                <a:gd name="T58" fmla="*/ 168 w 186"/>
                <a:gd name="T59" fmla="*/ 128 h 190"/>
                <a:gd name="T60" fmla="*/ 110 w 186"/>
                <a:gd name="T61" fmla="*/ 98 h 190"/>
                <a:gd name="T62" fmla="*/ 97 w 186"/>
                <a:gd name="T63" fmla="*/ 92 h 190"/>
                <a:gd name="T64" fmla="*/ 103 w 186"/>
                <a:gd name="T65" fmla="*/ 88 h 190"/>
                <a:gd name="T66" fmla="*/ 107 w 186"/>
                <a:gd name="T67" fmla="*/ 86 h 190"/>
                <a:gd name="T68" fmla="*/ 123 w 186"/>
                <a:gd name="T69" fmla="*/ 85 h 190"/>
                <a:gd name="T70" fmla="*/ 151 w 186"/>
                <a:gd name="T71" fmla="*/ 107 h 190"/>
                <a:gd name="T72" fmla="*/ 111 w 186"/>
                <a:gd name="T73" fmla="*/ 93 h 190"/>
                <a:gd name="T74" fmla="*/ 123 w 186"/>
                <a:gd name="T75" fmla="*/ 69 h 190"/>
                <a:gd name="T76" fmla="*/ 138 w 186"/>
                <a:gd name="T77" fmla="*/ 60 h 190"/>
                <a:gd name="T78" fmla="*/ 137 w 186"/>
                <a:gd name="T79" fmla="*/ 72 h 190"/>
                <a:gd name="T80" fmla="*/ 168 w 186"/>
                <a:gd name="T81" fmla="*/ 58 h 190"/>
                <a:gd name="T82" fmla="*/ 160 w 186"/>
                <a:gd name="T83" fmla="*/ 62 h 190"/>
                <a:gd name="T84" fmla="*/ 18 w 186"/>
                <a:gd name="T85" fmla="*/ 48 h 190"/>
                <a:gd name="T86" fmla="*/ 95 w 186"/>
                <a:gd name="T87" fmla="*/ 114 h 190"/>
                <a:gd name="T88" fmla="*/ 110 w 186"/>
                <a:gd name="T89" fmla="*/ 162 h 190"/>
                <a:gd name="T90" fmla="*/ 70 w 186"/>
                <a:gd name="T91" fmla="*/ 160 h 190"/>
                <a:gd name="T92" fmla="*/ 117 w 186"/>
                <a:gd name="T93" fmla="*/ 5 h 190"/>
                <a:gd name="T94" fmla="*/ 99 w 186"/>
                <a:gd name="T95" fmla="*/ 78 h 190"/>
                <a:gd name="T96" fmla="*/ 93 w 186"/>
                <a:gd name="T97" fmla="*/ 91 h 190"/>
                <a:gd name="T98" fmla="*/ 94 w 186"/>
                <a:gd name="T99" fmla="*/ 8 h 190"/>
                <a:gd name="T100" fmla="*/ 92 w 186"/>
                <a:gd name="T101" fmla="*/ 6 h 190"/>
                <a:gd name="T102" fmla="*/ 3 w 186"/>
                <a:gd name="T103" fmla="*/ 126 h 190"/>
                <a:gd name="T104" fmla="*/ 16 w 186"/>
                <a:gd name="T105" fmla="*/ 152 h 190"/>
                <a:gd name="T106" fmla="*/ 48 w 186"/>
                <a:gd name="T107" fmla="*/ 181 h 190"/>
                <a:gd name="T108" fmla="*/ 70 w 186"/>
                <a:gd name="T109" fmla="*/ 190 h 190"/>
                <a:gd name="T110" fmla="*/ 89 w 186"/>
                <a:gd name="T111" fmla="*/ 190 h 190"/>
                <a:gd name="T112" fmla="*/ 116 w 186"/>
                <a:gd name="T113" fmla="*/ 184 h 190"/>
                <a:gd name="T114" fmla="*/ 125 w 186"/>
                <a:gd name="T115" fmla="*/ 184 h 190"/>
                <a:gd name="T116" fmla="*/ 147 w 186"/>
                <a:gd name="T117" fmla="*/ 174 h 190"/>
                <a:gd name="T118" fmla="*/ 173 w 186"/>
                <a:gd name="T119" fmla="*/ 139 h 190"/>
                <a:gd name="T120" fmla="*/ 180 w 186"/>
                <a:gd name="T121" fmla="*/ 62 h 190"/>
                <a:gd name="T122" fmla="*/ 179 w 186"/>
                <a:gd name="T123" fmla="*/ 3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6" h="190">
                  <a:moveTo>
                    <a:pt x="112" y="184"/>
                  </a:moveTo>
                  <a:cubicBezTo>
                    <a:pt x="112" y="183"/>
                    <a:pt x="112" y="183"/>
                    <a:pt x="112" y="182"/>
                  </a:cubicBezTo>
                  <a:cubicBezTo>
                    <a:pt x="112" y="183"/>
                    <a:pt x="112" y="183"/>
                    <a:pt x="112" y="183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12" y="184"/>
                    <a:pt x="112" y="184"/>
                    <a:pt x="112" y="184"/>
                  </a:cubicBezTo>
                  <a:moveTo>
                    <a:pt x="124" y="178"/>
                  </a:moveTo>
                  <a:cubicBezTo>
                    <a:pt x="124" y="177"/>
                    <a:pt x="123" y="177"/>
                    <a:pt x="123" y="176"/>
                  </a:cubicBezTo>
                  <a:cubicBezTo>
                    <a:pt x="123" y="175"/>
                    <a:pt x="124" y="175"/>
                    <a:pt x="124" y="174"/>
                  </a:cubicBezTo>
                  <a:cubicBezTo>
                    <a:pt x="124" y="175"/>
                    <a:pt x="124" y="176"/>
                    <a:pt x="124" y="178"/>
                  </a:cubicBezTo>
                  <a:moveTo>
                    <a:pt x="91" y="167"/>
                  </a:moveTo>
                  <a:cubicBezTo>
                    <a:pt x="92" y="167"/>
                    <a:pt x="92" y="167"/>
                    <a:pt x="92" y="167"/>
                  </a:cubicBezTo>
                  <a:cubicBezTo>
                    <a:pt x="94" y="167"/>
                    <a:pt x="96" y="167"/>
                    <a:pt x="98" y="167"/>
                  </a:cubicBezTo>
                  <a:cubicBezTo>
                    <a:pt x="95" y="173"/>
                    <a:pt x="92" y="180"/>
                    <a:pt x="90" y="186"/>
                  </a:cubicBezTo>
                  <a:cubicBezTo>
                    <a:pt x="89" y="186"/>
                    <a:pt x="89" y="186"/>
                    <a:pt x="89" y="186"/>
                  </a:cubicBezTo>
                  <a:cubicBezTo>
                    <a:pt x="87" y="186"/>
                    <a:pt x="85" y="186"/>
                    <a:pt x="83" y="186"/>
                  </a:cubicBezTo>
                  <a:cubicBezTo>
                    <a:pt x="86" y="179"/>
                    <a:pt x="88" y="173"/>
                    <a:pt x="90" y="167"/>
                  </a:cubicBezTo>
                  <a:cubicBezTo>
                    <a:pt x="91" y="167"/>
                    <a:pt x="91" y="167"/>
                    <a:pt x="91" y="167"/>
                  </a:cubicBezTo>
                  <a:moveTo>
                    <a:pt x="79" y="185"/>
                  </a:moveTo>
                  <a:cubicBezTo>
                    <a:pt x="77" y="185"/>
                    <a:pt x="75" y="185"/>
                    <a:pt x="73" y="184"/>
                  </a:cubicBezTo>
                  <a:cubicBezTo>
                    <a:pt x="75" y="178"/>
                    <a:pt x="77" y="172"/>
                    <a:pt x="80" y="167"/>
                  </a:cubicBezTo>
                  <a:cubicBezTo>
                    <a:pt x="82" y="167"/>
                    <a:pt x="84" y="167"/>
                    <a:pt x="86" y="167"/>
                  </a:cubicBezTo>
                  <a:cubicBezTo>
                    <a:pt x="84" y="173"/>
                    <a:pt x="81" y="179"/>
                    <a:pt x="79" y="185"/>
                  </a:cubicBezTo>
                  <a:moveTo>
                    <a:pt x="94" y="186"/>
                  </a:moveTo>
                  <a:cubicBezTo>
                    <a:pt x="97" y="179"/>
                    <a:pt x="100" y="173"/>
                    <a:pt x="102" y="167"/>
                  </a:cubicBezTo>
                  <a:cubicBezTo>
                    <a:pt x="104" y="166"/>
                    <a:pt x="106" y="166"/>
                    <a:pt x="108" y="166"/>
                  </a:cubicBezTo>
                  <a:cubicBezTo>
                    <a:pt x="106" y="172"/>
                    <a:pt x="103" y="179"/>
                    <a:pt x="101" y="185"/>
                  </a:cubicBezTo>
                  <a:cubicBezTo>
                    <a:pt x="98" y="185"/>
                    <a:pt x="96" y="186"/>
                    <a:pt x="94" y="186"/>
                  </a:cubicBezTo>
                  <a:moveTo>
                    <a:pt x="69" y="184"/>
                  </a:moveTo>
                  <a:cubicBezTo>
                    <a:pt x="67" y="183"/>
                    <a:pt x="65" y="183"/>
                    <a:pt x="62" y="182"/>
                  </a:cubicBezTo>
                  <a:cubicBezTo>
                    <a:pt x="65" y="176"/>
                    <a:pt x="67" y="170"/>
                    <a:pt x="70" y="165"/>
                  </a:cubicBezTo>
                  <a:cubicBezTo>
                    <a:pt x="72" y="165"/>
                    <a:pt x="74" y="166"/>
                    <a:pt x="76" y="166"/>
                  </a:cubicBezTo>
                  <a:cubicBezTo>
                    <a:pt x="73" y="172"/>
                    <a:pt x="71" y="178"/>
                    <a:pt x="69" y="184"/>
                  </a:cubicBezTo>
                  <a:moveTo>
                    <a:pt x="105" y="185"/>
                  </a:moveTo>
                  <a:cubicBezTo>
                    <a:pt x="107" y="178"/>
                    <a:pt x="110" y="172"/>
                    <a:pt x="113" y="165"/>
                  </a:cubicBezTo>
                  <a:cubicBezTo>
                    <a:pt x="113" y="165"/>
                    <a:pt x="114" y="165"/>
                    <a:pt x="114" y="165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4" y="167"/>
                    <a:pt x="114" y="169"/>
                    <a:pt x="114" y="170"/>
                  </a:cubicBezTo>
                  <a:cubicBezTo>
                    <a:pt x="113" y="171"/>
                    <a:pt x="113" y="171"/>
                    <a:pt x="113" y="171"/>
                  </a:cubicBezTo>
                  <a:cubicBezTo>
                    <a:pt x="111" y="176"/>
                    <a:pt x="109" y="180"/>
                    <a:pt x="107" y="184"/>
                  </a:cubicBezTo>
                  <a:cubicBezTo>
                    <a:pt x="106" y="185"/>
                    <a:pt x="106" y="185"/>
                    <a:pt x="105" y="185"/>
                  </a:cubicBezTo>
                  <a:moveTo>
                    <a:pt x="59" y="181"/>
                  </a:moveTo>
                  <a:cubicBezTo>
                    <a:pt x="55" y="180"/>
                    <a:pt x="52" y="178"/>
                    <a:pt x="50" y="177"/>
                  </a:cubicBezTo>
                  <a:cubicBezTo>
                    <a:pt x="50" y="176"/>
                    <a:pt x="50" y="176"/>
                    <a:pt x="50" y="176"/>
                  </a:cubicBezTo>
                  <a:cubicBezTo>
                    <a:pt x="53" y="171"/>
                    <a:pt x="55" y="166"/>
                    <a:pt x="58" y="161"/>
                  </a:cubicBezTo>
                  <a:cubicBezTo>
                    <a:pt x="61" y="162"/>
                    <a:pt x="64" y="163"/>
                    <a:pt x="66" y="164"/>
                  </a:cubicBezTo>
                  <a:cubicBezTo>
                    <a:pt x="63" y="169"/>
                    <a:pt x="61" y="175"/>
                    <a:pt x="59" y="181"/>
                  </a:cubicBezTo>
                  <a:moveTo>
                    <a:pt x="120" y="173"/>
                  </a:moveTo>
                  <a:cubicBezTo>
                    <a:pt x="120" y="172"/>
                    <a:pt x="120" y="172"/>
                    <a:pt x="120" y="172"/>
                  </a:cubicBezTo>
                  <a:cubicBezTo>
                    <a:pt x="120" y="171"/>
                    <a:pt x="120" y="171"/>
                    <a:pt x="120" y="171"/>
                  </a:cubicBezTo>
                  <a:cubicBezTo>
                    <a:pt x="121" y="168"/>
                    <a:pt x="122" y="165"/>
                    <a:pt x="123" y="162"/>
                  </a:cubicBezTo>
                  <a:cubicBezTo>
                    <a:pt x="124" y="161"/>
                    <a:pt x="125" y="160"/>
                    <a:pt x="126" y="159"/>
                  </a:cubicBezTo>
                  <a:cubicBezTo>
                    <a:pt x="126" y="159"/>
                    <a:pt x="126" y="159"/>
                    <a:pt x="126" y="159"/>
                  </a:cubicBezTo>
                  <a:cubicBezTo>
                    <a:pt x="126" y="159"/>
                    <a:pt x="126" y="159"/>
                    <a:pt x="126" y="159"/>
                  </a:cubicBezTo>
                  <a:cubicBezTo>
                    <a:pt x="126" y="160"/>
                    <a:pt x="125" y="162"/>
                    <a:pt x="125" y="165"/>
                  </a:cubicBezTo>
                  <a:cubicBezTo>
                    <a:pt x="125" y="165"/>
                    <a:pt x="124" y="165"/>
                    <a:pt x="124" y="166"/>
                  </a:cubicBezTo>
                  <a:cubicBezTo>
                    <a:pt x="123" y="168"/>
                    <a:pt x="122" y="170"/>
                    <a:pt x="120" y="173"/>
                  </a:cubicBezTo>
                  <a:moveTo>
                    <a:pt x="128" y="179"/>
                  </a:moveTo>
                  <a:cubicBezTo>
                    <a:pt x="128" y="177"/>
                    <a:pt x="128" y="174"/>
                    <a:pt x="129" y="171"/>
                  </a:cubicBezTo>
                  <a:cubicBezTo>
                    <a:pt x="129" y="167"/>
                    <a:pt x="129" y="164"/>
                    <a:pt x="129" y="161"/>
                  </a:cubicBezTo>
                  <a:cubicBezTo>
                    <a:pt x="132" y="160"/>
                    <a:pt x="134" y="160"/>
                    <a:pt x="136" y="159"/>
                  </a:cubicBezTo>
                  <a:cubicBezTo>
                    <a:pt x="134" y="165"/>
                    <a:pt x="132" y="172"/>
                    <a:pt x="130" y="178"/>
                  </a:cubicBezTo>
                  <a:cubicBezTo>
                    <a:pt x="130" y="179"/>
                    <a:pt x="130" y="179"/>
                    <a:pt x="130" y="179"/>
                  </a:cubicBezTo>
                  <a:cubicBezTo>
                    <a:pt x="129" y="179"/>
                    <a:pt x="128" y="179"/>
                    <a:pt x="128" y="179"/>
                  </a:cubicBezTo>
                  <a:moveTo>
                    <a:pt x="46" y="175"/>
                  </a:moveTo>
                  <a:cubicBezTo>
                    <a:pt x="44" y="174"/>
                    <a:pt x="42" y="172"/>
                    <a:pt x="40" y="171"/>
                  </a:cubicBezTo>
                  <a:cubicBezTo>
                    <a:pt x="42" y="166"/>
                    <a:pt x="44" y="161"/>
                    <a:pt x="47" y="157"/>
                  </a:cubicBezTo>
                  <a:cubicBezTo>
                    <a:pt x="50" y="158"/>
                    <a:pt x="52" y="159"/>
                    <a:pt x="54" y="160"/>
                  </a:cubicBezTo>
                  <a:cubicBezTo>
                    <a:pt x="52" y="165"/>
                    <a:pt x="49" y="170"/>
                    <a:pt x="47" y="174"/>
                  </a:cubicBezTo>
                  <a:cubicBezTo>
                    <a:pt x="46" y="175"/>
                    <a:pt x="46" y="175"/>
                    <a:pt x="46" y="175"/>
                  </a:cubicBezTo>
                  <a:moveTo>
                    <a:pt x="134" y="177"/>
                  </a:moveTo>
                  <a:cubicBezTo>
                    <a:pt x="136" y="170"/>
                    <a:pt x="138" y="163"/>
                    <a:pt x="141" y="157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1" y="156"/>
                    <a:pt x="142" y="156"/>
                    <a:pt x="143" y="155"/>
                  </a:cubicBezTo>
                  <a:cubicBezTo>
                    <a:pt x="141" y="162"/>
                    <a:pt x="139" y="169"/>
                    <a:pt x="137" y="175"/>
                  </a:cubicBezTo>
                  <a:cubicBezTo>
                    <a:pt x="136" y="176"/>
                    <a:pt x="135" y="176"/>
                    <a:pt x="134" y="177"/>
                  </a:cubicBezTo>
                  <a:moveTo>
                    <a:pt x="36" y="169"/>
                  </a:moveTo>
                  <a:cubicBezTo>
                    <a:pt x="35" y="167"/>
                    <a:pt x="33" y="166"/>
                    <a:pt x="31" y="164"/>
                  </a:cubicBezTo>
                  <a:cubicBezTo>
                    <a:pt x="33" y="160"/>
                    <a:pt x="35" y="156"/>
                    <a:pt x="38" y="152"/>
                  </a:cubicBezTo>
                  <a:cubicBezTo>
                    <a:pt x="40" y="153"/>
                    <a:pt x="42" y="154"/>
                    <a:pt x="44" y="155"/>
                  </a:cubicBezTo>
                  <a:cubicBezTo>
                    <a:pt x="41" y="159"/>
                    <a:pt x="38" y="164"/>
                    <a:pt x="36" y="169"/>
                  </a:cubicBezTo>
                  <a:moveTo>
                    <a:pt x="142" y="173"/>
                  </a:moveTo>
                  <a:cubicBezTo>
                    <a:pt x="144" y="166"/>
                    <a:pt x="146" y="159"/>
                    <a:pt x="148" y="153"/>
                  </a:cubicBezTo>
                  <a:cubicBezTo>
                    <a:pt x="148" y="152"/>
                    <a:pt x="148" y="152"/>
                    <a:pt x="148" y="152"/>
                  </a:cubicBezTo>
                  <a:cubicBezTo>
                    <a:pt x="149" y="152"/>
                    <a:pt x="150" y="151"/>
                    <a:pt x="152" y="150"/>
                  </a:cubicBezTo>
                  <a:cubicBezTo>
                    <a:pt x="150" y="157"/>
                    <a:pt x="148" y="164"/>
                    <a:pt x="145" y="171"/>
                  </a:cubicBezTo>
                  <a:cubicBezTo>
                    <a:pt x="144" y="171"/>
                    <a:pt x="143" y="172"/>
                    <a:pt x="142" y="173"/>
                  </a:cubicBezTo>
                  <a:moveTo>
                    <a:pt x="118" y="165"/>
                  </a:moveTo>
                  <a:cubicBezTo>
                    <a:pt x="118" y="164"/>
                    <a:pt x="118" y="163"/>
                    <a:pt x="118" y="162"/>
                  </a:cubicBezTo>
                  <a:cubicBezTo>
                    <a:pt x="118" y="161"/>
                    <a:pt x="117" y="160"/>
                    <a:pt x="116" y="160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8" y="156"/>
                    <a:pt x="119" y="153"/>
                    <a:pt x="121" y="150"/>
                  </a:cubicBezTo>
                  <a:cubicBezTo>
                    <a:pt x="122" y="150"/>
                    <a:pt x="122" y="150"/>
                    <a:pt x="122" y="150"/>
                  </a:cubicBezTo>
                  <a:cubicBezTo>
                    <a:pt x="122" y="151"/>
                    <a:pt x="123" y="152"/>
                    <a:pt x="123" y="153"/>
                  </a:cubicBezTo>
                  <a:cubicBezTo>
                    <a:pt x="123" y="154"/>
                    <a:pt x="123" y="154"/>
                    <a:pt x="123" y="154"/>
                  </a:cubicBezTo>
                  <a:cubicBezTo>
                    <a:pt x="123" y="154"/>
                    <a:pt x="123" y="154"/>
                    <a:pt x="123" y="154"/>
                  </a:cubicBezTo>
                  <a:cubicBezTo>
                    <a:pt x="123" y="155"/>
                    <a:pt x="123" y="156"/>
                    <a:pt x="122" y="157"/>
                  </a:cubicBezTo>
                  <a:cubicBezTo>
                    <a:pt x="122" y="158"/>
                    <a:pt x="121" y="159"/>
                    <a:pt x="120" y="160"/>
                  </a:cubicBezTo>
                  <a:cubicBezTo>
                    <a:pt x="119" y="162"/>
                    <a:pt x="118" y="163"/>
                    <a:pt x="118" y="165"/>
                  </a:cubicBezTo>
                  <a:moveTo>
                    <a:pt x="28" y="161"/>
                  </a:moveTo>
                  <a:cubicBezTo>
                    <a:pt x="28" y="161"/>
                    <a:pt x="27" y="161"/>
                    <a:pt x="27" y="160"/>
                  </a:cubicBezTo>
                  <a:cubicBezTo>
                    <a:pt x="26" y="159"/>
                    <a:pt x="26" y="159"/>
                    <a:pt x="25" y="158"/>
                  </a:cubicBezTo>
                  <a:cubicBezTo>
                    <a:pt x="27" y="154"/>
                    <a:pt x="28" y="150"/>
                    <a:pt x="30" y="146"/>
                  </a:cubicBezTo>
                  <a:cubicBezTo>
                    <a:pt x="31" y="147"/>
                    <a:pt x="33" y="148"/>
                    <a:pt x="34" y="149"/>
                  </a:cubicBezTo>
                  <a:cubicBezTo>
                    <a:pt x="32" y="153"/>
                    <a:pt x="30" y="157"/>
                    <a:pt x="28" y="161"/>
                  </a:cubicBezTo>
                  <a:moveTo>
                    <a:pt x="151" y="167"/>
                  </a:moveTo>
                  <a:cubicBezTo>
                    <a:pt x="153" y="160"/>
                    <a:pt x="155" y="154"/>
                    <a:pt x="156" y="147"/>
                  </a:cubicBezTo>
                  <a:cubicBezTo>
                    <a:pt x="157" y="147"/>
                    <a:pt x="157" y="147"/>
                    <a:pt x="157" y="147"/>
                  </a:cubicBezTo>
                  <a:cubicBezTo>
                    <a:pt x="158" y="146"/>
                    <a:pt x="159" y="145"/>
                    <a:pt x="160" y="144"/>
                  </a:cubicBezTo>
                  <a:cubicBezTo>
                    <a:pt x="159" y="150"/>
                    <a:pt x="157" y="157"/>
                    <a:pt x="154" y="163"/>
                  </a:cubicBezTo>
                  <a:cubicBezTo>
                    <a:pt x="154" y="163"/>
                    <a:pt x="154" y="163"/>
                    <a:pt x="154" y="163"/>
                  </a:cubicBezTo>
                  <a:cubicBezTo>
                    <a:pt x="153" y="165"/>
                    <a:pt x="152" y="166"/>
                    <a:pt x="151" y="167"/>
                  </a:cubicBezTo>
                  <a:moveTo>
                    <a:pt x="114" y="155"/>
                  </a:moveTo>
                  <a:cubicBezTo>
                    <a:pt x="114" y="153"/>
                    <a:pt x="113" y="152"/>
                    <a:pt x="112" y="150"/>
                  </a:cubicBezTo>
                  <a:cubicBezTo>
                    <a:pt x="113" y="150"/>
                    <a:pt x="113" y="150"/>
                    <a:pt x="113" y="150"/>
                  </a:cubicBezTo>
                  <a:cubicBezTo>
                    <a:pt x="114" y="147"/>
                    <a:pt x="115" y="144"/>
                    <a:pt x="117" y="142"/>
                  </a:cubicBezTo>
                  <a:cubicBezTo>
                    <a:pt x="118" y="143"/>
                    <a:pt x="118" y="144"/>
                    <a:pt x="119" y="146"/>
                  </a:cubicBezTo>
                  <a:cubicBezTo>
                    <a:pt x="117" y="149"/>
                    <a:pt x="116" y="152"/>
                    <a:pt x="114" y="155"/>
                  </a:cubicBezTo>
                  <a:moveTo>
                    <a:pt x="22" y="154"/>
                  </a:moveTo>
                  <a:cubicBezTo>
                    <a:pt x="21" y="153"/>
                    <a:pt x="20" y="151"/>
                    <a:pt x="18" y="149"/>
                  </a:cubicBezTo>
                  <a:cubicBezTo>
                    <a:pt x="20" y="146"/>
                    <a:pt x="21" y="144"/>
                    <a:pt x="23" y="141"/>
                  </a:cubicBezTo>
                  <a:cubicBezTo>
                    <a:pt x="24" y="142"/>
                    <a:pt x="25" y="143"/>
                    <a:pt x="27" y="144"/>
                  </a:cubicBezTo>
                  <a:cubicBezTo>
                    <a:pt x="25" y="148"/>
                    <a:pt x="24" y="151"/>
                    <a:pt x="22" y="154"/>
                  </a:cubicBezTo>
                  <a:moveTo>
                    <a:pt x="16" y="145"/>
                  </a:moveTo>
                  <a:cubicBezTo>
                    <a:pt x="15" y="145"/>
                    <a:pt x="15" y="144"/>
                    <a:pt x="14" y="143"/>
                  </a:cubicBezTo>
                  <a:cubicBezTo>
                    <a:pt x="16" y="140"/>
                    <a:pt x="17" y="138"/>
                    <a:pt x="18" y="136"/>
                  </a:cubicBezTo>
                  <a:cubicBezTo>
                    <a:pt x="19" y="136"/>
                    <a:pt x="19" y="137"/>
                    <a:pt x="20" y="138"/>
                  </a:cubicBezTo>
                  <a:cubicBezTo>
                    <a:pt x="18" y="140"/>
                    <a:pt x="17" y="143"/>
                    <a:pt x="16" y="145"/>
                  </a:cubicBezTo>
                  <a:moveTo>
                    <a:pt x="161" y="157"/>
                  </a:moveTo>
                  <a:cubicBezTo>
                    <a:pt x="163" y="151"/>
                    <a:pt x="164" y="145"/>
                    <a:pt x="165" y="139"/>
                  </a:cubicBezTo>
                  <a:cubicBezTo>
                    <a:pt x="167" y="138"/>
                    <a:pt x="168" y="136"/>
                    <a:pt x="169" y="135"/>
                  </a:cubicBezTo>
                  <a:cubicBezTo>
                    <a:pt x="169" y="137"/>
                    <a:pt x="169" y="138"/>
                    <a:pt x="168" y="140"/>
                  </a:cubicBezTo>
                  <a:cubicBezTo>
                    <a:pt x="168" y="142"/>
                    <a:pt x="168" y="144"/>
                    <a:pt x="168" y="145"/>
                  </a:cubicBezTo>
                  <a:cubicBezTo>
                    <a:pt x="168" y="146"/>
                    <a:pt x="168" y="146"/>
                    <a:pt x="168" y="146"/>
                  </a:cubicBezTo>
                  <a:cubicBezTo>
                    <a:pt x="168" y="146"/>
                    <a:pt x="168" y="146"/>
                    <a:pt x="168" y="146"/>
                  </a:cubicBezTo>
                  <a:cubicBezTo>
                    <a:pt x="166" y="150"/>
                    <a:pt x="164" y="153"/>
                    <a:pt x="161" y="157"/>
                  </a:cubicBezTo>
                  <a:moveTo>
                    <a:pt x="111" y="145"/>
                  </a:moveTo>
                  <a:cubicBezTo>
                    <a:pt x="110" y="143"/>
                    <a:pt x="109" y="142"/>
                    <a:pt x="109" y="140"/>
                  </a:cubicBezTo>
                  <a:cubicBezTo>
                    <a:pt x="110" y="137"/>
                    <a:pt x="111" y="135"/>
                    <a:pt x="112" y="132"/>
                  </a:cubicBezTo>
                  <a:cubicBezTo>
                    <a:pt x="112" y="132"/>
                    <a:pt x="112" y="132"/>
                    <a:pt x="112" y="132"/>
                  </a:cubicBezTo>
                  <a:cubicBezTo>
                    <a:pt x="113" y="134"/>
                    <a:pt x="114" y="136"/>
                    <a:pt x="115" y="138"/>
                  </a:cubicBezTo>
                  <a:cubicBezTo>
                    <a:pt x="113" y="140"/>
                    <a:pt x="112" y="142"/>
                    <a:pt x="111" y="145"/>
                  </a:cubicBezTo>
                  <a:moveTo>
                    <a:pt x="12" y="139"/>
                  </a:moveTo>
                  <a:cubicBezTo>
                    <a:pt x="11" y="137"/>
                    <a:pt x="11" y="135"/>
                    <a:pt x="10" y="134"/>
                  </a:cubicBezTo>
                  <a:cubicBezTo>
                    <a:pt x="11" y="132"/>
                    <a:pt x="12" y="131"/>
                    <a:pt x="13" y="129"/>
                  </a:cubicBezTo>
                  <a:cubicBezTo>
                    <a:pt x="14" y="130"/>
                    <a:pt x="15" y="131"/>
                    <a:pt x="15" y="132"/>
                  </a:cubicBezTo>
                  <a:cubicBezTo>
                    <a:pt x="14" y="134"/>
                    <a:pt x="13" y="136"/>
                    <a:pt x="12" y="139"/>
                  </a:cubicBezTo>
                  <a:moveTo>
                    <a:pt x="107" y="134"/>
                  </a:moveTo>
                  <a:cubicBezTo>
                    <a:pt x="106" y="133"/>
                    <a:pt x="106" y="131"/>
                    <a:pt x="105" y="130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6" y="128"/>
                    <a:pt x="107" y="126"/>
                    <a:pt x="108" y="124"/>
                  </a:cubicBezTo>
                  <a:cubicBezTo>
                    <a:pt x="108" y="126"/>
                    <a:pt x="109" y="127"/>
                    <a:pt x="110" y="128"/>
                  </a:cubicBezTo>
                  <a:cubicBezTo>
                    <a:pt x="109" y="130"/>
                    <a:pt x="108" y="132"/>
                    <a:pt x="107" y="134"/>
                  </a:cubicBezTo>
                  <a:moveTo>
                    <a:pt x="8" y="129"/>
                  </a:moveTo>
                  <a:cubicBezTo>
                    <a:pt x="8" y="127"/>
                    <a:pt x="7" y="125"/>
                    <a:pt x="7" y="123"/>
                  </a:cubicBezTo>
                  <a:cubicBezTo>
                    <a:pt x="7" y="122"/>
                    <a:pt x="8" y="121"/>
                    <a:pt x="8" y="120"/>
                  </a:cubicBezTo>
                  <a:cubicBezTo>
                    <a:pt x="9" y="122"/>
                    <a:pt x="10" y="123"/>
                    <a:pt x="11" y="12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0" y="126"/>
                    <a:pt x="9" y="128"/>
                    <a:pt x="8" y="129"/>
                  </a:cubicBezTo>
                  <a:moveTo>
                    <a:pt x="170" y="124"/>
                  </a:moveTo>
                  <a:cubicBezTo>
                    <a:pt x="169" y="124"/>
                    <a:pt x="169" y="124"/>
                    <a:pt x="168" y="123"/>
                  </a:cubicBezTo>
                  <a:cubicBezTo>
                    <a:pt x="169" y="121"/>
                    <a:pt x="170" y="120"/>
                    <a:pt x="171" y="118"/>
                  </a:cubicBezTo>
                  <a:cubicBezTo>
                    <a:pt x="172" y="119"/>
                    <a:pt x="173" y="119"/>
                    <a:pt x="174" y="119"/>
                  </a:cubicBezTo>
                  <a:cubicBezTo>
                    <a:pt x="174" y="120"/>
                    <a:pt x="174" y="120"/>
                    <a:pt x="174" y="120"/>
                  </a:cubicBezTo>
                  <a:cubicBezTo>
                    <a:pt x="174" y="120"/>
                    <a:pt x="174" y="120"/>
                    <a:pt x="174" y="120"/>
                  </a:cubicBezTo>
                  <a:cubicBezTo>
                    <a:pt x="172" y="122"/>
                    <a:pt x="171" y="123"/>
                    <a:pt x="170" y="124"/>
                  </a:cubicBezTo>
                  <a:moveTo>
                    <a:pt x="103" y="125"/>
                  </a:moveTo>
                  <a:cubicBezTo>
                    <a:pt x="103" y="123"/>
                    <a:pt x="103" y="122"/>
                    <a:pt x="102" y="121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3" y="120"/>
                    <a:pt x="104" y="119"/>
                    <a:pt x="104" y="118"/>
                  </a:cubicBezTo>
                  <a:cubicBezTo>
                    <a:pt x="105" y="119"/>
                    <a:pt x="105" y="119"/>
                    <a:pt x="106" y="120"/>
                  </a:cubicBezTo>
                  <a:cubicBezTo>
                    <a:pt x="105" y="122"/>
                    <a:pt x="104" y="123"/>
                    <a:pt x="103" y="125"/>
                  </a:cubicBezTo>
                  <a:moveTo>
                    <a:pt x="164" y="122"/>
                  </a:moveTo>
                  <a:cubicBezTo>
                    <a:pt x="163" y="121"/>
                    <a:pt x="161" y="121"/>
                    <a:pt x="159" y="120"/>
                  </a:cubicBezTo>
                  <a:cubicBezTo>
                    <a:pt x="160" y="118"/>
                    <a:pt x="161" y="117"/>
                    <a:pt x="162" y="115"/>
                  </a:cubicBezTo>
                  <a:cubicBezTo>
                    <a:pt x="162" y="115"/>
                    <a:pt x="162" y="115"/>
                    <a:pt x="162" y="115"/>
                  </a:cubicBezTo>
                  <a:cubicBezTo>
                    <a:pt x="164" y="116"/>
                    <a:pt x="166" y="116"/>
                    <a:pt x="167" y="117"/>
                  </a:cubicBezTo>
                  <a:cubicBezTo>
                    <a:pt x="166" y="118"/>
                    <a:pt x="165" y="120"/>
                    <a:pt x="164" y="122"/>
                  </a:cubicBezTo>
                  <a:moveTo>
                    <a:pt x="101" y="116"/>
                  </a:moveTo>
                  <a:cubicBezTo>
                    <a:pt x="100" y="115"/>
                    <a:pt x="100" y="115"/>
                    <a:pt x="100" y="114"/>
                  </a:cubicBezTo>
                  <a:cubicBezTo>
                    <a:pt x="100" y="113"/>
                    <a:pt x="101" y="112"/>
                    <a:pt x="101" y="112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01" y="114"/>
                    <a:pt x="101" y="115"/>
                    <a:pt x="101" y="116"/>
                  </a:cubicBezTo>
                  <a:moveTo>
                    <a:pt x="156" y="118"/>
                  </a:moveTo>
                  <a:cubicBezTo>
                    <a:pt x="154" y="117"/>
                    <a:pt x="151" y="116"/>
                    <a:pt x="149" y="115"/>
                  </a:cubicBezTo>
                  <a:cubicBezTo>
                    <a:pt x="150" y="114"/>
                    <a:pt x="150" y="113"/>
                    <a:pt x="151" y="111"/>
                  </a:cubicBezTo>
                  <a:cubicBezTo>
                    <a:pt x="154" y="112"/>
                    <a:pt x="156" y="113"/>
                    <a:pt x="158" y="114"/>
                  </a:cubicBezTo>
                  <a:cubicBezTo>
                    <a:pt x="157" y="115"/>
                    <a:pt x="156" y="117"/>
                    <a:pt x="156" y="118"/>
                  </a:cubicBezTo>
                  <a:moveTo>
                    <a:pt x="6" y="117"/>
                  </a:moveTo>
                  <a:cubicBezTo>
                    <a:pt x="5" y="115"/>
                    <a:pt x="5" y="112"/>
                    <a:pt x="5" y="110"/>
                  </a:cubicBezTo>
                  <a:cubicBezTo>
                    <a:pt x="5" y="112"/>
                    <a:pt x="6" y="114"/>
                    <a:pt x="6" y="115"/>
                  </a:cubicBezTo>
                  <a:cubicBezTo>
                    <a:pt x="6" y="116"/>
                    <a:pt x="6" y="117"/>
                    <a:pt x="6" y="117"/>
                  </a:cubicBezTo>
                  <a:moveTo>
                    <a:pt x="145" y="114"/>
                  </a:moveTo>
                  <a:cubicBezTo>
                    <a:pt x="144" y="113"/>
                    <a:pt x="144" y="113"/>
                    <a:pt x="143" y="113"/>
                  </a:cubicBezTo>
                  <a:cubicBezTo>
                    <a:pt x="143" y="112"/>
                    <a:pt x="144" y="110"/>
                    <a:pt x="144" y="109"/>
                  </a:cubicBezTo>
                  <a:cubicBezTo>
                    <a:pt x="145" y="109"/>
                    <a:pt x="146" y="110"/>
                    <a:pt x="147" y="110"/>
                  </a:cubicBezTo>
                  <a:cubicBezTo>
                    <a:pt x="147" y="111"/>
                    <a:pt x="146" y="113"/>
                    <a:pt x="145" y="114"/>
                  </a:cubicBezTo>
                  <a:moveTo>
                    <a:pt x="139" y="111"/>
                  </a:moveTo>
                  <a:cubicBezTo>
                    <a:pt x="137" y="110"/>
                    <a:pt x="135" y="110"/>
                    <a:pt x="133" y="109"/>
                  </a:cubicBezTo>
                  <a:cubicBezTo>
                    <a:pt x="133" y="109"/>
                    <a:pt x="133" y="109"/>
                    <a:pt x="133" y="109"/>
                  </a:cubicBezTo>
                  <a:cubicBezTo>
                    <a:pt x="133" y="108"/>
                    <a:pt x="134" y="107"/>
                    <a:pt x="134" y="106"/>
                  </a:cubicBezTo>
                  <a:cubicBezTo>
                    <a:pt x="136" y="106"/>
                    <a:pt x="139" y="107"/>
                    <a:pt x="141" y="108"/>
                  </a:cubicBezTo>
                  <a:cubicBezTo>
                    <a:pt x="140" y="109"/>
                    <a:pt x="140" y="110"/>
                    <a:pt x="139" y="111"/>
                  </a:cubicBezTo>
                  <a:moveTo>
                    <a:pt x="177" y="135"/>
                  </a:moveTo>
                  <a:cubicBezTo>
                    <a:pt x="177" y="130"/>
                    <a:pt x="178" y="125"/>
                    <a:pt x="178" y="119"/>
                  </a:cubicBezTo>
                  <a:cubicBezTo>
                    <a:pt x="179" y="119"/>
                    <a:pt x="179" y="119"/>
                    <a:pt x="179" y="119"/>
                  </a:cubicBezTo>
                  <a:cubicBezTo>
                    <a:pt x="180" y="114"/>
                    <a:pt x="181" y="109"/>
                    <a:pt x="182" y="103"/>
                  </a:cubicBezTo>
                  <a:cubicBezTo>
                    <a:pt x="182" y="114"/>
                    <a:pt x="181" y="125"/>
                    <a:pt x="177" y="135"/>
                  </a:cubicBezTo>
                  <a:moveTo>
                    <a:pt x="129" y="107"/>
                  </a:moveTo>
                  <a:cubicBezTo>
                    <a:pt x="128" y="106"/>
                    <a:pt x="126" y="106"/>
                    <a:pt x="125" y="105"/>
                  </a:cubicBezTo>
                  <a:cubicBezTo>
                    <a:pt x="126" y="104"/>
                    <a:pt x="126" y="104"/>
                    <a:pt x="126" y="103"/>
                  </a:cubicBezTo>
                  <a:cubicBezTo>
                    <a:pt x="128" y="103"/>
                    <a:pt x="129" y="104"/>
                    <a:pt x="131" y="104"/>
                  </a:cubicBezTo>
                  <a:cubicBezTo>
                    <a:pt x="130" y="105"/>
                    <a:pt x="130" y="106"/>
                    <a:pt x="129" y="107"/>
                  </a:cubicBezTo>
                  <a:moveTo>
                    <a:pt x="98" y="109"/>
                  </a:moveTo>
                  <a:cubicBezTo>
                    <a:pt x="97" y="106"/>
                    <a:pt x="97" y="104"/>
                    <a:pt x="96" y="102"/>
                  </a:cubicBezTo>
                  <a:cubicBezTo>
                    <a:pt x="97" y="104"/>
                    <a:pt x="98" y="106"/>
                    <a:pt x="99" y="107"/>
                  </a:cubicBezTo>
                  <a:cubicBezTo>
                    <a:pt x="99" y="108"/>
                    <a:pt x="99" y="108"/>
                    <a:pt x="99" y="108"/>
                  </a:cubicBezTo>
                  <a:cubicBezTo>
                    <a:pt x="98" y="108"/>
                    <a:pt x="98" y="108"/>
                    <a:pt x="98" y="109"/>
                  </a:cubicBezTo>
                  <a:moveTo>
                    <a:pt x="121" y="104"/>
                  </a:moveTo>
                  <a:cubicBezTo>
                    <a:pt x="120" y="103"/>
                    <a:pt x="118" y="102"/>
                    <a:pt x="117" y="102"/>
                  </a:cubicBezTo>
                  <a:cubicBezTo>
                    <a:pt x="117" y="101"/>
                    <a:pt x="117" y="100"/>
                    <a:pt x="117" y="100"/>
                  </a:cubicBezTo>
                  <a:cubicBezTo>
                    <a:pt x="119" y="100"/>
                    <a:pt x="121" y="101"/>
                    <a:pt x="123" y="102"/>
                  </a:cubicBezTo>
                  <a:cubicBezTo>
                    <a:pt x="122" y="102"/>
                    <a:pt x="122" y="103"/>
                    <a:pt x="121" y="104"/>
                  </a:cubicBezTo>
                  <a:moveTo>
                    <a:pt x="129" y="157"/>
                  </a:moveTo>
                  <a:cubicBezTo>
                    <a:pt x="129" y="156"/>
                    <a:pt x="129" y="156"/>
                    <a:pt x="129" y="156"/>
                  </a:cubicBezTo>
                  <a:cubicBezTo>
                    <a:pt x="128" y="154"/>
                    <a:pt x="126" y="150"/>
                    <a:pt x="124" y="146"/>
                  </a:cubicBezTo>
                  <a:cubicBezTo>
                    <a:pt x="123" y="145"/>
                    <a:pt x="123" y="145"/>
                    <a:pt x="123" y="145"/>
                  </a:cubicBezTo>
                  <a:cubicBezTo>
                    <a:pt x="123" y="144"/>
                    <a:pt x="123" y="144"/>
                    <a:pt x="123" y="144"/>
                  </a:cubicBezTo>
                  <a:cubicBezTo>
                    <a:pt x="118" y="135"/>
                    <a:pt x="111" y="123"/>
                    <a:pt x="105" y="112"/>
                  </a:cubicBezTo>
                  <a:cubicBezTo>
                    <a:pt x="105" y="111"/>
                    <a:pt x="105" y="111"/>
                    <a:pt x="105" y="111"/>
                  </a:cubicBezTo>
                  <a:cubicBezTo>
                    <a:pt x="103" y="106"/>
                    <a:pt x="100" y="102"/>
                    <a:pt x="98" y="98"/>
                  </a:cubicBezTo>
                  <a:cubicBezTo>
                    <a:pt x="101" y="99"/>
                    <a:pt x="103" y="100"/>
                    <a:pt x="106" y="101"/>
                  </a:cubicBezTo>
                  <a:cubicBezTo>
                    <a:pt x="115" y="105"/>
                    <a:pt x="127" y="110"/>
                    <a:pt x="138" y="115"/>
                  </a:cubicBezTo>
                  <a:cubicBezTo>
                    <a:pt x="138" y="115"/>
                    <a:pt x="139" y="116"/>
                    <a:pt x="139" y="116"/>
                  </a:cubicBezTo>
                  <a:cubicBezTo>
                    <a:pt x="139" y="116"/>
                    <a:pt x="140" y="116"/>
                    <a:pt x="140" y="116"/>
                  </a:cubicBezTo>
                  <a:cubicBezTo>
                    <a:pt x="140" y="116"/>
                    <a:pt x="140" y="116"/>
                    <a:pt x="140" y="116"/>
                  </a:cubicBezTo>
                  <a:cubicBezTo>
                    <a:pt x="149" y="120"/>
                    <a:pt x="158" y="123"/>
                    <a:pt x="164" y="126"/>
                  </a:cubicBezTo>
                  <a:cubicBezTo>
                    <a:pt x="164" y="126"/>
                    <a:pt x="164" y="126"/>
                    <a:pt x="165" y="127"/>
                  </a:cubicBezTo>
                  <a:cubicBezTo>
                    <a:pt x="165" y="127"/>
                    <a:pt x="165" y="127"/>
                    <a:pt x="165" y="127"/>
                  </a:cubicBezTo>
                  <a:cubicBezTo>
                    <a:pt x="166" y="127"/>
                    <a:pt x="167" y="127"/>
                    <a:pt x="168" y="128"/>
                  </a:cubicBezTo>
                  <a:cubicBezTo>
                    <a:pt x="168" y="128"/>
                    <a:pt x="168" y="128"/>
                    <a:pt x="168" y="128"/>
                  </a:cubicBezTo>
                  <a:cubicBezTo>
                    <a:pt x="168" y="129"/>
                    <a:pt x="168" y="130"/>
                    <a:pt x="168" y="130"/>
                  </a:cubicBezTo>
                  <a:cubicBezTo>
                    <a:pt x="167" y="132"/>
                    <a:pt x="165" y="134"/>
                    <a:pt x="163" y="136"/>
                  </a:cubicBezTo>
                  <a:cubicBezTo>
                    <a:pt x="162" y="137"/>
                    <a:pt x="162" y="137"/>
                    <a:pt x="162" y="137"/>
                  </a:cubicBezTo>
                  <a:cubicBezTo>
                    <a:pt x="155" y="144"/>
                    <a:pt x="144" y="152"/>
                    <a:pt x="129" y="157"/>
                  </a:cubicBezTo>
                  <a:moveTo>
                    <a:pt x="113" y="100"/>
                  </a:moveTo>
                  <a:cubicBezTo>
                    <a:pt x="112" y="100"/>
                    <a:pt x="111" y="99"/>
                    <a:pt x="110" y="99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10" y="98"/>
                    <a:pt x="110" y="98"/>
                    <a:pt x="110" y="97"/>
                  </a:cubicBezTo>
                  <a:cubicBezTo>
                    <a:pt x="111" y="97"/>
                    <a:pt x="111" y="97"/>
                    <a:pt x="111" y="97"/>
                  </a:cubicBezTo>
                  <a:cubicBezTo>
                    <a:pt x="112" y="98"/>
                    <a:pt x="113" y="98"/>
                    <a:pt x="114" y="98"/>
                  </a:cubicBezTo>
                  <a:cubicBezTo>
                    <a:pt x="113" y="99"/>
                    <a:pt x="113" y="100"/>
                    <a:pt x="113" y="100"/>
                  </a:cubicBezTo>
                  <a:moveTo>
                    <a:pt x="106" y="97"/>
                  </a:moveTo>
                  <a:cubicBezTo>
                    <a:pt x="103" y="96"/>
                    <a:pt x="100" y="94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8" y="92"/>
                    <a:pt x="98" y="92"/>
                    <a:pt x="98" y="92"/>
                  </a:cubicBezTo>
                  <a:cubicBezTo>
                    <a:pt x="99" y="93"/>
                    <a:pt x="102" y="94"/>
                    <a:pt x="107" y="96"/>
                  </a:cubicBezTo>
                  <a:cubicBezTo>
                    <a:pt x="106" y="96"/>
                    <a:pt x="106" y="97"/>
                    <a:pt x="106" y="97"/>
                  </a:cubicBezTo>
                  <a:moveTo>
                    <a:pt x="98" y="89"/>
                  </a:moveTo>
                  <a:cubicBezTo>
                    <a:pt x="98" y="87"/>
                    <a:pt x="98" y="85"/>
                    <a:pt x="98" y="83"/>
                  </a:cubicBezTo>
                  <a:cubicBezTo>
                    <a:pt x="99" y="83"/>
                    <a:pt x="99" y="83"/>
                    <a:pt x="99" y="83"/>
                  </a:cubicBezTo>
                  <a:cubicBezTo>
                    <a:pt x="100" y="82"/>
                    <a:pt x="102" y="81"/>
                    <a:pt x="106" y="79"/>
                  </a:cubicBezTo>
                  <a:cubicBezTo>
                    <a:pt x="104" y="82"/>
                    <a:pt x="103" y="85"/>
                    <a:pt x="103" y="88"/>
                  </a:cubicBezTo>
                  <a:cubicBezTo>
                    <a:pt x="101" y="88"/>
                    <a:pt x="99" y="89"/>
                    <a:pt x="99" y="8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moveTo>
                    <a:pt x="107" y="86"/>
                  </a:moveTo>
                  <a:cubicBezTo>
                    <a:pt x="108" y="83"/>
                    <a:pt x="109" y="80"/>
                    <a:pt x="111" y="76"/>
                  </a:cubicBezTo>
                  <a:cubicBezTo>
                    <a:pt x="111" y="75"/>
                    <a:pt x="111" y="75"/>
                    <a:pt x="111" y="75"/>
                  </a:cubicBezTo>
                  <a:cubicBezTo>
                    <a:pt x="113" y="74"/>
                    <a:pt x="116" y="73"/>
                    <a:pt x="118" y="71"/>
                  </a:cubicBezTo>
                  <a:cubicBezTo>
                    <a:pt x="117" y="75"/>
                    <a:pt x="115" y="79"/>
                    <a:pt x="114" y="83"/>
                  </a:cubicBezTo>
                  <a:cubicBezTo>
                    <a:pt x="113" y="84"/>
                    <a:pt x="112" y="84"/>
                    <a:pt x="111" y="84"/>
                  </a:cubicBezTo>
                  <a:cubicBezTo>
                    <a:pt x="110" y="85"/>
                    <a:pt x="110" y="85"/>
                    <a:pt x="110" y="85"/>
                  </a:cubicBezTo>
                  <a:cubicBezTo>
                    <a:pt x="109" y="86"/>
                    <a:pt x="108" y="86"/>
                    <a:pt x="107" y="86"/>
                  </a:cubicBezTo>
                  <a:moveTo>
                    <a:pt x="123" y="85"/>
                  </a:moveTo>
                  <a:cubicBezTo>
                    <a:pt x="124" y="85"/>
                    <a:pt x="124" y="85"/>
                    <a:pt x="124" y="84"/>
                  </a:cubicBezTo>
                  <a:cubicBezTo>
                    <a:pt x="129" y="83"/>
                    <a:pt x="134" y="81"/>
                    <a:pt x="140" y="79"/>
                  </a:cubicBezTo>
                  <a:cubicBezTo>
                    <a:pt x="153" y="73"/>
                    <a:pt x="167" y="68"/>
                    <a:pt x="178" y="66"/>
                  </a:cubicBezTo>
                  <a:cubicBezTo>
                    <a:pt x="179" y="72"/>
                    <a:pt x="180" y="79"/>
                    <a:pt x="180" y="86"/>
                  </a:cubicBezTo>
                  <a:cubicBezTo>
                    <a:pt x="180" y="96"/>
                    <a:pt x="178" y="106"/>
                    <a:pt x="176" y="115"/>
                  </a:cubicBezTo>
                  <a:cubicBezTo>
                    <a:pt x="175" y="115"/>
                    <a:pt x="175" y="115"/>
                    <a:pt x="175" y="115"/>
                  </a:cubicBezTo>
                  <a:cubicBezTo>
                    <a:pt x="169" y="113"/>
                    <a:pt x="161" y="110"/>
                    <a:pt x="151" y="107"/>
                  </a:cubicBezTo>
                  <a:cubicBezTo>
                    <a:pt x="151" y="107"/>
                    <a:pt x="151" y="107"/>
                    <a:pt x="151" y="107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45" y="105"/>
                    <a:pt x="139" y="103"/>
                    <a:pt x="134" y="101"/>
                  </a:cubicBezTo>
                  <a:cubicBezTo>
                    <a:pt x="128" y="99"/>
                    <a:pt x="123" y="97"/>
                    <a:pt x="118" y="96"/>
                  </a:cubicBezTo>
                  <a:cubicBezTo>
                    <a:pt x="118" y="95"/>
                    <a:pt x="117" y="95"/>
                    <a:pt x="117" y="95"/>
                  </a:cubicBezTo>
                  <a:cubicBezTo>
                    <a:pt x="116" y="95"/>
                    <a:pt x="116" y="95"/>
                    <a:pt x="116" y="95"/>
                  </a:cubicBezTo>
                  <a:cubicBezTo>
                    <a:pt x="116" y="95"/>
                    <a:pt x="116" y="95"/>
                    <a:pt x="115" y="95"/>
                  </a:cubicBezTo>
                  <a:cubicBezTo>
                    <a:pt x="114" y="94"/>
                    <a:pt x="113" y="94"/>
                    <a:pt x="112" y="94"/>
                  </a:cubicBezTo>
                  <a:cubicBezTo>
                    <a:pt x="111" y="93"/>
                    <a:pt x="111" y="93"/>
                    <a:pt x="111" y="93"/>
                  </a:cubicBezTo>
                  <a:cubicBezTo>
                    <a:pt x="111" y="93"/>
                    <a:pt x="111" y="93"/>
                    <a:pt x="111" y="93"/>
                  </a:cubicBezTo>
                  <a:cubicBezTo>
                    <a:pt x="111" y="92"/>
                    <a:pt x="110" y="92"/>
                    <a:pt x="110" y="92"/>
                  </a:cubicBezTo>
                  <a:cubicBezTo>
                    <a:pt x="109" y="92"/>
                    <a:pt x="109" y="92"/>
                    <a:pt x="109" y="92"/>
                  </a:cubicBezTo>
                  <a:cubicBezTo>
                    <a:pt x="108" y="92"/>
                    <a:pt x="106" y="92"/>
                    <a:pt x="105" y="91"/>
                  </a:cubicBezTo>
                  <a:cubicBezTo>
                    <a:pt x="110" y="90"/>
                    <a:pt x="116" y="88"/>
                    <a:pt x="123" y="85"/>
                  </a:cubicBezTo>
                  <a:cubicBezTo>
                    <a:pt x="123" y="85"/>
                    <a:pt x="123" y="85"/>
                    <a:pt x="123" y="85"/>
                  </a:cubicBezTo>
                  <a:moveTo>
                    <a:pt x="119" y="81"/>
                  </a:moveTo>
                  <a:cubicBezTo>
                    <a:pt x="120" y="77"/>
                    <a:pt x="122" y="73"/>
                    <a:pt x="123" y="69"/>
                  </a:cubicBezTo>
                  <a:cubicBezTo>
                    <a:pt x="123" y="68"/>
                    <a:pt x="123" y="68"/>
                    <a:pt x="123" y="68"/>
                  </a:cubicBezTo>
                  <a:cubicBezTo>
                    <a:pt x="125" y="67"/>
                    <a:pt x="126" y="66"/>
                    <a:pt x="128" y="65"/>
                  </a:cubicBezTo>
                  <a:cubicBezTo>
                    <a:pt x="126" y="70"/>
                    <a:pt x="124" y="75"/>
                    <a:pt x="122" y="79"/>
                  </a:cubicBezTo>
                  <a:cubicBezTo>
                    <a:pt x="121" y="80"/>
                    <a:pt x="120" y="80"/>
                    <a:pt x="119" y="81"/>
                  </a:cubicBezTo>
                  <a:moveTo>
                    <a:pt x="127" y="77"/>
                  </a:moveTo>
                  <a:cubicBezTo>
                    <a:pt x="129" y="73"/>
                    <a:pt x="131" y="69"/>
                    <a:pt x="133" y="65"/>
                  </a:cubicBezTo>
                  <a:cubicBezTo>
                    <a:pt x="133" y="64"/>
                    <a:pt x="133" y="63"/>
                    <a:pt x="132" y="63"/>
                  </a:cubicBezTo>
                  <a:cubicBezTo>
                    <a:pt x="134" y="62"/>
                    <a:pt x="136" y="61"/>
                    <a:pt x="138" y="60"/>
                  </a:cubicBezTo>
                  <a:cubicBezTo>
                    <a:pt x="136" y="65"/>
                    <a:pt x="134" y="70"/>
                    <a:pt x="132" y="75"/>
                  </a:cubicBezTo>
                  <a:cubicBezTo>
                    <a:pt x="130" y="76"/>
                    <a:pt x="129" y="76"/>
                    <a:pt x="127" y="77"/>
                  </a:cubicBezTo>
                  <a:moveTo>
                    <a:pt x="137" y="72"/>
                  </a:moveTo>
                  <a:cubicBezTo>
                    <a:pt x="139" y="67"/>
                    <a:pt x="141" y="62"/>
                    <a:pt x="143" y="57"/>
                  </a:cubicBezTo>
                  <a:cubicBezTo>
                    <a:pt x="143" y="57"/>
                    <a:pt x="143" y="57"/>
                    <a:pt x="143" y="57"/>
                  </a:cubicBezTo>
                  <a:cubicBezTo>
                    <a:pt x="146" y="55"/>
                    <a:pt x="148" y="54"/>
                    <a:pt x="150" y="53"/>
                  </a:cubicBezTo>
                  <a:cubicBezTo>
                    <a:pt x="149" y="58"/>
                    <a:pt x="147" y="63"/>
                    <a:pt x="146" y="68"/>
                  </a:cubicBezTo>
                  <a:cubicBezTo>
                    <a:pt x="143" y="70"/>
                    <a:pt x="140" y="71"/>
                    <a:pt x="137" y="72"/>
                  </a:cubicBezTo>
                  <a:moveTo>
                    <a:pt x="151" y="66"/>
                  </a:moveTo>
                  <a:cubicBezTo>
                    <a:pt x="152" y="61"/>
                    <a:pt x="154" y="55"/>
                    <a:pt x="155" y="50"/>
                  </a:cubicBezTo>
                  <a:cubicBezTo>
                    <a:pt x="157" y="49"/>
                    <a:pt x="159" y="48"/>
                    <a:pt x="161" y="47"/>
                  </a:cubicBezTo>
                  <a:cubicBezTo>
                    <a:pt x="159" y="52"/>
                    <a:pt x="157" y="57"/>
                    <a:pt x="155" y="63"/>
                  </a:cubicBezTo>
                  <a:cubicBezTo>
                    <a:pt x="155" y="63"/>
                    <a:pt x="155" y="63"/>
                    <a:pt x="155" y="63"/>
                  </a:cubicBezTo>
                  <a:cubicBezTo>
                    <a:pt x="155" y="64"/>
                    <a:pt x="155" y="64"/>
                    <a:pt x="155" y="64"/>
                  </a:cubicBezTo>
                  <a:cubicBezTo>
                    <a:pt x="154" y="65"/>
                    <a:pt x="152" y="65"/>
                    <a:pt x="151" y="66"/>
                  </a:cubicBezTo>
                  <a:moveTo>
                    <a:pt x="168" y="58"/>
                  </a:moveTo>
                  <a:cubicBezTo>
                    <a:pt x="170" y="53"/>
                    <a:pt x="172" y="48"/>
                    <a:pt x="174" y="43"/>
                  </a:cubicBezTo>
                  <a:cubicBezTo>
                    <a:pt x="172" y="47"/>
                    <a:pt x="171" y="52"/>
                    <a:pt x="171" y="57"/>
                  </a:cubicBezTo>
                  <a:cubicBezTo>
                    <a:pt x="170" y="57"/>
                    <a:pt x="169" y="57"/>
                    <a:pt x="168" y="58"/>
                  </a:cubicBezTo>
                  <a:moveTo>
                    <a:pt x="160" y="62"/>
                  </a:moveTo>
                  <a:cubicBezTo>
                    <a:pt x="162" y="56"/>
                    <a:pt x="164" y="50"/>
                    <a:pt x="166" y="44"/>
                  </a:cubicBezTo>
                  <a:cubicBezTo>
                    <a:pt x="167" y="44"/>
                    <a:pt x="168" y="43"/>
                    <a:pt x="169" y="43"/>
                  </a:cubicBezTo>
                  <a:cubicBezTo>
                    <a:pt x="168" y="49"/>
                    <a:pt x="166" y="54"/>
                    <a:pt x="163" y="60"/>
                  </a:cubicBezTo>
                  <a:cubicBezTo>
                    <a:pt x="162" y="61"/>
                    <a:pt x="161" y="61"/>
                    <a:pt x="160" y="62"/>
                  </a:cubicBezTo>
                  <a:moveTo>
                    <a:pt x="46" y="152"/>
                  </a:moveTo>
                  <a:cubicBezTo>
                    <a:pt x="41" y="149"/>
                    <a:pt x="35" y="145"/>
                    <a:pt x="29" y="141"/>
                  </a:cubicBezTo>
                  <a:cubicBezTo>
                    <a:pt x="21" y="135"/>
                    <a:pt x="15" y="126"/>
                    <a:pt x="11" y="116"/>
                  </a:cubicBezTo>
                  <a:cubicBezTo>
                    <a:pt x="11" y="115"/>
                    <a:pt x="11" y="114"/>
                    <a:pt x="10" y="114"/>
                  </a:cubicBezTo>
                  <a:cubicBezTo>
                    <a:pt x="7" y="106"/>
                    <a:pt x="6" y="98"/>
                    <a:pt x="6" y="90"/>
                  </a:cubicBezTo>
                  <a:cubicBezTo>
                    <a:pt x="6" y="90"/>
                    <a:pt x="6" y="89"/>
                    <a:pt x="6" y="89"/>
                  </a:cubicBezTo>
                  <a:cubicBezTo>
                    <a:pt x="6" y="88"/>
                    <a:pt x="6" y="88"/>
                    <a:pt x="6" y="87"/>
                  </a:cubicBezTo>
                  <a:cubicBezTo>
                    <a:pt x="6" y="73"/>
                    <a:pt x="10" y="59"/>
                    <a:pt x="18" y="48"/>
                  </a:cubicBezTo>
                  <a:cubicBezTo>
                    <a:pt x="33" y="26"/>
                    <a:pt x="60" y="13"/>
                    <a:pt x="90" y="11"/>
                  </a:cubicBezTo>
                  <a:cubicBezTo>
                    <a:pt x="89" y="12"/>
                    <a:pt x="89" y="15"/>
                    <a:pt x="89" y="17"/>
                  </a:cubicBezTo>
                  <a:cubicBezTo>
                    <a:pt x="89" y="31"/>
                    <a:pt x="89" y="54"/>
                    <a:pt x="89" y="71"/>
                  </a:cubicBezTo>
                  <a:cubicBezTo>
                    <a:pt x="89" y="81"/>
                    <a:pt x="89" y="88"/>
                    <a:pt x="89" y="91"/>
                  </a:cubicBezTo>
                  <a:cubicBezTo>
                    <a:pt x="89" y="92"/>
                    <a:pt x="89" y="92"/>
                    <a:pt x="89" y="92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0" y="95"/>
                    <a:pt x="92" y="104"/>
                    <a:pt x="96" y="114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5" y="115"/>
                    <a:pt x="95" y="117"/>
                    <a:pt x="96" y="117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99" y="124"/>
                    <a:pt x="102" y="132"/>
                    <a:pt x="105" y="140"/>
                  </a:cubicBezTo>
                  <a:cubicBezTo>
                    <a:pt x="104" y="140"/>
                    <a:pt x="105" y="141"/>
                    <a:pt x="105" y="141"/>
                  </a:cubicBezTo>
                  <a:cubicBezTo>
                    <a:pt x="108" y="149"/>
                    <a:pt x="110" y="156"/>
                    <a:pt x="113" y="161"/>
                  </a:cubicBezTo>
                  <a:cubicBezTo>
                    <a:pt x="112" y="161"/>
                    <a:pt x="112" y="161"/>
                    <a:pt x="112" y="161"/>
                  </a:cubicBezTo>
                  <a:cubicBezTo>
                    <a:pt x="112" y="161"/>
                    <a:pt x="112" y="161"/>
                    <a:pt x="111" y="161"/>
                  </a:cubicBezTo>
                  <a:cubicBezTo>
                    <a:pt x="111" y="161"/>
                    <a:pt x="111" y="161"/>
                    <a:pt x="110" y="162"/>
                  </a:cubicBezTo>
                  <a:cubicBezTo>
                    <a:pt x="104" y="163"/>
                    <a:pt x="98" y="163"/>
                    <a:pt x="92" y="163"/>
                  </a:cubicBezTo>
                  <a:cubicBezTo>
                    <a:pt x="91" y="163"/>
                    <a:pt x="91" y="163"/>
                    <a:pt x="91" y="163"/>
                  </a:cubicBezTo>
                  <a:cubicBezTo>
                    <a:pt x="91" y="163"/>
                    <a:pt x="90" y="163"/>
                    <a:pt x="90" y="162"/>
                  </a:cubicBezTo>
                  <a:cubicBezTo>
                    <a:pt x="90" y="162"/>
                    <a:pt x="89" y="162"/>
                    <a:pt x="89" y="162"/>
                  </a:cubicBezTo>
                  <a:cubicBezTo>
                    <a:pt x="89" y="162"/>
                    <a:pt x="88" y="163"/>
                    <a:pt x="88" y="163"/>
                  </a:cubicBezTo>
                  <a:cubicBezTo>
                    <a:pt x="82" y="163"/>
                    <a:pt x="77" y="162"/>
                    <a:pt x="71" y="161"/>
                  </a:cubicBezTo>
                  <a:cubicBezTo>
                    <a:pt x="71" y="161"/>
                    <a:pt x="71" y="160"/>
                    <a:pt x="71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69" y="160"/>
                    <a:pt x="69" y="160"/>
                    <a:pt x="68" y="160"/>
                  </a:cubicBezTo>
                  <a:cubicBezTo>
                    <a:pt x="62" y="159"/>
                    <a:pt x="55" y="156"/>
                    <a:pt x="49" y="153"/>
                  </a:cubicBezTo>
                  <a:cubicBezTo>
                    <a:pt x="49" y="153"/>
                    <a:pt x="48" y="153"/>
                    <a:pt x="48" y="152"/>
                  </a:cubicBezTo>
                  <a:cubicBezTo>
                    <a:pt x="48" y="152"/>
                    <a:pt x="47" y="152"/>
                    <a:pt x="47" y="152"/>
                  </a:cubicBezTo>
                  <a:cubicBezTo>
                    <a:pt x="47" y="152"/>
                    <a:pt x="47" y="152"/>
                    <a:pt x="46" y="152"/>
                  </a:cubicBezTo>
                  <a:moveTo>
                    <a:pt x="99" y="78"/>
                  </a:moveTo>
                  <a:cubicBezTo>
                    <a:pt x="101" y="51"/>
                    <a:pt x="104" y="32"/>
                    <a:pt x="108" y="4"/>
                  </a:cubicBezTo>
                  <a:cubicBezTo>
                    <a:pt x="111" y="4"/>
                    <a:pt x="114" y="4"/>
                    <a:pt x="117" y="5"/>
                  </a:cubicBezTo>
                  <a:cubicBezTo>
                    <a:pt x="138" y="7"/>
                    <a:pt x="158" y="15"/>
                    <a:pt x="170" y="29"/>
                  </a:cubicBezTo>
                  <a:cubicBezTo>
                    <a:pt x="172" y="32"/>
                    <a:pt x="173" y="34"/>
                    <a:pt x="174" y="36"/>
                  </a:cubicBezTo>
                  <a:cubicBezTo>
                    <a:pt x="172" y="37"/>
                    <a:pt x="168" y="39"/>
                    <a:pt x="165" y="40"/>
                  </a:cubicBezTo>
                  <a:cubicBezTo>
                    <a:pt x="165" y="40"/>
                    <a:pt x="165" y="40"/>
                    <a:pt x="165" y="40"/>
                  </a:cubicBezTo>
                  <a:cubicBezTo>
                    <a:pt x="164" y="40"/>
                    <a:pt x="164" y="41"/>
                    <a:pt x="163" y="41"/>
                  </a:cubicBezTo>
                  <a:cubicBezTo>
                    <a:pt x="151" y="47"/>
                    <a:pt x="138" y="55"/>
                    <a:pt x="126" y="62"/>
                  </a:cubicBezTo>
                  <a:cubicBezTo>
                    <a:pt x="117" y="67"/>
                    <a:pt x="110" y="72"/>
                    <a:pt x="105" y="75"/>
                  </a:cubicBezTo>
                  <a:cubicBezTo>
                    <a:pt x="102" y="76"/>
                    <a:pt x="100" y="77"/>
                    <a:pt x="99" y="78"/>
                  </a:cubicBezTo>
                  <a:moveTo>
                    <a:pt x="107" y="0"/>
                  </a:moveTo>
                  <a:cubicBezTo>
                    <a:pt x="106" y="0"/>
                    <a:pt x="106" y="0"/>
                    <a:pt x="105" y="1"/>
                  </a:cubicBezTo>
                  <a:cubicBezTo>
                    <a:pt x="105" y="1"/>
                    <a:pt x="104" y="2"/>
                    <a:pt x="104" y="3"/>
                  </a:cubicBezTo>
                  <a:cubicBezTo>
                    <a:pt x="101" y="32"/>
                    <a:pt x="97" y="50"/>
                    <a:pt x="95" y="79"/>
                  </a:cubicBezTo>
                  <a:cubicBezTo>
                    <a:pt x="95" y="79"/>
                    <a:pt x="94" y="80"/>
                    <a:pt x="94" y="80"/>
                  </a:cubicBezTo>
                  <a:cubicBezTo>
                    <a:pt x="94" y="83"/>
                    <a:pt x="94" y="88"/>
                    <a:pt x="94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3" y="88"/>
                    <a:pt x="92" y="81"/>
                    <a:pt x="92" y="71"/>
                  </a:cubicBezTo>
                  <a:cubicBezTo>
                    <a:pt x="92" y="60"/>
                    <a:pt x="93" y="46"/>
                    <a:pt x="93" y="33"/>
                  </a:cubicBezTo>
                  <a:cubicBezTo>
                    <a:pt x="93" y="27"/>
                    <a:pt x="93" y="22"/>
                    <a:pt x="93" y="18"/>
                  </a:cubicBezTo>
                  <a:cubicBezTo>
                    <a:pt x="93" y="13"/>
                    <a:pt x="94" y="10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61" y="9"/>
                    <a:pt x="31" y="22"/>
                    <a:pt x="14" y="46"/>
                  </a:cubicBezTo>
                  <a:cubicBezTo>
                    <a:pt x="6" y="58"/>
                    <a:pt x="2" y="74"/>
                    <a:pt x="2" y="89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1" y="95"/>
                    <a:pt x="0" y="99"/>
                    <a:pt x="0" y="104"/>
                  </a:cubicBezTo>
                  <a:cubicBezTo>
                    <a:pt x="0" y="111"/>
                    <a:pt x="1" y="117"/>
                    <a:pt x="3" y="123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4"/>
                    <a:pt x="2" y="125"/>
                    <a:pt x="3" y="126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4" y="129"/>
                    <a:pt x="5" y="131"/>
                    <a:pt x="6" y="134"/>
                  </a:cubicBezTo>
                  <a:cubicBezTo>
                    <a:pt x="6" y="134"/>
                    <a:pt x="6" y="135"/>
                    <a:pt x="6" y="135"/>
                  </a:cubicBezTo>
                  <a:cubicBezTo>
                    <a:pt x="8" y="138"/>
                    <a:pt x="9" y="140"/>
                    <a:pt x="10" y="143"/>
                  </a:cubicBezTo>
                  <a:cubicBezTo>
                    <a:pt x="10" y="144"/>
                    <a:pt x="10" y="145"/>
                    <a:pt x="11" y="145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12" y="147"/>
                    <a:pt x="13" y="149"/>
                    <a:pt x="14" y="150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14" y="151"/>
                    <a:pt x="15" y="152"/>
                    <a:pt x="16" y="152"/>
                  </a:cubicBezTo>
                  <a:cubicBezTo>
                    <a:pt x="17" y="154"/>
                    <a:pt x="19" y="156"/>
                    <a:pt x="20" y="158"/>
                  </a:cubicBezTo>
                  <a:cubicBezTo>
                    <a:pt x="20" y="159"/>
                    <a:pt x="21" y="160"/>
                    <a:pt x="21" y="161"/>
                  </a:cubicBezTo>
                  <a:cubicBezTo>
                    <a:pt x="22" y="161"/>
                    <a:pt x="22" y="161"/>
                    <a:pt x="22" y="161"/>
                  </a:cubicBezTo>
                  <a:cubicBezTo>
                    <a:pt x="23" y="161"/>
                    <a:pt x="24" y="162"/>
                    <a:pt x="24" y="163"/>
                  </a:cubicBezTo>
                  <a:cubicBezTo>
                    <a:pt x="29" y="168"/>
                    <a:pt x="36" y="174"/>
                    <a:pt x="46" y="179"/>
                  </a:cubicBezTo>
                  <a:cubicBezTo>
                    <a:pt x="46" y="180"/>
                    <a:pt x="46" y="180"/>
                    <a:pt x="46" y="180"/>
                  </a:cubicBezTo>
                  <a:cubicBezTo>
                    <a:pt x="46" y="181"/>
                    <a:pt x="47" y="181"/>
                    <a:pt x="48" y="181"/>
                  </a:cubicBezTo>
                  <a:cubicBezTo>
                    <a:pt x="48" y="181"/>
                    <a:pt x="48" y="181"/>
                    <a:pt x="48" y="181"/>
                  </a:cubicBezTo>
                  <a:cubicBezTo>
                    <a:pt x="48" y="181"/>
                    <a:pt x="48" y="181"/>
                    <a:pt x="48" y="181"/>
                  </a:cubicBezTo>
                  <a:cubicBezTo>
                    <a:pt x="51" y="182"/>
                    <a:pt x="54" y="183"/>
                    <a:pt x="57" y="184"/>
                  </a:cubicBezTo>
                  <a:cubicBezTo>
                    <a:pt x="57" y="185"/>
                    <a:pt x="58" y="186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60" y="186"/>
                    <a:pt x="61" y="186"/>
                    <a:pt x="61" y="186"/>
                  </a:cubicBezTo>
                  <a:cubicBezTo>
                    <a:pt x="63" y="186"/>
                    <a:pt x="65" y="187"/>
                    <a:pt x="68" y="187"/>
                  </a:cubicBezTo>
                  <a:cubicBezTo>
                    <a:pt x="68" y="188"/>
                    <a:pt x="68" y="189"/>
                    <a:pt x="69" y="190"/>
                  </a:cubicBezTo>
                  <a:cubicBezTo>
                    <a:pt x="69" y="190"/>
                    <a:pt x="70" y="190"/>
                    <a:pt x="70" y="190"/>
                  </a:cubicBezTo>
                  <a:cubicBezTo>
                    <a:pt x="71" y="190"/>
                    <a:pt x="71" y="189"/>
                    <a:pt x="72" y="188"/>
                  </a:cubicBezTo>
                  <a:cubicBezTo>
                    <a:pt x="72" y="188"/>
                    <a:pt x="72" y="188"/>
                    <a:pt x="72" y="188"/>
                  </a:cubicBezTo>
                  <a:cubicBezTo>
                    <a:pt x="74" y="189"/>
                    <a:pt x="76" y="189"/>
                    <a:pt x="78" y="189"/>
                  </a:cubicBezTo>
                  <a:cubicBezTo>
                    <a:pt x="79" y="189"/>
                    <a:pt x="79" y="190"/>
                    <a:pt x="79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81" y="190"/>
                    <a:pt x="81" y="190"/>
                    <a:pt x="82" y="189"/>
                  </a:cubicBezTo>
                  <a:cubicBezTo>
                    <a:pt x="84" y="190"/>
                    <a:pt x="87" y="190"/>
                    <a:pt x="89" y="190"/>
                  </a:cubicBezTo>
                  <a:cubicBezTo>
                    <a:pt x="89" y="190"/>
                    <a:pt x="89" y="190"/>
                    <a:pt x="89" y="190"/>
                  </a:cubicBezTo>
                  <a:cubicBezTo>
                    <a:pt x="93" y="190"/>
                    <a:pt x="97" y="189"/>
                    <a:pt x="100" y="189"/>
                  </a:cubicBezTo>
                  <a:cubicBezTo>
                    <a:pt x="100" y="190"/>
                    <a:pt x="101" y="190"/>
                    <a:pt x="102" y="190"/>
                  </a:cubicBezTo>
                  <a:cubicBezTo>
                    <a:pt x="102" y="190"/>
                    <a:pt x="102" y="190"/>
                    <a:pt x="102" y="190"/>
                  </a:cubicBezTo>
                  <a:cubicBezTo>
                    <a:pt x="103" y="190"/>
                    <a:pt x="103" y="190"/>
                    <a:pt x="104" y="189"/>
                  </a:cubicBezTo>
                  <a:cubicBezTo>
                    <a:pt x="104" y="189"/>
                    <a:pt x="104" y="189"/>
                    <a:pt x="104" y="189"/>
                  </a:cubicBezTo>
                  <a:cubicBezTo>
                    <a:pt x="108" y="188"/>
                    <a:pt x="111" y="188"/>
                    <a:pt x="115" y="187"/>
                  </a:cubicBezTo>
                  <a:cubicBezTo>
                    <a:pt x="116" y="187"/>
                    <a:pt x="117" y="186"/>
                    <a:pt x="117" y="185"/>
                  </a:cubicBezTo>
                  <a:cubicBezTo>
                    <a:pt x="117" y="184"/>
                    <a:pt x="117" y="184"/>
                    <a:pt x="116" y="184"/>
                  </a:cubicBezTo>
                  <a:cubicBezTo>
                    <a:pt x="117" y="181"/>
                    <a:pt x="117" y="178"/>
                    <a:pt x="117" y="175"/>
                  </a:cubicBezTo>
                  <a:cubicBezTo>
                    <a:pt x="118" y="176"/>
                    <a:pt x="118" y="177"/>
                    <a:pt x="119" y="178"/>
                  </a:cubicBezTo>
                  <a:cubicBezTo>
                    <a:pt x="121" y="180"/>
                    <a:pt x="122" y="182"/>
                    <a:pt x="124" y="184"/>
                  </a:cubicBezTo>
                  <a:cubicBezTo>
                    <a:pt x="124" y="184"/>
                    <a:pt x="124" y="184"/>
                    <a:pt x="124" y="184"/>
                  </a:cubicBezTo>
                  <a:cubicBezTo>
                    <a:pt x="124" y="184"/>
                    <a:pt x="124" y="184"/>
                    <a:pt x="124" y="184"/>
                  </a:cubicBezTo>
                  <a:cubicBezTo>
                    <a:pt x="124" y="184"/>
                    <a:pt x="124" y="184"/>
                    <a:pt x="124" y="184"/>
                  </a:cubicBezTo>
                  <a:cubicBezTo>
                    <a:pt x="125" y="184"/>
                    <a:pt x="125" y="184"/>
                    <a:pt x="125" y="184"/>
                  </a:cubicBezTo>
                  <a:cubicBezTo>
                    <a:pt x="125" y="184"/>
                    <a:pt x="125" y="184"/>
                    <a:pt x="125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26" y="184"/>
                    <a:pt x="126" y="184"/>
                    <a:pt x="126" y="184"/>
                  </a:cubicBezTo>
                  <a:cubicBezTo>
                    <a:pt x="131" y="183"/>
                    <a:pt x="135" y="181"/>
                    <a:pt x="139" y="179"/>
                  </a:cubicBezTo>
                  <a:cubicBezTo>
                    <a:pt x="139" y="179"/>
                    <a:pt x="139" y="179"/>
                    <a:pt x="140" y="178"/>
                  </a:cubicBezTo>
                  <a:cubicBezTo>
                    <a:pt x="142" y="177"/>
                    <a:pt x="144" y="176"/>
                    <a:pt x="147" y="174"/>
                  </a:cubicBezTo>
                  <a:cubicBezTo>
                    <a:pt x="147" y="174"/>
                    <a:pt x="147" y="174"/>
                    <a:pt x="147" y="174"/>
                  </a:cubicBezTo>
                  <a:cubicBezTo>
                    <a:pt x="148" y="174"/>
                    <a:pt x="148" y="174"/>
                    <a:pt x="149" y="173"/>
                  </a:cubicBezTo>
                  <a:cubicBezTo>
                    <a:pt x="149" y="173"/>
                    <a:pt x="149" y="173"/>
                    <a:pt x="149" y="173"/>
                  </a:cubicBezTo>
                  <a:cubicBezTo>
                    <a:pt x="158" y="166"/>
                    <a:pt x="166" y="159"/>
                    <a:pt x="170" y="149"/>
                  </a:cubicBezTo>
                  <a:cubicBezTo>
                    <a:pt x="171" y="149"/>
                    <a:pt x="171" y="149"/>
                    <a:pt x="171" y="149"/>
                  </a:cubicBezTo>
                  <a:cubicBezTo>
                    <a:pt x="171" y="148"/>
                    <a:pt x="171" y="148"/>
                    <a:pt x="171" y="148"/>
                  </a:cubicBezTo>
                  <a:cubicBezTo>
                    <a:pt x="171" y="148"/>
                    <a:pt x="171" y="148"/>
                    <a:pt x="172" y="147"/>
                  </a:cubicBezTo>
                  <a:cubicBezTo>
                    <a:pt x="172" y="145"/>
                    <a:pt x="172" y="142"/>
                    <a:pt x="173" y="139"/>
                  </a:cubicBezTo>
                  <a:cubicBezTo>
                    <a:pt x="173" y="139"/>
                    <a:pt x="173" y="139"/>
                    <a:pt x="173" y="139"/>
                  </a:cubicBezTo>
                  <a:cubicBezTo>
                    <a:pt x="173" y="140"/>
                    <a:pt x="173" y="141"/>
                    <a:pt x="174" y="141"/>
                  </a:cubicBezTo>
                  <a:cubicBezTo>
                    <a:pt x="175" y="142"/>
                    <a:pt x="175" y="142"/>
                    <a:pt x="176" y="142"/>
                  </a:cubicBezTo>
                  <a:cubicBezTo>
                    <a:pt x="176" y="142"/>
                    <a:pt x="177" y="142"/>
                    <a:pt x="177" y="142"/>
                  </a:cubicBezTo>
                  <a:cubicBezTo>
                    <a:pt x="178" y="142"/>
                    <a:pt x="178" y="141"/>
                    <a:pt x="179" y="141"/>
                  </a:cubicBezTo>
                  <a:cubicBezTo>
                    <a:pt x="184" y="129"/>
                    <a:pt x="186" y="116"/>
                    <a:pt x="186" y="103"/>
                  </a:cubicBezTo>
                  <a:cubicBezTo>
                    <a:pt x="186" y="103"/>
                    <a:pt x="186" y="102"/>
                    <a:pt x="186" y="102"/>
                  </a:cubicBezTo>
                  <a:cubicBezTo>
                    <a:pt x="186" y="89"/>
                    <a:pt x="184" y="76"/>
                    <a:pt x="182" y="63"/>
                  </a:cubicBezTo>
                  <a:cubicBezTo>
                    <a:pt x="182" y="62"/>
                    <a:pt x="181" y="62"/>
                    <a:pt x="180" y="62"/>
                  </a:cubicBezTo>
                  <a:cubicBezTo>
                    <a:pt x="180" y="61"/>
                    <a:pt x="180" y="61"/>
                    <a:pt x="179" y="61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1" y="63"/>
                    <a:pt x="162" y="66"/>
                    <a:pt x="152" y="70"/>
                  </a:cubicBezTo>
                  <a:cubicBezTo>
                    <a:pt x="160" y="66"/>
                    <a:pt x="167" y="63"/>
                    <a:pt x="173" y="60"/>
                  </a:cubicBezTo>
                  <a:cubicBezTo>
                    <a:pt x="174" y="60"/>
                    <a:pt x="174" y="59"/>
                    <a:pt x="174" y="58"/>
                  </a:cubicBezTo>
                  <a:cubicBezTo>
                    <a:pt x="175" y="52"/>
                    <a:pt x="177" y="46"/>
                    <a:pt x="178" y="39"/>
                  </a:cubicBezTo>
                  <a:cubicBezTo>
                    <a:pt x="179" y="39"/>
                    <a:pt x="180" y="38"/>
                    <a:pt x="179" y="37"/>
                  </a:cubicBezTo>
                  <a:cubicBezTo>
                    <a:pt x="177" y="33"/>
                    <a:pt x="175" y="30"/>
                    <a:pt x="173" y="27"/>
                  </a:cubicBezTo>
                  <a:cubicBezTo>
                    <a:pt x="160" y="11"/>
                    <a:pt x="139" y="3"/>
                    <a:pt x="118" y="1"/>
                  </a:cubicBezTo>
                  <a:cubicBezTo>
                    <a:pt x="114" y="0"/>
                    <a:pt x="111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78" name="Freeform 762"/>
            <p:cNvSpPr>
              <a:spLocks noEditPoints="1"/>
            </p:cNvSpPr>
            <p:nvPr/>
          </p:nvSpPr>
          <p:spPr bwMode="auto">
            <a:xfrm>
              <a:off x="4730" y="1107"/>
              <a:ext cx="50" cy="64"/>
            </a:xfrm>
            <a:custGeom>
              <a:avLst/>
              <a:gdLst>
                <a:gd name="T0" fmla="*/ 9 w 21"/>
                <a:gd name="T1" fmla="*/ 24 h 27"/>
                <a:gd name="T2" fmla="*/ 9 w 21"/>
                <a:gd name="T3" fmla="*/ 24 h 27"/>
                <a:gd name="T4" fmla="*/ 6 w 21"/>
                <a:gd name="T5" fmla="*/ 23 h 27"/>
                <a:gd name="T6" fmla="*/ 4 w 21"/>
                <a:gd name="T7" fmla="*/ 21 h 27"/>
                <a:gd name="T8" fmla="*/ 4 w 21"/>
                <a:gd name="T9" fmla="*/ 20 h 27"/>
                <a:gd name="T10" fmla="*/ 5 w 21"/>
                <a:gd name="T11" fmla="*/ 20 h 27"/>
                <a:gd name="T12" fmla="*/ 10 w 21"/>
                <a:gd name="T13" fmla="*/ 12 h 27"/>
                <a:gd name="T14" fmla="*/ 13 w 21"/>
                <a:gd name="T15" fmla="*/ 12 h 27"/>
                <a:gd name="T16" fmla="*/ 13 w 21"/>
                <a:gd name="T17" fmla="*/ 12 h 27"/>
                <a:gd name="T18" fmla="*/ 13 w 21"/>
                <a:gd name="T19" fmla="*/ 12 h 27"/>
                <a:gd name="T20" fmla="*/ 15 w 21"/>
                <a:gd name="T21" fmla="*/ 12 h 27"/>
                <a:gd name="T22" fmla="*/ 16 w 21"/>
                <a:gd name="T23" fmla="*/ 13 h 27"/>
                <a:gd name="T24" fmla="*/ 17 w 21"/>
                <a:gd name="T25" fmla="*/ 15 h 27"/>
                <a:gd name="T26" fmla="*/ 15 w 21"/>
                <a:gd name="T27" fmla="*/ 20 h 27"/>
                <a:gd name="T28" fmla="*/ 9 w 21"/>
                <a:gd name="T29" fmla="*/ 24 h 27"/>
                <a:gd name="T30" fmla="*/ 5 w 21"/>
                <a:gd name="T31" fmla="*/ 12 h 27"/>
                <a:gd name="T32" fmla="*/ 5 w 21"/>
                <a:gd name="T33" fmla="*/ 12 h 27"/>
                <a:gd name="T34" fmla="*/ 6 w 21"/>
                <a:gd name="T35" fmla="*/ 9 h 27"/>
                <a:gd name="T36" fmla="*/ 6 w 21"/>
                <a:gd name="T37" fmla="*/ 11 h 27"/>
                <a:gd name="T38" fmla="*/ 5 w 21"/>
                <a:gd name="T39" fmla="*/ 12 h 27"/>
                <a:gd name="T40" fmla="*/ 17 w 21"/>
                <a:gd name="T41" fmla="*/ 9 h 27"/>
                <a:gd name="T42" fmla="*/ 17 w 21"/>
                <a:gd name="T43" fmla="*/ 9 h 27"/>
                <a:gd name="T44" fmla="*/ 17 w 21"/>
                <a:gd name="T45" fmla="*/ 7 h 27"/>
                <a:gd name="T46" fmla="*/ 17 w 21"/>
                <a:gd name="T47" fmla="*/ 8 h 27"/>
                <a:gd name="T48" fmla="*/ 17 w 21"/>
                <a:gd name="T49" fmla="*/ 9 h 27"/>
                <a:gd name="T50" fmla="*/ 17 w 21"/>
                <a:gd name="T51" fmla="*/ 9 h 27"/>
                <a:gd name="T52" fmla="*/ 9 w 21"/>
                <a:gd name="T53" fmla="*/ 9 h 27"/>
                <a:gd name="T54" fmla="*/ 10 w 21"/>
                <a:gd name="T55" fmla="*/ 4 h 27"/>
                <a:gd name="T56" fmla="*/ 11 w 21"/>
                <a:gd name="T57" fmla="*/ 4 h 27"/>
                <a:gd name="T58" fmla="*/ 10 w 21"/>
                <a:gd name="T59" fmla="*/ 9 h 27"/>
                <a:gd name="T60" fmla="*/ 9 w 21"/>
                <a:gd name="T61" fmla="*/ 9 h 27"/>
                <a:gd name="T62" fmla="*/ 14 w 21"/>
                <a:gd name="T63" fmla="*/ 8 h 27"/>
                <a:gd name="T64" fmla="*/ 13 w 21"/>
                <a:gd name="T65" fmla="*/ 8 h 27"/>
                <a:gd name="T66" fmla="*/ 14 w 21"/>
                <a:gd name="T67" fmla="*/ 3 h 27"/>
                <a:gd name="T68" fmla="*/ 15 w 21"/>
                <a:gd name="T69" fmla="*/ 4 h 27"/>
                <a:gd name="T70" fmla="*/ 16 w 21"/>
                <a:gd name="T71" fmla="*/ 4 h 27"/>
                <a:gd name="T72" fmla="*/ 14 w 21"/>
                <a:gd name="T73" fmla="*/ 8 h 27"/>
                <a:gd name="T74" fmla="*/ 13 w 21"/>
                <a:gd name="T75" fmla="*/ 0 h 27"/>
                <a:gd name="T76" fmla="*/ 8 w 21"/>
                <a:gd name="T77" fmla="*/ 1 h 27"/>
                <a:gd name="T78" fmla="*/ 2 w 21"/>
                <a:gd name="T79" fmla="*/ 11 h 27"/>
                <a:gd name="T80" fmla="*/ 0 w 21"/>
                <a:gd name="T81" fmla="*/ 18 h 27"/>
                <a:gd name="T82" fmla="*/ 1 w 21"/>
                <a:gd name="T83" fmla="*/ 22 h 27"/>
                <a:gd name="T84" fmla="*/ 4 w 21"/>
                <a:gd name="T85" fmla="*/ 26 h 27"/>
                <a:gd name="T86" fmla="*/ 9 w 21"/>
                <a:gd name="T87" fmla="*/ 27 h 27"/>
                <a:gd name="T88" fmla="*/ 9 w 21"/>
                <a:gd name="T89" fmla="*/ 27 h 27"/>
                <a:gd name="T90" fmla="*/ 18 w 21"/>
                <a:gd name="T91" fmla="*/ 22 h 27"/>
                <a:gd name="T92" fmla="*/ 21 w 21"/>
                <a:gd name="T93" fmla="*/ 9 h 27"/>
                <a:gd name="T94" fmla="*/ 19 w 21"/>
                <a:gd name="T95" fmla="*/ 9 h 27"/>
                <a:gd name="T96" fmla="*/ 21 w 21"/>
                <a:gd name="T97" fmla="*/ 9 h 27"/>
                <a:gd name="T98" fmla="*/ 21 w 21"/>
                <a:gd name="T99" fmla="*/ 8 h 27"/>
                <a:gd name="T100" fmla="*/ 20 w 21"/>
                <a:gd name="T101" fmla="*/ 4 h 27"/>
                <a:gd name="T102" fmla="*/ 17 w 21"/>
                <a:gd name="T103" fmla="*/ 1 h 27"/>
                <a:gd name="T104" fmla="*/ 13 w 21"/>
                <a:gd name="T10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" h="27">
                  <a:moveTo>
                    <a:pt x="9" y="24"/>
                  </a:move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cubicBezTo>
                    <a:pt x="5" y="23"/>
                    <a:pt x="5" y="22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17"/>
                    <a:pt x="7" y="14"/>
                    <a:pt x="10" y="12"/>
                  </a:cubicBezTo>
                  <a:cubicBezTo>
                    <a:pt x="10" y="12"/>
                    <a:pt x="12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12"/>
                    <a:pt x="16" y="13"/>
                    <a:pt x="16" y="13"/>
                  </a:cubicBezTo>
                  <a:cubicBezTo>
                    <a:pt x="17" y="14"/>
                    <a:pt x="17" y="15"/>
                    <a:pt x="17" y="15"/>
                  </a:cubicBezTo>
                  <a:cubicBezTo>
                    <a:pt x="16" y="17"/>
                    <a:pt x="16" y="19"/>
                    <a:pt x="15" y="20"/>
                  </a:cubicBezTo>
                  <a:cubicBezTo>
                    <a:pt x="14" y="22"/>
                    <a:pt x="11" y="24"/>
                    <a:pt x="9" y="24"/>
                  </a:cubicBezTo>
                  <a:moveTo>
                    <a:pt x="5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5" y="11"/>
                    <a:pt x="6" y="10"/>
                    <a:pt x="6" y="9"/>
                  </a:cubicBezTo>
                  <a:cubicBezTo>
                    <a:pt x="6" y="9"/>
                    <a:pt x="6" y="10"/>
                    <a:pt x="6" y="11"/>
                  </a:cubicBezTo>
                  <a:cubicBezTo>
                    <a:pt x="5" y="12"/>
                    <a:pt x="5" y="12"/>
                    <a:pt x="5" y="12"/>
                  </a:cubicBezTo>
                  <a:moveTo>
                    <a:pt x="17" y="9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8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moveTo>
                    <a:pt x="9" y="9"/>
                  </a:moveTo>
                  <a:cubicBezTo>
                    <a:pt x="9" y="7"/>
                    <a:pt x="10" y="6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5"/>
                    <a:pt x="10" y="7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14" y="8"/>
                  </a:moveTo>
                  <a:cubicBezTo>
                    <a:pt x="14" y="8"/>
                    <a:pt x="13" y="8"/>
                    <a:pt x="13" y="8"/>
                  </a:cubicBezTo>
                  <a:cubicBezTo>
                    <a:pt x="13" y="6"/>
                    <a:pt x="14" y="5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5"/>
                    <a:pt x="15" y="7"/>
                    <a:pt x="14" y="8"/>
                  </a:cubicBezTo>
                  <a:moveTo>
                    <a:pt x="13" y="0"/>
                  </a:moveTo>
                  <a:cubicBezTo>
                    <a:pt x="11" y="0"/>
                    <a:pt x="10" y="0"/>
                    <a:pt x="8" y="1"/>
                  </a:cubicBezTo>
                  <a:cubicBezTo>
                    <a:pt x="5" y="3"/>
                    <a:pt x="3" y="7"/>
                    <a:pt x="2" y="11"/>
                  </a:cubicBezTo>
                  <a:cubicBezTo>
                    <a:pt x="1" y="13"/>
                    <a:pt x="0" y="15"/>
                    <a:pt x="0" y="18"/>
                  </a:cubicBezTo>
                  <a:cubicBezTo>
                    <a:pt x="0" y="19"/>
                    <a:pt x="1" y="21"/>
                    <a:pt x="1" y="22"/>
                  </a:cubicBezTo>
                  <a:cubicBezTo>
                    <a:pt x="2" y="24"/>
                    <a:pt x="3" y="25"/>
                    <a:pt x="4" y="26"/>
                  </a:cubicBezTo>
                  <a:cubicBezTo>
                    <a:pt x="6" y="27"/>
                    <a:pt x="7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2" y="27"/>
                    <a:pt x="16" y="25"/>
                    <a:pt x="18" y="22"/>
                  </a:cubicBezTo>
                  <a:cubicBezTo>
                    <a:pt x="20" y="18"/>
                    <a:pt x="21" y="13"/>
                    <a:pt x="21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7"/>
                    <a:pt x="21" y="5"/>
                    <a:pt x="20" y="4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6" y="0"/>
                    <a:pt x="14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79" name="Freeform 763"/>
            <p:cNvSpPr>
              <a:spLocks noEditPoints="1"/>
            </p:cNvSpPr>
            <p:nvPr/>
          </p:nvSpPr>
          <p:spPr bwMode="auto">
            <a:xfrm>
              <a:off x="4702" y="1079"/>
              <a:ext cx="104" cy="142"/>
            </a:xfrm>
            <a:custGeom>
              <a:avLst/>
              <a:gdLst>
                <a:gd name="T0" fmla="*/ 16 w 44"/>
                <a:gd name="T1" fmla="*/ 56 h 60"/>
                <a:gd name="T2" fmla="*/ 21 w 44"/>
                <a:gd name="T3" fmla="*/ 51 h 60"/>
                <a:gd name="T4" fmla="*/ 20 w 44"/>
                <a:gd name="T5" fmla="*/ 56 h 60"/>
                <a:gd name="T6" fmla="*/ 23 w 44"/>
                <a:gd name="T7" fmla="*/ 56 h 60"/>
                <a:gd name="T8" fmla="*/ 25 w 44"/>
                <a:gd name="T9" fmla="*/ 51 h 60"/>
                <a:gd name="T10" fmla="*/ 28 w 44"/>
                <a:gd name="T11" fmla="*/ 50 h 60"/>
                <a:gd name="T12" fmla="*/ 26 w 44"/>
                <a:gd name="T13" fmla="*/ 55 h 60"/>
                <a:gd name="T14" fmla="*/ 23 w 44"/>
                <a:gd name="T15" fmla="*/ 56 h 60"/>
                <a:gd name="T16" fmla="*/ 12 w 44"/>
                <a:gd name="T17" fmla="*/ 54 h 60"/>
                <a:gd name="T18" fmla="*/ 13 w 44"/>
                <a:gd name="T19" fmla="*/ 50 h 60"/>
                <a:gd name="T20" fmla="*/ 13 w 44"/>
                <a:gd name="T21" fmla="*/ 55 h 60"/>
                <a:gd name="T22" fmla="*/ 8 w 44"/>
                <a:gd name="T23" fmla="*/ 51 h 60"/>
                <a:gd name="T24" fmla="*/ 11 w 44"/>
                <a:gd name="T25" fmla="*/ 48 h 60"/>
                <a:gd name="T26" fmla="*/ 29 w 44"/>
                <a:gd name="T27" fmla="*/ 53 h 60"/>
                <a:gd name="T28" fmla="*/ 33 w 44"/>
                <a:gd name="T29" fmla="*/ 47 h 60"/>
                <a:gd name="T30" fmla="*/ 32 w 44"/>
                <a:gd name="T31" fmla="*/ 51 h 60"/>
                <a:gd name="T32" fmla="*/ 6 w 44"/>
                <a:gd name="T33" fmla="*/ 49 h 60"/>
                <a:gd name="T34" fmla="*/ 6 w 44"/>
                <a:gd name="T35" fmla="*/ 44 h 60"/>
                <a:gd name="T36" fmla="*/ 6 w 44"/>
                <a:gd name="T37" fmla="*/ 49 h 60"/>
                <a:gd name="T38" fmla="*/ 37 w 44"/>
                <a:gd name="T39" fmla="*/ 43 h 60"/>
                <a:gd name="T40" fmla="*/ 38 w 44"/>
                <a:gd name="T41" fmla="*/ 43 h 60"/>
                <a:gd name="T42" fmla="*/ 4 w 44"/>
                <a:gd name="T43" fmla="*/ 41 h 60"/>
                <a:gd name="T44" fmla="*/ 4 w 44"/>
                <a:gd name="T45" fmla="*/ 41 h 60"/>
                <a:gd name="T46" fmla="*/ 21 w 44"/>
                <a:gd name="T47" fmla="*/ 47 h 60"/>
                <a:gd name="T48" fmla="*/ 5 w 44"/>
                <a:gd name="T49" fmla="*/ 30 h 60"/>
                <a:gd name="T50" fmla="*/ 17 w 44"/>
                <a:gd name="T51" fmla="*/ 5 h 60"/>
                <a:gd name="T52" fmla="*/ 25 w 44"/>
                <a:gd name="T53" fmla="*/ 3 h 60"/>
                <a:gd name="T54" fmla="*/ 37 w 44"/>
                <a:gd name="T55" fmla="*/ 11 h 60"/>
                <a:gd name="T56" fmla="*/ 40 w 44"/>
                <a:gd name="T57" fmla="*/ 24 h 60"/>
                <a:gd name="T58" fmla="*/ 26 w 44"/>
                <a:gd name="T59" fmla="*/ 47 h 60"/>
                <a:gd name="T60" fmla="*/ 21 w 44"/>
                <a:gd name="T61" fmla="*/ 47 h 60"/>
                <a:gd name="T62" fmla="*/ 16 w 44"/>
                <a:gd name="T63" fmla="*/ 2 h 60"/>
                <a:gd name="T64" fmla="*/ 1 w 44"/>
                <a:gd name="T65" fmla="*/ 28 h 60"/>
                <a:gd name="T66" fmla="*/ 0 w 44"/>
                <a:gd name="T67" fmla="*/ 40 h 60"/>
                <a:gd name="T68" fmla="*/ 20 w 44"/>
                <a:gd name="T69" fmla="*/ 60 h 60"/>
                <a:gd name="T70" fmla="*/ 21 w 44"/>
                <a:gd name="T71" fmla="*/ 59 h 60"/>
                <a:gd name="T72" fmla="*/ 27 w 44"/>
                <a:gd name="T73" fmla="*/ 58 h 60"/>
                <a:gd name="T74" fmla="*/ 44 w 44"/>
                <a:gd name="T75" fmla="*/ 23 h 60"/>
                <a:gd name="T76" fmla="*/ 40 w 44"/>
                <a:gd name="T77" fmla="*/ 9 h 60"/>
                <a:gd name="T78" fmla="*/ 25 w 44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4" h="60">
                  <a:moveTo>
                    <a:pt x="20" y="56"/>
                  </a:moveTo>
                  <a:cubicBezTo>
                    <a:pt x="18" y="56"/>
                    <a:pt x="17" y="56"/>
                    <a:pt x="16" y="56"/>
                  </a:cubicBezTo>
                  <a:cubicBezTo>
                    <a:pt x="17" y="54"/>
                    <a:pt x="17" y="52"/>
                    <a:pt x="18" y="51"/>
                  </a:cubicBezTo>
                  <a:cubicBezTo>
                    <a:pt x="19" y="51"/>
                    <a:pt x="20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3"/>
                    <a:pt x="21" y="54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moveTo>
                    <a:pt x="23" y="56"/>
                  </a:moveTo>
                  <a:cubicBezTo>
                    <a:pt x="24" y="54"/>
                    <a:pt x="24" y="53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6" y="50"/>
                    <a:pt x="26" y="50"/>
                    <a:pt x="27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7" y="51"/>
                    <a:pt x="27" y="53"/>
                    <a:pt x="26" y="54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5" y="55"/>
                    <a:pt x="24" y="55"/>
                    <a:pt x="23" y="56"/>
                  </a:cubicBezTo>
                  <a:moveTo>
                    <a:pt x="13" y="55"/>
                  </a:moveTo>
                  <a:cubicBezTo>
                    <a:pt x="13" y="55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2"/>
                    <a:pt x="13" y="51"/>
                    <a:pt x="13" y="50"/>
                  </a:cubicBezTo>
                  <a:cubicBezTo>
                    <a:pt x="14" y="50"/>
                    <a:pt x="15" y="50"/>
                    <a:pt x="15" y="50"/>
                  </a:cubicBezTo>
                  <a:cubicBezTo>
                    <a:pt x="15" y="52"/>
                    <a:pt x="14" y="53"/>
                    <a:pt x="13" y="55"/>
                  </a:cubicBezTo>
                  <a:moveTo>
                    <a:pt x="9" y="53"/>
                  </a:moveTo>
                  <a:cubicBezTo>
                    <a:pt x="9" y="52"/>
                    <a:pt x="8" y="52"/>
                    <a:pt x="8" y="51"/>
                  </a:cubicBezTo>
                  <a:cubicBezTo>
                    <a:pt x="8" y="50"/>
                    <a:pt x="9" y="48"/>
                    <a:pt x="9" y="47"/>
                  </a:cubicBezTo>
                  <a:cubicBezTo>
                    <a:pt x="10" y="47"/>
                    <a:pt x="10" y="48"/>
                    <a:pt x="11" y="48"/>
                  </a:cubicBezTo>
                  <a:cubicBezTo>
                    <a:pt x="11" y="50"/>
                    <a:pt x="10" y="51"/>
                    <a:pt x="9" y="53"/>
                  </a:cubicBezTo>
                  <a:moveTo>
                    <a:pt x="29" y="53"/>
                  </a:moveTo>
                  <a:cubicBezTo>
                    <a:pt x="30" y="51"/>
                    <a:pt x="31" y="50"/>
                    <a:pt x="31" y="48"/>
                  </a:cubicBezTo>
                  <a:cubicBezTo>
                    <a:pt x="32" y="47"/>
                    <a:pt x="33" y="47"/>
                    <a:pt x="33" y="47"/>
                  </a:cubicBezTo>
                  <a:cubicBezTo>
                    <a:pt x="33" y="48"/>
                    <a:pt x="33" y="49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2"/>
                    <a:pt x="31" y="53"/>
                    <a:pt x="29" y="53"/>
                  </a:cubicBezTo>
                  <a:moveTo>
                    <a:pt x="6" y="49"/>
                  </a:moveTo>
                  <a:cubicBezTo>
                    <a:pt x="6" y="48"/>
                    <a:pt x="5" y="48"/>
                    <a:pt x="5" y="47"/>
                  </a:cubicBezTo>
                  <a:cubicBezTo>
                    <a:pt x="6" y="46"/>
                    <a:pt x="6" y="45"/>
                    <a:pt x="6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6"/>
                    <a:pt x="6" y="47"/>
                    <a:pt x="6" y="49"/>
                  </a:cubicBezTo>
                  <a:moveTo>
                    <a:pt x="36" y="46"/>
                  </a:moveTo>
                  <a:cubicBezTo>
                    <a:pt x="37" y="45"/>
                    <a:pt x="37" y="44"/>
                    <a:pt x="37" y="43"/>
                  </a:cubicBezTo>
                  <a:cubicBezTo>
                    <a:pt x="38" y="42"/>
                    <a:pt x="38" y="42"/>
                    <a:pt x="38" y="41"/>
                  </a:cubicBezTo>
                  <a:cubicBezTo>
                    <a:pt x="38" y="42"/>
                    <a:pt x="38" y="42"/>
                    <a:pt x="38" y="43"/>
                  </a:cubicBezTo>
                  <a:cubicBezTo>
                    <a:pt x="37" y="44"/>
                    <a:pt x="37" y="45"/>
                    <a:pt x="36" y="46"/>
                  </a:cubicBezTo>
                  <a:moveTo>
                    <a:pt x="4" y="41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moveTo>
                    <a:pt x="21" y="47"/>
                  </a:moveTo>
                  <a:cubicBezTo>
                    <a:pt x="17" y="47"/>
                    <a:pt x="13" y="46"/>
                    <a:pt x="10" y="43"/>
                  </a:cubicBezTo>
                  <a:cubicBezTo>
                    <a:pt x="6" y="39"/>
                    <a:pt x="5" y="35"/>
                    <a:pt x="5" y="30"/>
                  </a:cubicBezTo>
                  <a:cubicBezTo>
                    <a:pt x="5" y="26"/>
                    <a:pt x="6" y="23"/>
                    <a:pt x="7" y="20"/>
                  </a:cubicBezTo>
                  <a:cubicBezTo>
                    <a:pt x="9" y="14"/>
                    <a:pt x="12" y="8"/>
                    <a:pt x="17" y="5"/>
                  </a:cubicBezTo>
                  <a:cubicBezTo>
                    <a:pt x="20" y="4"/>
                    <a:pt x="23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9" y="3"/>
                    <a:pt x="32" y="4"/>
                    <a:pt x="34" y="7"/>
                  </a:cubicBezTo>
                  <a:cubicBezTo>
                    <a:pt x="35" y="8"/>
                    <a:pt x="36" y="9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9" y="15"/>
                    <a:pt x="40" y="19"/>
                    <a:pt x="40" y="24"/>
                  </a:cubicBezTo>
                  <a:cubicBezTo>
                    <a:pt x="40" y="27"/>
                    <a:pt x="39" y="31"/>
                    <a:pt x="38" y="34"/>
                  </a:cubicBezTo>
                  <a:cubicBezTo>
                    <a:pt x="36" y="40"/>
                    <a:pt x="31" y="45"/>
                    <a:pt x="26" y="47"/>
                  </a:cubicBezTo>
                  <a:cubicBezTo>
                    <a:pt x="24" y="47"/>
                    <a:pt x="23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9" y="6"/>
                    <a:pt x="5" y="12"/>
                    <a:pt x="3" y="19"/>
                  </a:cubicBezTo>
                  <a:cubicBezTo>
                    <a:pt x="2" y="22"/>
                    <a:pt x="2" y="25"/>
                    <a:pt x="1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33"/>
                    <a:pt x="0" y="36"/>
                    <a:pt x="0" y="40"/>
                  </a:cubicBezTo>
                  <a:cubicBezTo>
                    <a:pt x="0" y="44"/>
                    <a:pt x="1" y="49"/>
                    <a:pt x="4" y="52"/>
                  </a:cubicBezTo>
                  <a:cubicBezTo>
                    <a:pt x="8" y="58"/>
                    <a:pt x="14" y="60"/>
                    <a:pt x="20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60"/>
                    <a:pt x="20" y="59"/>
                    <a:pt x="21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3" y="59"/>
                    <a:pt x="25" y="59"/>
                    <a:pt x="27" y="58"/>
                  </a:cubicBezTo>
                  <a:cubicBezTo>
                    <a:pt x="34" y="56"/>
                    <a:pt x="39" y="50"/>
                    <a:pt x="41" y="44"/>
                  </a:cubicBezTo>
                  <a:cubicBezTo>
                    <a:pt x="43" y="39"/>
                    <a:pt x="44" y="31"/>
                    <a:pt x="44" y="23"/>
                  </a:cubicBezTo>
                  <a:cubicBezTo>
                    <a:pt x="44" y="23"/>
                    <a:pt x="44" y="22"/>
                    <a:pt x="43" y="22"/>
                  </a:cubicBezTo>
                  <a:cubicBezTo>
                    <a:pt x="43" y="17"/>
                    <a:pt x="42" y="13"/>
                    <a:pt x="40" y="9"/>
                  </a:cubicBezTo>
                  <a:cubicBezTo>
                    <a:pt x="39" y="7"/>
                    <a:pt x="38" y="6"/>
                    <a:pt x="36" y="4"/>
                  </a:cubicBezTo>
                  <a:cubicBezTo>
                    <a:pt x="33" y="1"/>
                    <a:pt x="29" y="0"/>
                    <a:pt x="2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80" name="Freeform 764"/>
            <p:cNvSpPr>
              <a:spLocks noEditPoints="1"/>
            </p:cNvSpPr>
            <p:nvPr/>
          </p:nvSpPr>
          <p:spPr bwMode="auto">
            <a:xfrm>
              <a:off x="4884" y="1244"/>
              <a:ext cx="47" cy="64"/>
            </a:xfrm>
            <a:custGeom>
              <a:avLst/>
              <a:gdLst>
                <a:gd name="T0" fmla="*/ 8 w 20"/>
                <a:gd name="T1" fmla="*/ 24 h 27"/>
                <a:gd name="T2" fmla="*/ 8 w 20"/>
                <a:gd name="T3" fmla="*/ 24 h 27"/>
                <a:gd name="T4" fmla="*/ 6 w 20"/>
                <a:gd name="T5" fmla="*/ 23 h 27"/>
                <a:gd name="T6" fmla="*/ 4 w 20"/>
                <a:gd name="T7" fmla="*/ 21 h 27"/>
                <a:gd name="T8" fmla="*/ 4 w 20"/>
                <a:gd name="T9" fmla="*/ 20 h 27"/>
                <a:gd name="T10" fmla="*/ 4 w 20"/>
                <a:gd name="T11" fmla="*/ 20 h 27"/>
                <a:gd name="T12" fmla="*/ 9 w 20"/>
                <a:gd name="T13" fmla="*/ 12 h 27"/>
                <a:gd name="T14" fmla="*/ 12 w 20"/>
                <a:gd name="T15" fmla="*/ 11 h 27"/>
                <a:gd name="T16" fmla="*/ 12 w 20"/>
                <a:gd name="T17" fmla="*/ 11 h 27"/>
                <a:gd name="T18" fmla="*/ 14 w 20"/>
                <a:gd name="T19" fmla="*/ 12 h 27"/>
                <a:gd name="T20" fmla="*/ 16 w 20"/>
                <a:gd name="T21" fmla="*/ 13 h 27"/>
                <a:gd name="T22" fmla="*/ 16 w 20"/>
                <a:gd name="T23" fmla="*/ 15 h 27"/>
                <a:gd name="T24" fmla="*/ 14 w 20"/>
                <a:gd name="T25" fmla="*/ 20 h 27"/>
                <a:gd name="T26" fmla="*/ 8 w 20"/>
                <a:gd name="T27" fmla="*/ 24 h 27"/>
                <a:gd name="T28" fmla="*/ 4 w 20"/>
                <a:gd name="T29" fmla="*/ 12 h 27"/>
                <a:gd name="T30" fmla="*/ 5 w 20"/>
                <a:gd name="T31" fmla="*/ 12 h 27"/>
                <a:gd name="T32" fmla="*/ 6 w 20"/>
                <a:gd name="T33" fmla="*/ 8 h 27"/>
                <a:gd name="T34" fmla="*/ 5 w 20"/>
                <a:gd name="T35" fmla="*/ 11 h 27"/>
                <a:gd name="T36" fmla="*/ 4 w 20"/>
                <a:gd name="T37" fmla="*/ 12 h 27"/>
                <a:gd name="T38" fmla="*/ 17 w 20"/>
                <a:gd name="T39" fmla="*/ 9 h 27"/>
                <a:gd name="T40" fmla="*/ 16 w 20"/>
                <a:gd name="T41" fmla="*/ 9 h 27"/>
                <a:gd name="T42" fmla="*/ 17 w 20"/>
                <a:gd name="T43" fmla="*/ 7 h 27"/>
                <a:gd name="T44" fmla="*/ 17 w 20"/>
                <a:gd name="T45" fmla="*/ 8 h 27"/>
                <a:gd name="T46" fmla="*/ 17 w 20"/>
                <a:gd name="T47" fmla="*/ 9 h 27"/>
                <a:gd name="T48" fmla="*/ 17 w 20"/>
                <a:gd name="T49" fmla="*/ 9 h 27"/>
                <a:gd name="T50" fmla="*/ 9 w 20"/>
                <a:gd name="T51" fmla="*/ 9 h 27"/>
                <a:gd name="T52" fmla="*/ 10 w 20"/>
                <a:gd name="T53" fmla="*/ 4 h 27"/>
                <a:gd name="T54" fmla="*/ 11 w 20"/>
                <a:gd name="T55" fmla="*/ 3 h 27"/>
                <a:gd name="T56" fmla="*/ 9 w 20"/>
                <a:gd name="T57" fmla="*/ 8 h 27"/>
                <a:gd name="T58" fmla="*/ 9 w 20"/>
                <a:gd name="T59" fmla="*/ 9 h 27"/>
                <a:gd name="T60" fmla="*/ 14 w 20"/>
                <a:gd name="T61" fmla="*/ 8 h 27"/>
                <a:gd name="T62" fmla="*/ 12 w 20"/>
                <a:gd name="T63" fmla="*/ 8 h 27"/>
                <a:gd name="T64" fmla="*/ 14 w 20"/>
                <a:gd name="T65" fmla="*/ 3 h 27"/>
                <a:gd name="T66" fmla="*/ 15 w 20"/>
                <a:gd name="T67" fmla="*/ 4 h 27"/>
                <a:gd name="T68" fmla="*/ 15 w 20"/>
                <a:gd name="T69" fmla="*/ 4 h 27"/>
                <a:gd name="T70" fmla="*/ 14 w 20"/>
                <a:gd name="T71" fmla="*/ 8 h 27"/>
                <a:gd name="T72" fmla="*/ 13 w 20"/>
                <a:gd name="T73" fmla="*/ 0 h 27"/>
                <a:gd name="T74" fmla="*/ 8 w 20"/>
                <a:gd name="T75" fmla="*/ 1 h 27"/>
                <a:gd name="T76" fmla="*/ 1 w 20"/>
                <a:gd name="T77" fmla="*/ 10 h 27"/>
                <a:gd name="T78" fmla="*/ 0 w 20"/>
                <a:gd name="T79" fmla="*/ 18 h 27"/>
                <a:gd name="T80" fmla="*/ 1 w 20"/>
                <a:gd name="T81" fmla="*/ 22 h 27"/>
                <a:gd name="T82" fmla="*/ 4 w 20"/>
                <a:gd name="T83" fmla="*/ 26 h 27"/>
                <a:gd name="T84" fmla="*/ 8 w 20"/>
                <a:gd name="T85" fmla="*/ 27 h 27"/>
                <a:gd name="T86" fmla="*/ 8 w 20"/>
                <a:gd name="T87" fmla="*/ 27 h 27"/>
                <a:gd name="T88" fmla="*/ 17 w 20"/>
                <a:gd name="T89" fmla="*/ 22 h 27"/>
                <a:gd name="T90" fmla="*/ 20 w 20"/>
                <a:gd name="T91" fmla="*/ 9 h 27"/>
                <a:gd name="T92" fmla="*/ 19 w 20"/>
                <a:gd name="T93" fmla="*/ 9 h 27"/>
                <a:gd name="T94" fmla="*/ 20 w 20"/>
                <a:gd name="T95" fmla="*/ 9 h 27"/>
                <a:gd name="T96" fmla="*/ 20 w 20"/>
                <a:gd name="T97" fmla="*/ 8 h 27"/>
                <a:gd name="T98" fmla="*/ 19 w 20"/>
                <a:gd name="T99" fmla="*/ 3 h 27"/>
                <a:gd name="T100" fmla="*/ 16 w 20"/>
                <a:gd name="T101" fmla="*/ 0 h 27"/>
                <a:gd name="T102" fmla="*/ 13 w 20"/>
                <a:gd name="T10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" h="27">
                  <a:moveTo>
                    <a:pt x="8" y="24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7" y="24"/>
                    <a:pt x="7" y="24"/>
                    <a:pt x="6" y="23"/>
                  </a:cubicBezTo>
                  <a:cubicBezTo>
                    <a:pt x="5" y="23"/>
                    <a:pt x="4" y="22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" y="17"/>
                    <a:pt x="7" y="14"/>
                    <a:pt x="9" y="12"/>
                  </a:cubicBezTo>
                  <a:cubicBezTo>
                    <a:pt x="10" y="12"/>
                    <a:pt x="11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11"/>
                    <a:pt x="14" y="12"/>
                    <a:pt x="14" y="12"/>
                  </a:cubicBezTo>
                  <a:cubicBezTo>
                    <a:pt x="15" y="12"/>
                    <a:pt x="15" y="13"/>
                    <a:pt x="16" y="13"/>
                  </a:cubicBezTo>
                  <a:cubicBezTo>
                    <a:pt x="16" y="14"/>
                    <a:pt x="16" y="14"/>
                    <a:pt x="16" y="15"/>
                  </a:cubicBezTo>
                  <a:cubicBezTo>
                    <a:pt x="16" y="17"/>
                    <a:pt x="15" y="19"/>
                    <a:pt x="14" y="20"/>
                  </a:cubicBezTo>
                  <a:cubicBezTo>
                    <a:pt x="13" y="22"/>
                    <a:pt x="10" y="24"/>
                    <a:pt x="8" y="24"/>
                  </a:cubicBezTo>
                  <a:moveTo>
                    <a:pt x="4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5" y="10"/>
                    <a:pt x="5" y="9"/>
                    <a:pt x="6" y="8"/>
                  </a:cubicBezTo>
                  <a:cubicBezTo>
                    <a:pt x="6" y="9"/>
                    <a:pt x="6" y="10"/>
                    <a:pt x="5" y="11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17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7" y="8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moveTo>
                    <a:pt x="9" y="9"/>
                  </a:moveTo>
                  <a:cubicBezTo>
                    <a:pt x="9" y="7"/>
                    <a:pt x="9" y="5"/>
                    <a:pt x="10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5"/>
                    <a:pt x="10" y="7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14" y="8"/>
                  </a:moveTo>
                  <a:cubicBezTo>
                    <a:pt x="13" y="8"/>
                    <a:pt x="13" y="8"/>
                    <a:pt x="12" y="8"/>
                  </a:cubicBezTo>
                  <a:cubicBezTo>
                    <a:pt x="13" y="6"/>
                    <a:pt x="13" y="5"/>
                    <a:pt x="14" y="3"/>
                  </a:cubicBezTo>
                  <a:cubicBezTo>
                    <a:pt x="14" y="3"/>
                    <a:pt x="15" y="3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5"/>
                    <a:pt x="14" y="7"/>
                    <a:pt x="14" y="8"/>
                  </a:cubicBezTo>
                  <a:moveTo>
                    <a:pt x="13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4" y="3"/>
                    <a:pt x="2" y="7"/>
                    <a:pt x="1" y="10"/>
                  </a:cubicBezTo>
                  <a:cubicBezTo>
                    <a:pt x="0" y="13"/>
                    <a:pt x="0" y="15"/>
                    <a:pt x="0" y="18"/>
                  </a:cubicBezTo>
                  <a:cubicBezTo>
                    <a:pt x="0" y="19"/>
                    <a:pt x="0" y="21"/>
                    <a:pt x="1" y="22"/>
                  </a:cubicBezTo>
                  <a:cubicBezTo>
                    <a:pt x="1" y="24"/>
                    <a:pt x="2" y="25"/>
                    <a:pt x="4" y="26"/>
                  </a:cubicBezTo>
                  <a:cubicBezTo>
                    <a:pt x="5" y="27"/>
                    <a:pt x="7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12" y="27"/>
                    <a:pt x="15" y="25"/>
                    <a:pt x="17" y="22"/>
                  </a:cubicBezTo>
                  <a:cubicBezTo>
                    <a:pt x="20" y="18"/>
                    <a:pt x="20" y="13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5"/>
                    <a:pt x="19" y="3"/>
                  </a:cubicBezTo>
                  <a:cubicBezTo>
                    <a:pt x="19" y="2"/>
                    <a:pt x="18" y="1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81" name="Freeform 765"/>
            <p:cNvSpPr>
              <a:spLocks noEditPoints="1"/>
            </p:cNvSpPr>
            <p:nvPr/>
          </p:nvSpPr>
          <p:spPr bwMode="auto">
            <a:xfrm>
              <a:off x="4856" y="1216"/>
              <a:ext cx="101" cy="139"/>
            </a:xfrm>
            <a:custGeom>
              <a:avLst/>
              <a:gdLst>
                <a:gd name="T0" fmla="*/ 16 w 43"/>
                <a:gd name="T1" fmla="*/ 56 h 59"/>
                <a:gd name="T2" fmla="*/ 21 w 43"/>
                <a:gd name="T3" fmla="*/ 51 h 59"/>
                <a:gd name="T4" fmla="*/ 20 w 43"/>
                <a:gd name="T5" fmla="*/ 56 h 59"/>
                <a:gd name="T6" fmla="*/ 23 w 43"/>
                <a:gd name="T7" fmla="*/ 55 h 59"/>
                <a:gd name="T8" fmla="*/ 25 w 43"/>
                <a:gd name="T9" fmla="*/ 50 h 59"/>
                <a:gd name="T10" fmla="*/ 27 w 43"/>
                <a:gd name="T11" fmla="*/ 50 h 59"/>
                <a:gd name="T12" fmla="*/ 26 w 43"/>
                <a:gd name="T13" fmla="*/ 55 h 59"/>
                <a:gd name="T14" fmla="*/ 23 w 43"/>
                <a:gd name="T15" fmla="*/ 55 h 59"/>
                <a:gd name="T16" fmla="*/ 11 w 43"/>
                <a:gd name="T17" fmla="*/ 54 h 59"/>
                <a:gd name="T18" fmla="*/ 13 w 43"/>
                <a:gd name="T19" fmla="*/ 49 h 59"/>
                <a:gd name="T20" fmla="*/ 13 w 43"/>
                <a:gd name="T21" fmla="*/ 55 h 59"/>
                <a:gd name="T22" fmla="*/ 7 w 43"/>
                <a:gd name="T23" fmla="*/ 51 h 59"/>
                <a:gd name="T24" fmla="*/ 11 w 43"/>
                <a:gd name="T25" fmla="*/ 48 h 59"/>
                <a:gd name="T26" fmla="*/ 29 w 43"/>
                <a:gd name="T27" fmla="*/ 53 h 59"/>
                <a:gd name="T28" fmla="*/ 33 w 43"/>
                <a:gd name="T29" fmla="*/ 46 h 59"/>
                <a:gd name="T30" fmla="*/ 32 w 43"/>
                <a:gd name="T31" fmla="*/ 51 h 59"/>
                <a:gd name="T32" fmla="*/ 5 w 43"/>
                <a:gd name="T33" fmla="*/ 48 h 59"/>
                <a:gd name="T34" fmla="*/ 6 w 43"/>
                <a:gd name="T35" fmla="*/ 44 h 59"/>
                <a:gd name="T36" fmla="*/ 5 w 43"/>
                <a:gd name="T37" fmla="*/ 48 h 59"/>
                <a:gd name="T38" fmla="*/ 37 w 43"/>
                <a:gd name="T39" fmla="*/ 43 h 59"/>
                <a:gd name="T40" fmla="*/ 37 w 43"/>
                <a:gd name="T41" fmla="*/ 43 h 59"/>
                <a:gd name="T42" fmla="*/ 3 w 43"/>
                <a:gd name="T43" fmla="*/ 41 h 59"/>
                <a:gd name="T44" fmla="*/ 3 w 43"/>
                <a:gd name="T45" fmla="*/ 41 h 59"/>
                <a:gd name="T46" fmla="*/ 21 w 43"/>
                <a:gd name="T47" fmla="*/ 47 h 59"/>
                <a:gd name="T48" fmla="*/ 4 w 43"/>
                <a:gd name="T49" fmla="*/ 29 h 59"/>
                <a:gd name="T50" fmla="*/ 17 w 43"/>
                <a:gd name="T51" fmla="*/ 5 h 59"/>
                <a:gd name="T52" fmla="*/ 25 w 43"/>
                <a:gd name="T53" fmla="*/ 3 h 59"/>
                <a:gd name="T54" fmla="*/ 36 w 43"/>
                <a:gd name="T55" fmla="*/ 11 h 59"/>
                <a:gd name="T56" fmla="*/ 36 w 43"/>
                <a:gd name="T57" fmla="*/ 11 h 59"/>
                <a:gd name="T58" fmla="*/ 37 w 43"/>
                <a:gd name="T59" fmla="*/ 34 h 59"/>
                <a:gd name="T60" fmla="*/ 21 w 43"/>
                <a:gd name="T61" fmla="*/ 47 h 59"/>
                <a:gd name="T62" fmla="*/ 25 w 43"/>
                <a:gd name="T63" fmla="*/ 0 h 59"/>
                <a:gd name="T64" fmla="*/ 3 w 43"/>
                <a:gd name="T65" fmla="*/ 18 h 59"/>
                <a:gd name="T66" fmla="*/ 1 w 43"/>
                <a:gd name="T67" fmla="*/ 29 h 59"/>
                <a:gd name="T68" fmla="*/ 3 w 43"/>
                <a:gd name="T69" fmla="*/ 52 h 59"/>
                <a:gd name="T70" fmla="*/ 19 w 43"/>
                <a:gd name="T71" fmla="*/ 59 h 59"/>
                <a:gd name="T72" fmla="*/ 21 w 43"/>
                <a:gd name="T73" fmla="*/ 59 h 59"/>
                <a:gd name="T74" fmla="*/ 41 w 43"/>
                <a:gd name="T75" fmla="*/ 44 h 59"/>
                <a:gd name="T76" fmla="*/ 43 w 43"/>
                <a:gd name="T77" fmla="*/ 22 h 59"/>
                <a:gd name="T78" fmla="*/ 36 w 43"/>
                <a:gd name="T79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" h="59">
                  <a:moveTo>
                    <a:pt x="19" y="56"/>
                  </a:moveTo>
                  <a:cubicBezTo>
                    <a:pt x="18" y="56"/>
                    <a:pt x="17" y="56"/>
                    <a:pt x="16" y="56"/>
                  </a:cubicBezTo>
                  <a:cubicBezTo>
                    <a:pt x="16" y="54"/>
                    <a:pt x="17" y="52"/>
                    <a:pt x="18" y="51"/>
                  </a:cubicBezTo>
                  <a:cubicBezTo>
                    <a:pt x="19" y="51"/>
                    <a:pt x="20" y="51"/>
                    <a:pt x="2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2"/>
                    <a:pt x="20" y="54"/>
                    <a:pt x="20" y="56"/>
                  </a:cubicBezTo>
                  <a:cubicBezTo>
                    <a:pt x="19" y="56"/>
                    <a:pt x="19" y="56"/>
                    <a:pt x="19" y="56"/>
                  </a:cubicBezTo>
                  <a:moveTo>
                    <a:pt x="23" y="55"/>
                  </a:moveTo>
                  <a:cubicBezTo>
                    <a:pt x="23" y="54"/>
                    <a:pt x="24" y="53"/>
                    <a:pt x="24" y="51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6" y="50"/>
                    <a:pt x="26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51"/>
                    <a:pt x="26" y="53"/>
                    <a:pt x="26" y="54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5" y="55"/>
                    <a:pt x="24" y="55"/>
                    <a:pt x="23" y="55"/>
                  </a:cubicBezTo>
                  <a:moveTo>
                    <a:pt x="13" y="55"/>
                  </a:moveTo>
                  <a:cubicBezTo>
                    <a:pt x="12" y="55"/>
                    <a:pt x="12" y="54"/>
                    <a:pt x="11" y="54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2" y="52"/>
                    <a:pt x="12" y="51"/>
                    <a:pt x="13" y="49"/>
                  </a:cubicBezTo>
                  <a:cubicBezTo>
                    <a:pt x="14" y="50"/>
                    <a:pt x="14" y="50"/>
                    <a:pt x="15" y="50"/>
                  </a:cubicBezTo>
                  <a:cubicBezTo>
                    <a:pt x="14" y="52"/>
                    <a:pt x="13" y="53"/>
                    <a:pt x="13" y="55"/>
                  </a:cubicBezTo>
                  <a:moveTo>
                    <a:pt x="9" y="53"/>
                  </a:moveTo>
                  <a:cubicBezTo>
                    <a:pt x="8" y="52"/>
                    <a:pt x="8" y="52"/>
                    <a:pt x="7" y="51"/>
                  </a:cubicBezTo>
                  <a:cubicBezTo>
                    <a:pt x="8" y="50"/>
                    <a:pt x="8" y="48"/>
                    <a:pt x="9" y="47"/>
                  </a:cubicBezTo>
                  <a:cubicBezTo>
                    <a:pt x="9" y="47"/>
                    <a:pt x="10" y="48"/>
                    <a:pt x="11" y="48"/>
                  </a:cubicBezTo>
                  <a:cubicBezTo>
                    <a:pt x="10" y="50"/>
                    <a:pt x="9" y="51"/>
                    <a:pt x="9" y="53"/>
                  </a:cubicBezTo>
                  <a:moveTo>
                    <a:pt x="29" y="53"/>
                  </a:moveTo>
                  <a:cubicBezTo>
                    <a:pt x="30" y="51"/>
                    <a:pt x="30" y="50"/>
                    <a:pt x="31" y="48"/>
                  </a:cubicBezTo>
                  <a:cubicBezTo>
                    <a:pt x="32" y="47"/>
                    <a:pt x="32" y="47"/>
                    <a:pt x="33" y="46"/>
                  </a:cubicBezTo>
                  <a:cubicBezTo>
                    <a:pt x="33" y="48"/>
                    <a:pt x="32" y="49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1" y="52"/>
                    <a:pt x="30" y="52"/>
                    <a:pt x="29" y="53"/>
                  </a:cubicBezTo>
                  <a:moveTo>
                    <a:pt x="5" y="48"/>
                  </a:moveTo>
                  <a:cubicBezTo>
                    <a:pt x="5" y="48"/>
                    <a:pt x="5" y="48"/>
                    <a:pt x="5" y="47"/>
                  </a:cubicBezTo>
                  <a:cubicBezTo>
                    <a:pt x="5" y="46"/>
                    <a:pt x="5" y="45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6"/>
                    <a:pt x="6" y="47"/>
                    <a:pt x="5" y="48"/>
                  </a:cubicBezTo>
                  <a:moveTo>
                    <a:pt x="36" y="46"/>
                  </a:moveTo>
                  <a:cubicBezTo>
                    <a:pt x="36" y="45"/>
                    <a:pt x="36" y="44"/>
                    <a:pt x="37" y="43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8" y="41"/>
                    <a:pt x="38" y="42"/>
                    <a:pt x="37" y="43"/>
                  </a:cubicBezTo>
                  <a:cubicBezTo>
                    <a:pt x="37" y="44"/>
                    <a:pt x="36" y="45"/>
                    <a:pt x="36" y="46"/>
                  </a:cubicBezTo>
                  <a:moveTo>
                    <a:pt x="3" y="41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47"/>
                  </a:moveTo>
                  <a:cubicBezTo>
                    <a:pt x="16" y="47"/>
                    <a:pt x="12" y="46"/>
                    <a:pt x="9" y="43"/>
                  </a:cubicBezTo>
                  <a:cubicBezTo>
                    <a:pt x="6" y="39"/>
                    <a:pt x="4" y="35"/>
                    <a:pt x="4" y="29"/>
                  </a:cubicBezTo>
                  <a:cubicBezTo>
                    <a:pt x="4" y="26"/>
                    <a:pt x="5" y="23"/>
                    <a:pt x="6" y="20"/>
                  </a:cubicBezTo>
                  <a:cubicBezTo>
                    <a:pt x="8" y="14"/>
                    <a:pt x="12" y="8"/>
                    <a:pt x="17" y="5"/>
                  </a:cubicBezTo>
                  <a:cubicBezTo>
                    <a:pt x="19" y="4"/>
                    <a:pt x="22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8" y="3"/>
                    <a:pt x="31" y="4"/>
                    <a:pt x="33" y="6"/>
                  </a:cubicBezTo>
                  <a:cubicBezTo>
                    <a:pt x="35" y="8"/>
                    <a:pt x="36" y="9"/>
                    <a:pt x="36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8" y="15"/>
                    <a:pt x="39" y="19"/>
                    <a:pt x="39" y="24"/>
                  </a:cubicBezTo>
                  <a:cubicBezTo>
                    <a:pt x="39" y="27"/>
                    <a:pt x="39" y="31"/>
                    <a:pt x="37" y="34"/>
                  </a:cubicBezTo>
                  <a:cubicBezTo>
                    <a:pt x="35" y="40"/>
                    <a:pt x="31" y="45"/>
                    <a:pt x="25" y="47"/>
                  </a:cubicBezTo>
                  <a:cubicBezTo>
                    <a:pt x="24" y="47"/>
                    <a:pt x="22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9" y="6"/>
                    <a:pt x="5" y="12"/>
                    <a:pt x="3" y="18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2"/>
                    <a:pt x="0" y="36"/>
                    <a:pt x="0" y="40"/>
                  </a:cubicBezTo>
                  <a:cubicBezTo>
                    <a:pt x="0" y="44"/>
                    <a:pt x="1" y="49"/>
                    <a:pt x="3" y="52"/>
                  </a:cubicBezTo>
                  <a:cubicBezTo>
                    <a:pt x="8" y="58"/>
                    <a:pt x="14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3" y="59"/>
                    <a:pt x="25" y="59"/>
                    <a:pt x="26" y="58"/>
                  </a:cubicBezTo>
                  <a:cubicBezTo>
                    <a:pt x="33" y="56"/>
                    <a:pt x="38" y="50"/>
                    <a:pt x="41" y="44"/>
                  </a:cubicBezTo>
                  <a:cubicBezTo>
                    <a:pt x="43" y="39"/>
                    <a:pt x="43" y="31"/>
                    <a:pt x="43" y="23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17"/>
                    <a:pt x="42" y="13"/>
                    <a:pt x="40" y="9"/>
                  </a:cubicBezTo>
                  <a:cubicBezTo>
                    <a:pt x="39" y="7"/>
                    <a:pt x="38" y="5"/>
                    <a:pt x="36" y="4"/>
                  </a:cubicBezTo>
                  <a:cubicBezTo>
                    <a:pt x="33" y="1"/>
                    <a:pt x="29" y="0"/>
                    <a:pt x="2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82" name="Freeform 766"/>
            <p:cNvSpPr>
              <a:spLocks noEditPoints="1"/>
            </p:cNvSpPr>
            <p:nvPr/>
          </p:nvSpPr>
          <p:spPr bwMode="auto">
            <a:xfrm>
              <a:off x="4740" y="1079"/>
              <a:ext cx="177" cy="276"/>
            </a:xfrm>
            <a:custGeom>
              <a:avLst/>
              <a:gdLst>
                <a:gd name="T0" fmla="*/ 13 w 75"/>
                <a:gd name="T1" fmla="*/ 109 h 117"/>
                <a:gd name="T2" fmla="*/ 13 w 75"/>
                <a:gd name="T3" fmla="*/ 108 h 117"/>
                <a:gd name="T4" fmla="*/ 14 w 75"/>
                <a:gd name="T5" fmla="*/ 111 h 117"/>
                <a:gd name="T6" fmla="*/ 8 w 75"/>
                <a:gd name="T7" fmla="*/ 106 h 117"/>
                <a:gd name="T8" fmla="*/ 13 w 75"/>
                <a:gd name="T9" fmla="*/ 100 h 117"/>
                <a:gd name="T10" fmla="*/ 6 w 75"/>
                <a:gd name="T11" fmla="*/ 104 h 117"/>
                <a:gd name="T12" fmla="*/ 5 w 75"/>
                <a:gd name="T13" fmla="*/ 103 h 117"/>
                <a:gd name="T14" fmla="*/ 9 w 75"/>
                <a:gd name="T15" fmla="*/ 97 h 117"/>
                <a:gd name="T16" fmla="*/ 4 w 75"/>
                <a:gd name="T17" fmla="*/ 97 h 117"/>
                <a:gd name="T18" fmla="*/ 4 w 75"/>
                <a:gd name="T19" fmla="*/ 93 h 117"/>
                <a:gd name="T20" fmla="*/ 4 w 75"/>
                <a:gd name="T21" fmla="*/ 97 h 117"/>
                <a:gd name="T22" fmla="*/ 18 w 75"/>
                <a:gd name="T23" fmla="*/ 102 h 117"/>
                <a:gd name="T24" fmla="*/ 71 w 75"/>
                <a:gd name="T25" fmla="*/ 21 h 117"/>
                <a:gd name="T26" fmla="*/ 18 w 75"/>
                <a:gd name="T27" fmla="*/ 110 h 117"/>
                <a:gd name="T28" fmla="*/ 5 w 75"/>
                <a:gd name="T29" fmla="*/ 89 h 117"/>
                <a:gd name="T30" fmla="*/ 61 w 75"/>
                <a:gd name="T31" fmla="*/ 4 h 117"/>
                <a:gd name="T32" fmla="*/ 71 w 75"/>
                <a:gd name="T33" fmla="*/ 10 h 117"/>
                <a:gd name="T34" fmla="*/ 60 w 75"/>
                <a:gd name="T35" fmla="*/ 0 h 117"/>
                <a:gd name="T36" fmla="*/ 30 w 75"/>
                <a:gd name="T37" fmla="*/ 46 h 117"/>
                <a:gd name="T38" fmla="*/ 1 w 75"/>
                <a:gd name="T39" fmla="*/ 88 h 117"/>
                <a:gd name="T40" fmla="*/ 1 w 75"/>
                <a:gd name="T41" fmla="*/ 88 h 117"/>
                <a:gd name="T42" fmla="*/ 0 w 75"/>
                <a:gd name="T43" fmla="*/ 89 h 117"/>
                <a:gd name="T44" fmla="*/ 1 w 75"/>
                <a:gd name="T45" fmla="*/ 95 h 117"/>
                <a:gd name="T46" fmla="*/ 1 w 75"/>
                <a:gd name="T47" fmla="*/ 104 h 117"/>
                <a:gd name="T48" fmla="*/ 2 w 75"/>
                <a:gd name="T49" fmla="*/ 106 h 117"/>
                <a:gd name="T50" fmla="*/ 15 w 75"/>
                <a:gd name="T51" fmla="*/ 117 h 117"/>
                <a:gd name="T52" fmla="*/ 16 w 75"/>
                <a:gd name="T53" fmla="*/ 117 h 117"/>
                <a:gd name="T54" fmla="*/ 16 w 75"/>
                <a:gd name="T55" fmla="*/ 117 h 117"/>
                <a:gd name="T56" fmla="*/ 17 w 75"/>
                <a:gd name="T57" fmla="*/ 117 h 117"/>
                <a:gd name="T58" fmla="*/ 18 w 75"/>
                <a:gd name="T59" fmla="*/ 117 h 117"/>
                <a:gd name="T60" fmla="*/ 18 w 75"/>
                <a:gd name="T61" fmla="*/ 117 h 117"/>
                <a:gd name="T62" fmla="*/ 75 w 75"/>
                <a:gd name="T63" fmla="*/ 25 h 117"/>
                <a:gd name="T64" fmla="*/ 75 w 75"/>
                <a:gd name="T65" fmla="*/ 21 h 117"/>
                <a:gd name="T66" fmla="*/ 75 w 75"/>
                <a:gd name="T67" fmla="*/ 10 h 117"/>
                <a:gd name="T68" fmla="*/ 75 w 75"/>
                <a:gd name="T69" fmla="*/ 9 h 117"/>
                <a:gd name="T70" fmla="*/ 74 w 75"/>
                <a:gd name="T71" fmla="*/ 9 h 117"/>
                <a:gd name="T72" fmla="*/ 74 w 75"/>
                <a:gd name="T73" fmla="*/ 8 h 117"/>
                <a:gd name="T74" fmla="*/ 60 w 75"/>
                <a:gd name="T7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5" h="117">
                  <a:moveTo>
                    <a:pt x="14" y="111"/>
                  </a:moveTo>
                  <a:cubicBezTo>
                    <a:pt x="14" y="111"/>
                    <a:pt x="13" y="110"/>
                    <a:pt x="13" y="109"/>
                  </a:cubicBezTo>
                  <a:cubicBezTo>
                    <a:pt x="13" y="109"/>
                    <a:pt x="13" y="109"/>
                    <a:pt x="13" y="109"/>
                  </a:cubicBezTo>
                  <a:cubicBezTo>
                    <a:pt x="13" y="109"/>
                    <a:pt x="13" y="109"/>
                    <a:pt x="13" y="108"/>
                  </a:cubicBezTo>
                  <a:cubicBezTo>
                    <a:pt x="13" y="107"/>
                    <a:pt x="14" y="105"/>
                    <a:pt x="15" y="103"/>
                  </a:cubicBezTo>
                  <a:cubicBezTo>
                    <a:pt x="15" y="106"/>
                    <a:pt x="14" y="108"/>
                    <a:pt x="14" y="111"/>
                  </a:cubicBezTo>
                  <a:moveTo>
                    <a:pt x="10" y="107"/>
                  </a:moveTo>
                  <a:cubicBezTo>
                    <a:pt x="10" y="107"/>
                    <a:pt x="9" y="106"/>
                    <a:pt x="8" y="106"/>
                  </a:cubicBezTo>
                  <a:cubicBezTo>
                    <a:pt x="9" y="103"/>
                    <a:pt x="10" y="101"/>
                    <a:pt x="11" y="99"/>
                  </a:cubicBezTo>
                  <a:cubicBezTo>
                    <a:pt x="12" y="99"/>
                    <a:pt x="12" y="100"/>
                    <a:pt x="13" y="100"/>
                  </a:cubicBezTo>
                  <a:cubicBezTo>
                    <a:pt x="12" y="103"/>
                    <a:pt x="11" y="105"/>
                    <a:pt x="10" y="107"/>
                  </a:cubicBezTo>
                  <a:moveTo>
                    <a:pt x="6" y="104"/>
                  </a:moveTo>
                  <a:cubicBezTo>
                    <a:pt x="5" y="104"/>
                    <a:pt x="5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6" y="100"/>
                    <a:pt x="7" y="98"/>
                    <a:pt x="8" y="96"/>
                  </a:cubicBezTo>
                  <a:cubicBezTo>
                    <a:pt x="8" y="96"/>
                    <a:pt x="9" y="97"/>
                    <a:pt x="9" y="97"/>
                  </a:cubicBezTo>
                  <a:cubicBezTo>
                    <a:pt x="8" y="99"/>
                    <a:pt x="7" y="102"/>
                    <a:pt x="6" y="104"/>
                  </a:cubicBezTo>
                  <a:moveTo>
                    <a:pt x="4" y="97"/>
                  </a:moveTo>
                  <a:cubicBezTo>
                    <a:pt x="4" y="96"/>
                    <a:pt x="4" y="96"/>
                    <a:pt x="4" y="95"/>
                  </a:cubicBezTo>
                  <a:cubicBezTo>
                    <a:pt x="4" y="94"/>
                    <a:pt x="4" y="94"/>
                    <a:pt x="4" y="93"/>
                  </a:cubicBezTo>
                  <a:cubicBezTo>
                    <a:pt x="5" y="93"/>
                    <a:pt x="5" y="94"/>
                    <a:pt x="6" y="94"/>
                  </a:cubicBezTo>
                  <a:cubicBezTo>
                    <a:pt x="5" y="95"/>
                    <a:pt x="5" y="96"/>
                    <a:pt x="4" y="97"/>
                  </a:cubicBezTo>
                  <a:moveTo>
                    <a:pt x="18" y="110"/>
                  </a:moveTo>
                  <a:cubicBezTo>
                    <a:pt x="18" y="107"/>
                    <a:pt x="18" y="104"/>
                    <a:pt x="18" y="102"/>
                  </a:cubicBezTo>
                  <a:cubicBezTo>
                    <a:pt x="36" y="75"/>
                    <a:pt x="55" y="44"/>
                    <a:pt x="71" y="16"/>
                  </a:cubicBezTo>
                  <a:cubicBezTo>
                    <a:pt x="71" y="18"/>
                    <a:pt x="71" y="19"/>
                    <a:pt x="71" y="21"/>
                  </a:cubicBezTo>
                  <a:cubicBezTo>
                    <a:pt x="71" y="22"/>
                    <a:pt x="71" y="23"/>
                    <a:pt x="71" y="24"/>
                  </a:cubicBezTo>
                  <a:cubicBezTo>
                    <a:pt x="55" y="51"/>
                    <a:pt x="36" y="82"/>
                    <a:pt x="18" y="110"/>
                  </a:cubicBezTo>
                  <a:moveTo>
                    <a:pt x="16" y="98"/>
                  </a:moveTo>
                  <a:cubicBezTo>
                    <a:pt x="13" y="95"/>
                    <a:pt x="9" y="92"/>
                    <a:pt x="5" y="89"/>
                  </a:cubicBezTo>
                  <a:cubicBezTo>
                    <a:pt x="16" y="76"/>
                    <a:pt x="25" y="62"/>
                    <a:pt x="33" y="48"/>
                  </a:cubicBezTo>
                  <a:cubicBezTo>
                    <a:pt x="42" y="34"/>
                    <a:pt x="52" y="19"/>
                    <a:pt x="61" y="4"/>
                  </a:cubicBezTo>
                  <a:cubicBezTo>
                    <a:pt x="63" y="5"/>
                    <a:pt x="64" y="5"/>
                    <a:pt x="65" y="6"/>
                  </a:cubicBezTo>
                  <a:cubicBezTo>
                    <a:pt x="67" y="7"/>
                    <a:pt x="68" y="9"/>
                    <a:pt x="71" y="10"/>
                  </a:cubicBezTo>
                  <a:cubicBezTo>
                    <a:pt x="54" y="39"/>
                    <a:pt x="34" y="71"/>
                    <a:pt x="16" y="98"/>
                  </a:cubicBezTo>
                  <a:moveTo>
                    <a:pt x="60" y="0"/>
                  </a:moveTo>
                  <a:cubicBezTo>
                    <a:pt x="59" y="0"/>
                    <a:pt x="59" y="1"/>
                    <a:pt x="58" y="1"/>
                  </a:cubicBezTo>
                  <a:cubicBezTo>
                    <a:pt x="49" y="16"/>
                    <a:pt x="40" y="31"/>
                    <a:pt x="30" y="46"/>
                  </a:cubicBezTo>
                  <a:cubicBezTo>
                    <a:pt x="21" y="61"/>
                    <a:pt x="12" y="75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" y="91"/>
                    <a:pt x="1" y="93"/>
                    <a:pt x="1" y="95"/>
                  </a:cubicBezTo>
                  <a:cubicBezTo>
                    <a:pt x="1" y="97"/>
                    <a:pt x="1" y="99"/>
                    <a:pt x="0" y="103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7" y="109"/>
                    <a:pt x="11" y="113"/>
                    <a:pt x="15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18" y="116"/>
                    <a:pt x="18" y="116"/>
                    <a:pt x="18" y="116"/>
                  </a:cubicBezTo>
                  <a:cubicBezTo>
                    <a:pt x="36" y="88"/>
                    <a:pt x="58" y="55"/>
                    <a:pt x="75" y="25"/>
                  </a:cubicBezTo>
                  <a:cubicBezTo>
                    <a:pt x="75" y="25"/>
                    <a:pt x="75" y="24"/>
                    <a:pt x="75" y="24"/>
                  </a:cubicBezTo>
                  <a:cubicBezTo>
                    <a:pt x="75" y="23"/>
                    <a:pt x="75" y="22"/>
                    <a:pt x="75" y="21"/>
                  </a:cubicBezTo>
                  <a:cubicBezTo>
                    <a:pt x="75" y="19"/>
                    <a:pt x="75" y="17"/>
                    <a:pt x="75" y="13"/>
                  </a:cubicBezTo>
                  <a:cubicBezTo>
                    <a:pt x="75" y="12"/>
                    <a:pt x="75" y="11"/>
                    <a:pt x="75" y="10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1" y="6"/>
                    <a:pt x="69" y="5"/>
                    <a:pt x="67" y="4"/>
                  </a:cubicBezTo>
                  <a:cubicBezTo>
                    <a:pt x="65" y="2"/>
                    <a:pt x="63" y="1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83" name="Freeform 767"/>
            <p:cNvSpPr>
              <a:spLocks noEditPoints="1"/>
            </p:cNvSpPr>
            <p:nvPr/>
          </p:nvSpPr>
          <p:spPr bwMode="auto">
            <a:xfrm>
              <a:off x="5213" y="3119"/>
              <a:ext cx="339" cy="440"/>
            </a:xfrm>
            <a:custGeom>
              <a:avLst/>
              <a:gdLst>
                <a:gd name="T0" fmla="*/ 68 w 143"/>
                <a:gd name="T1" fmla="*/ 164 h 186"/>
                <a:gd name="T2" fmla="*/ 55 w 143"/>
                <a:gd name="T3" fmla="*/ 181 h 186"/>
                <a:gd name="T4" fmla="*/ 66 w 143"/>
                <a:gd name="T5" fmla="*/ 179 h 186"/>
                <a:gd name="T6" fmla="*/ 33 w 143"/>
                <a:gd name="T7" fmla="*/ 182 h 186"/>
                <a:gd name="T8" fmla="*/ 38 w 143"/>
                <a:gd name="T9" fmla="*/ 181 h 186"/>
                <a:gd name="T10" fmla="*/ 70 w 143"/>
                <a:gd name="T11" fmla="*/ 180 h 186"/>
                <a:gd name="T12" fmla="*/ 77 w 143"/>
                <a:gd name="T13" fmla="*/ 178 h 186"/>
                <a:gd name="T14" fmla="*/ 21 w 143"/>
                <a:gd name="T15" fmla="*/ 181 h 186"/>
                <a:gd name="T16" fmla="*/ 47 w 143"/>
                <a:gd name="T17" fmla="*/ 162 h 186"/>
                <a:gd name="T18" fmla="*/ 109 w 143"/>
                <a:gd name="T19" fmla="*/ 160 h 186"/>
                <a:gd name="T20" fmla="*/ 99 w 143"/>
                <a:gd name="T21" fmla="*/ 160 h 186"/>
                <a:gd name="T22" fmla="*/ 88 w 143"/>
                <a:gd name="T23" fmla="*/ 177 h 186"/>
                <a:gd name="T24" fmla="*/ 5 w 143"/>
                <a:gd name="T25" fmla="*/ 179 h 186"/>
                <a:gd name="T26" fmla="*/ 21 w 143"/>
                <a:gd name="T27" fmla="*/ 156 h 186"/>
                <a:gd name="T28" fmla="*/ 10 w 143"/>
                <a:gd name="T29" fmla="*/ 180 h 186"/>
                <a:gd name="T30" fmla="*/ 24 w 143"/>
                <a:gd name="T31" fmla="*/ 139 h 186"/>
                <a:gd name="T32" fmla="*/ 20 w 143"/>
                <a:gd name="T33" fmla="*/ 151 h 186"/>
                <a:gd name="T34" fmla="*/ 16 w 143"/>
                <a:gd name="T35" fmla="*/ 155 h 186"/>
                <a:gd name="T36" fmla="*/ 30 w 143"/>
                <a:gd name="T37" fmla="*/ 133 h 186"/>
                <a:gd name="T38" fmla="*/ 31 w 143"/>
                <a:gd name="T39" fmla="*/ 124 h 186"/>
                <a:gd name="T40" fmla="*/ 35 w 143"/>
                <a:gd name="T41" fmla="*/ 123 h 186"/>
                <a:gd name="T42" fmla="*/ 68 w 143"/>
                <a:gd name="T43" fmla="*/ 113 h 186"/>
                <a:gd name="T44" fmla="*/ 73 w 143"/>
                <a:gd name="T45" fmla="*/ 112 h 186"/>
                <a:gd name="T46" fmla="*/ 35 w 143"/>
                <a:gd name="T47" fmla="*/ 114 h 186"/>
                <a:gd name="T48" fmla="*/ 76 w 143"/>
                <a:gd name="T49" fmla="*/ 104 h 186"/>
                <a:gd name="T50" fmla="*/ 76 w 143"/>
                <a:gd name="T51" fmla="*/ 104 h 186"/>
                <a:gd name="T52" fmla="*/ 92 w 143"/>
                <a:gd name="T53" fmla="*/ 89 h 186"/>
                <a:gd name="T54" fmla="*/ 95 w 143"/>
                <a:gd name="T55" fmla="*/ 74 h 186"/>
                <a:gd name="T56" fmla="*/ 93 w 143"/>
                <a:gd name="T57" fmla="*/ 79 h 186"/>
                <a:gd name="T58" fmla="*/ 106 w 143"/>
                <a:gd name="T59" fmla="*/ 61 h 186"/>
                <a:gd name="T60" fmla="*/ 103 w 143"/>
                <a:gd name="T61" fmla="*/ 53 h 186"/>
                <a:gd name="T62" fmla="*/ 106 w 143"/>
                <a:gd name="T63" fmla="*/ 58 h 186"/>
                <a:gd name="T64" fmla="*/ 110 w 143"/>
                <a:gd name="T65" fmla="*/ 40 h 186"/>
                <a:gd name="T66" fmla="*/ 105 w 143"/>
                <a:gd name="T67" fmla="*/ 33 h 186"/>
                <a:gd name="T68" fmla="*/ 105 w 143"/>
                <a:gd name="T69" fmla="*/ 30 h 186"/>
                <a:gd name="T70" fmla="*/ 105 w 143"/>
                <a:gd name="T71" fmla="*/ 30 h 186"/>
                <a:gd name="T72" fmla="*/ 110 w 143"/>
                <a:gd name="T73" fmla="*/ 21 h 186"/>
                <a:gd name="T74" fmla="*/ 104 w 143"/>
                <a:gd name="T75" fmla="*/ 17 h 186"/>
                <a:gd name="T76" fmla="*/ 110 w 143"/>
                <a:gd name="T77" fmla="*/ 15 h 186"/>
                <a:gd name="T78" fmla="*/ 114 w 143"/>
                <a:gd name="T79" fmla="*/ 29 h 186"/>
                <a:gd name="T80" fmla="*/ 139 w 143"/>
                <a:gd name="T81" fmla="*/ 53 h 186"/>
                <a:gd name="T82" fmla="*/ 112 w 143"/>
                <a:gd name="T83" fmla="*/ 151 h 186"/>
                <a:gd name="T84" fmla="*/ 37 w 143"/>
                <a:gd name="T85" fmla="*/ 127 h 186"/>
                <a:gd name="T86" fmla="*/ 63 w 143"/>
                <a:gd name="T87" fmla="*/ 115 h 186"/>
                <a:gd name="T88" fmla="*/ 66 w 143"/>
                <a:gd name="T89" fmla="*/ 116 h 186"/>
                <a:gd name="T90" fmla="*/ 109 w 143"/>
                <a:gd name="T91" fmla="*/ 0 h 186"/>
                <a:gd name="T92" fmla="*/ 103 w 143"/>
                <a:gd name="T93" fmla="*/ 7 h 186"/>
                <a:gd name="T94" fmla="*/ 99 w 143"/>
                <a:gd name="T95" fmla="*/ 12 h 186"/>
                <a:gd name="T96" fmla="*/ 101 w 143"/>
                <a:gd name="T97" fmla="*/ 25 h 186"/>
                <a:gd name="T98" fmla="*/ 64 w 143"/>
                <a:gd name="T99" fmla="*/ 110 h 186"/>
                <a:gd name="T100" fmla="*/ 45 w 143"/>
                <a:gd name="T101" fmla="*/ 96 h 186"/>
                <a:gd name="T102" fmla="*/ 43 w 143"/>
                <a:gd name="T103" fmla="*/ 97 h 186"/>
                <a:gd name="T104" fmla="*/ 14 w 143"/>
                <a:gd name="T105" fmla="*/ 150 h 186"/>
                <a:gd name="T106" fmla="*/ 3 w 143"/>
                <a:gd name="T107" fmla="*/ 172 h 186"/>
                <a:gd name="T108" fmla="*/ 1 w 143"/>
                <a:gd name="T109" fmla="*/ 178 h 186"/>
                <a:gd name="T110" fmla="*/ 1 w 143"/>
                <a:gd name="T111" fmla="*/ 181 h 186"/>
                <a:gd name="T112" fmla="*/ 23 w 143"/>
                <a:gd name="T113" fmla="*/ 185 h 186"/>
                <a:gd name="T114" fmla="*/ 35 w 143"/>
                <a:gd name="T115" fmla="*/ 186 h 186"/>
                <a:gd name="T116" fmla="*/ 100 w 143"/>
                <a:gd name="T117" fmla="*/ 177 h 186"/>
                <a:gd name="T118" fmla="*/ 117 w 143"/>
                <a:gd name="T119" fmla="*/ 149 h 186"/>
                <a:gd name="T120" fmla="*/ 134 w 143"/>
                <a:gd name="T121" fmla="*/ 5 h 186"/>
                <a:gd name="T122" fmla="*/ 111 w 143"/>
                <a:gd name="T1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3" h="186">
                  <a:moveTo>
                    <a:pt x="42" y="182"/>
                  </a:moveTo>
                  <a:cubicBezTo>
                    <a:pt x="48" y="176"/>
                    <a:pt x="53" y="170"/>
                    <a:pt x="59" y="165"/>
                  </a:cubicBezTo>
                  <a:cubicBezTo>
                    <a:pt x="60" y="164"/>
                    <a:pt x="60" y="164"/>
                    <a:pt x="60" y="163"/>
                  </a:cubicBezTo>
                  <a:cubicBezTo>
                    <a:pt x="63" y="164"/>
                    <a:pt x="65" y="164"/>
                    <a:pt x="68" y="164"/>
                  </a:cubicBezTo>
                  <a:cubicBezTo>
                    <a:pt x="63" y="169"/>
                    <a:pt x="58" y="174"/>
                    <a:pt x="52" y="179"/>
                  </a:cubicBezTo>
                  <a:cubicBezTo>
                    <a:pt x="52" y="180"/>
                    <a:pt x="52" y="180"/>
                    <a:pt x="52" y="181"/>
                  </a:cubicBezTo>
                  <a:cubicBezTo>
                    <a:pt x="49" y="181"/>
                    <a:pt x="45" y="181"/>
                    <a:pt x="42" y="182"/>
                  </a:cubicBezTo>
                  <a:moveTo>
                    <a:pt x="55" y="181"/>
                  </a:moveTo>
                  <a:cubicBezTo>
                    <a:pt x="60" y="175"/>
                    <a:pt x="66" y="170"/>
                    <a:pt x="72" y="165"/>
                  </a:cubicBezTo>
                  <a:cubicBezTo>
                    <a:pt x="72" y="164"/>
                    <a:pt x="72" y="164"/>
                    <a:pt x="72" y="164"/>
                  </a:cubicBezTo>
                  <a:cubicBezTo>
                    <a:pt x="75" y="164"/>
                    <a:pt x="78" y="164"/>
                    <a:pt x="81" y="163"/>
                  </a:cubicBezTo>
                  <a:cubicBezTo>
                    <a:pt x="76" y="169"/>
                    <a:pt x="71" y="174"/>
                    <a:pt x="66" y="179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62" y="180"/>
                    <a:pt x="58" y="181"/>
                    <a:pt x="55" y="181"/>
                  </a:cubicBezTo>
                  <a:moveTo>
                    <a:pt x="33" y="182"/>
                  </a:moveTo>
                  <a:cubicBezTo>
                    <a:pt x="33" y="182"/>
                    <a:pt x="33" y="182"/>
                    <a:pt x="33" y="182"/>
                  </a:cubicBezTo>
                  <a:cubicBezTo>
                    <a:pt x="31" y="182"/>
                    <a:pt x="30" y="182"/>
                    <a:pt x="29" y="182"/>
                  </a:cubicBezTo>
                  <a:cubicBezTo>
                    <a:pt x="36" y="175"/>
                    <a:pt x="44" y="169"/>
                    <a:pt x="51" y="163"/>
                  </a:cubicBezTo>
                  <a:cubicBezTo>
                    <a:pt x="53" y="163"/>
                    <a:pt x="55" y="163"/>
                    <a:pt x="57" y="163"/>
                  </a:cubicBezTo>
                  <a:cubicBezTo>
                    <a:pt x="50" y="169"/>
                    <a:pt x="44" y="175"/>
                    <a:pt x="38" y="181"/>
                  </a:cubicBezTo>
                  <a:cubicBezTo>
                    <a:pt x="38" y="181"/>
                    <a:pt x="38" y="181"/>
                    <a:pt x="37" y="181"/>
                  </a:cubicBezTo>
                  <a:cubicBezTo>
                    <a:pt x="37" y="181"/>
                    <a:pt x="37" y="181"/>
                    <a:pt x="36" y="182"/>
                  </a:cubicBezTo>
                  <a:cubicBezTo>
                    <a:pt x="35" y="182"/>
                    <a:pt x="34" y="182"/>
                    <a:pt x="33" y="182"/>
                  </a:cubicBezTo>
                  <a:moveTo>
                    <a:pt x="70" y="180"/>
                  </a:moveTo>
                  <a:cubicBezTo>
                    <a:pt x="75" y="174"/>
                    <a:pt x="80" y="169"/>
                    <a:pt x="86" y="163"/>
                  </a:cubicBezTo>
                  <a:cubicBezTo>
                    <a:pt x="86" y="163"/>
                    <a:pt x="86" y="163"/>
                    <a:pt x="86" y="163"/>
                  </a:cubicBezTo>
                  <a:cubicBezTo>
                    <a:pt x="89" y="162"/>
                    <a:pt x="91" y="162"/>
                    <a:pt x="94" y="161"/>
                  </a:cubicBezTo>
                  <a:cubicBezTo>
                    <a:pt x="88" y="167"/>
                    <a:pt x="83" y="173"/>
                    <a:pt x="77" y="178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4" y="179"/>
                    <a:pt x="72" y="179"/>
                    <a:pt x="70" y="180"/>
                  </a:cubicBezTo>
                  <a:moveTo>
                    <a:pt x="24" y="181"/>
                  </a:moveTo>
                  <a:cubicBezTo>
                    <a:pt x="23" y="181"/>
                    <a:pt x="22" y="181"/>
                    <a:pt x="21" y="181"/>
                  </a:cubicBezTo>
                  <a:cubicBezTo>
                    <a:pt x="19" y="181"/>
                    <a:pt x="16" y="181"/>
                    <a:pt x="14" y="181"/>
                  </a:cubicBezTo>
                  <a:cubicBezTo>
                    <a:pt x="19" y="176"/>
                    <a:pt x="32" y="166"/>
                    <a:pt x="38" y="161"/>
                  </a:cubicBezTo>
                  <a:cubicBezTo>
                    <a:pt x="39" y="160"/>
                    <a:pt x="39" y="160"/>
                    <a:pt x="39" y="160"/>
                  </a:cubicBezTo>
                  <a:cubicBezTo>
                    <a:pt x="42" y="161"/>
                    <a:pt x="45" y="162"/>
                    <a:pt x="47" y="162"/>
                  </a:cubicBezTo>
                  <a:cubicBezTo>
                    <a:pt x="40" y="169"/>
                    <a:pt x="32" y="175"/>
                    <a:pt x="24" y="181"/>
                  </a:cubicBezTo>
                  <a:moveTo>
                    <a:pt x="92" y="176"/>
                  </a:moveTo>
                  <a:cubicBezTo>
                    <a:pt x="97" y="171"/>
                    <a:pt x="102" y="166"/>
                    <a:pt x="108" y="161"/>
                  </a:cubicBezTo>
                  <a:cubicBezTo>
                    <a:pt x="108" y="160"/>
                    <a:pt x="108" y="160"/>
                    <a:pt x="109" y="160"/>
                  </a:cubicBezTo>
                  <a:cubicBezTo>
                    <a:pt x="105" y="164"/>
                    <a:pt x="102" y="169"/>
                    <a:pt x="99" y="174"/>
                  </a:cubicBezTo>
                  <a:cubicBezTo>
                    <a:pt x="97" y="174"/>
                    <a:pt x="94" y="175"/>
                    <a:pt x="92" y="176"/>
                  </a:cubicBezTo>
                  <a:moveTo>
                    <a:pt x="82" y="178"/>
                  </a:moveTo>
                  <a:cubicBezTo>
                    <a:pt x="88" y="172"/>
                    <a:pt x="94" y="166"/>
                    <a:pt x="99" y="160"/>
                  </a:cubicBezTo>
                  <a:cubicBezTo>
                    <a:pt x="102" y="159"/>
                    <a:pt x="105" y="158"/>
                    <a:pt x="107" y="157"/>
                  </a:cubicBezTo>
                  <a:cubicBezTo>
                    <a:pt x="107" y="158"/>
                    <a:pt x="106" y="158"/>
                    <a:pt x="106" y="159"/>
                  </a:cubicBezTo>
                  <a:cubicBezTo>
                    <a:pt x="100" y="164"/>
                    <a:pt x="94" y="170"/>
                    <a:pt x="88" y="175"/>
                  </a:cubicBezTo>
                  <a:cubicBezTo>
                    <a:pt x="88" y="176"/>
                    <a:pt x="88" y="176"/>
                    <a:pt x="88" y="177"/>
                  </a:cubicBezTo>
                  <a:cubicBezTo>
                    <a:pt x="86" y="177"/>
                    <a:pt x="84" y="177"/>
                    <a:pt x="82" y="178"/>
                  </a:cubicBezTo>
                  <a:moveTo>
                    <a:pt x="10" y="180"/>
                  </a:moveTo>
                  <a:cubicBezTo>
                    <a:pt x="8" y="180"/>
                    <a:pt x="7" y="179"/>
                    <a:pt x="5" y="179"/>
                  </a:cubicBezTo>
                  <a:cubicBezTo>
                    <a:pt x="5" y="179"/>
                    <a:pt x="5" y="179"/>
                    <a:pt x="5" y="179"/>
                  </a:cubicBezTo>
                  <a:cubicBezTo>
                    <a:pt x="8" y="175"/>
                    <a:pt x="10" y="172"/>
                    <a:pt x="13" y="168"/>
                  </a:cubicBezTo>
                  <a:cubicBezTo>
                    <a:pt x="15" y="163"/>
                    <a:pt x="18" y="159"/>
                    <a:pt x="20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5" y="157"/>
                    <a:pt x="30" y="159"/>
                    <a:pt x="35" y="160"/>
                  </a:cubicBezTo>
                  <a:cubicBezTo>
                    <a:pt x="31" y="163"/>
                    <a:pt x="25" y="168"/>
                    <a:pt x="20" y="172"/>
                  </a:cubicBezTo>
                  <a:cubicBezTo>
                    <a:pt x="17" y="174"/>
                    <a:pt x="14" y="176"/>
                    <a:pt x="12" y="178"/>
                  </a:cubicBezTo>
                  <a:cubicBezTo>
                    <a:pt x="12" y="179"/>
                    <a:pt x="11" y="179"/>
                    <a:pt x="10" y="180"/>
                  </a:cubicBezTo>
                  <a:cubicBezTo>
                    <a:pt x="10" y="180"/>
                    <a:pt x="10" y="180"/>
                    <a:pt x="10" y="180"/>
                  </a:cubicBezTo>
                  <a:moveTo>
                    <a:pt x="16" y="155"/>
                  </a:moveTo>
                  <a:cubicBezTo>
                    <a:pt x="18" y="151"/>
                    <a:pt x="20" y="146"/>
                    <a:pt x="23" y="141"/>
                  </a:cubicBezTo>
                  <a:cubicBezTo>
                    <a:pt x="23" y="140"/>
                    <a:pt x="24" y="139"/>
                    <a:pt x="24" y="139"/>
                  </a:cubicBezTo>
                  <a:cubicBezTo>
                    <a:pt x="25" y="138"/>
                    <a:pt x="26" y="137"/>
                    <a:pt x="28" y="136"/>
                  </a:cubicBezTo>
                  <a:cubicBezTo>
                    <a:pt x="27" y="137"/>
                    <a:pt x="27" y="138"/>
                    <a:pt x="27" y="138"/>
                  </a:cubicBezTo>
                  <a:cubicBezTo>
                    <a:pt x="25" y="142"/>
                    <a:pt x="23" y="145"/>
                    <a:pt x="21" y="148"/>
                  </a:cubicBezTo>
                  <a:cubicBezTo>
                    <a:pt x="21" y="149"/>
                    <a:pt x="20" y="150"/>
                    <a:pt x="20" y="151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8" y="152"/>
                    <a:pt x="18" y="153"/>
                  </a:cubicBezTo>
                  <a:cubicBezTo>
                    <a:pt x="17" y="153"/>
                    <a:pt x="17" y="154"/>
                    <a:pt x="16" y="155"/>
                  </a:cubicBezTo>
                  <a:moveTo>
                    <a:pt x="26" y="134"/>
                  </a:moveTo>
                  <a:cubicBezTo>
                    <a:pt x="27" y="132"/>
                    <a:pt x="28" y="131"/>
                    <a:pt x="29" y="129"/>
                  </a:cubicBezTo>
                  <a:cubicBezTo>
                    <a:pt x="30" y="128"/>
                    <a:pt x="31" y="127"/>
                    <a:pt x="33" y="127"/>
                  </a:cubicBezTo>
                  <a:cubicBezTo>
                    <a:pt x="32" y="129"/>
                    <a:pt x="31" y="131"/>
                    <a:pt x="30" y="133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28" y="133"/>
                    <a:pt x="28" y="133"/>
                  </a:cubicBezTo>
                  <a:cubicBezTo>
                    <a:pt x="28" y="133"/>
                    <a:pt x="27" y="133"/>
                    <a:pt x="26" y="134"/>
                  </a:cubicBezTo>
                  <a:moveTo>
                    <a:pt x="31" y="124"/>
                  </a:moveTo>
                  <a:cubicBezTo>
                    <a:pt x="31" y="124"/>
                    <a:pt x="31" y="124"/>
                    <a:pt x="31" y="124"/>
                  </a:cubicBezTo>
                  <a:cubicBezTo>
                    <a:pt x="32" y="122"/>
                    <a:pt x="33" y="120"/>
                    <a:pt x="33" y="118"/>
                  </a:cubicBezTo>
                  <a:cubicBezTo>
                    <a:pt x="35" y="118"/>
                    <a:pt x="36" y="117"/>
                    <a:pt x="38" y="116"/>
                  </a:cubicBezTo>
                  <a:cubicBezTo>
                    <a:pt x="37" y="118"/>
                    <a:pt x="36" y="120"/>
                    <a:pt x="35" y="123"/>
                  </a:cubicBezTo>
                  <a:cubicBezTo>
                    <a:pt x="35" y="122"/>
                    <a:pt x="34" y="122"/>
                    <a:pt x="34" y="122"/>
                  </a:cubicBezTo>
                  <a:cubicBezTo>
                    <a:pt x="34" y="122"/>
                    <a:pt x="33" y="123"/>
                    <a:pt x="33" y="123"/>
                  </a:cubicBezTo>
                  <a:cubicBezTo>
                    <a:pt x="32" y="123"/>
                    <a:pt x="32" y="124"/>
                    <a:pt x="31" y="124"/>
                  </a:cubicBezTo>
                  <a:moveTo>
                    <a:pt x="68" y="113"/>
                  </a:moveTo>
                  <a:cubicBezTo>
                    <a:pt x="69" y="111"/>
                    <a:pt x="70" y="110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4" y="108"/>
                    <a:pt x="76" y="107"/>
                    <a:pt x="78" y="107"/>
                  </a:cubicBezTo>
                  <a:cubicBezTo>
                    <a:pt x="77" y="108"/>
                    <a:pt x="75" y="110"/>
                    <a:pt x="73" y="112"/>
                  </a:cubicBezTo>
                  <a:cubicBezTo>
                    <a:pt x="73" y="112"/>
                    <a:pt x="73" y="112"/>
                    <a:pt x="73" y="112"/>
                  </a:cubicBezTo>
                  <a:cubicBezTo>
                    <a:pt x="73" y="112"/>
                    <a:pt x="73" y="112"/>
                    <a:pt x="73" y="112"/>
                  </a:cubicBezTo>
                  <a:cubicBezTo>
                    <a:pt x="71" y="112"/>
                    <a:pt x="69" y="112"/>
                    <a:pt x="68" y="113"/>
                  </a:cubicBezTo>
                  <a:moveTo>
                    <a:pt x="35" y="114"/>
                  </a:moveTo>
                  <a:cubicBezTo>
                    <a:pt x="37" y="111"/>
                    <a:pt x="40" y="108"/>
                    <a:pt x="42" y="105"/>
                  </a:cubicBezTo>
                  <a:cubicBezTo>
                    <a:pt x="41" y="107"/>
                    <a:pt x="40" y="109"/>
                    <a:pt x="40" y="112"/>
                  </a:cubicBezTo>
                  <a:cubicBezTo>
                    <a:pt x="38" y="112"/>
                    <a:pt x="37" y="113"/>
                    <a:pt x="35" y="114"/>
                  </a:cubicBezTo>
                  <a:moveTo>
                    <a:pt x="76" y="104"/>
                  </a:moveTo>
                  <a:cubicBezTo>
                    <a:pt x="78" y="102"/>
                    <a:pt x="80" y="99"/>
                    <a:pt x="82" y="96"/>
                  </a:cubicBezTo>
                  <a:cubicBezTo>
                    <a:pt x="84" y="95"/>
                    <a:pt x="87" y="95"/>
                    <a:pt x="89" y="94"/>
                  </a:cubicBezTo>
                  <a:cubicBezTo>
                    <a:pt x="87" y="96"/>
                    <a:pt x="85" y="99"/>
                    <a:pt x="83" y="101"/>
                  </a:cubicBezTo>
                  <a:cubicBezTo>
                    <a:pt x="80" y="102"/>
                    <a:pt x="78" y="103"/>
                    <a:pt x="76" y="104"/>
                  </a:cubicBezTo>
                  <a:moveTo>
                    <a:pt x="85" y="92"/>
                  </a:moveTo>
                  <a:cubicBezTo>
                    <a:pt x="87" y="89"/>
                    <a:pt x="89" y="86"/>
                    <a:pt x="91" y="83"/>
                  </a:cubicBezTo>
                  <a:cubicBezTo>
                    <a:pt x="93" y="82"/>
                    <a:pt x="95" y="82"/>
                    <a:pt x="97" y="81"/>
                  </a:cubicBezTo>
                  <a:cubicBezTo>
                    <a:pt x="96" y="84"/>
                    <a:pt x="94" y="86"/>
                    <a:pt x="92" y="89"/>
                  </a:cubicBezTo>
                  <a:cubicBezTo>
                    <a:pt x="92" y="89"/>
                    <a:pt x="92" y="89"/>
                    <a:pt x="92" y="89"/>
                  </a:cubicBezTo>
                  <a:cubicBezTo>
                    <a:pt x="90" y="90"/>
                    <a:pt x="88" y="91"/>
                    <a:pt x="85" y="92"/>
                  </a:cubicBezTo>
                  <a:moveTo>
                    <a:pt x="93" y="79"/>
                  </a:moveTo>
                  <a:cubicBezTo>
                    <a:pt x="94" y="77"/>
                    <a:pt x="95" y="76"/>
                    <a:pt x="95" y="74"/>
                  </a:cubicBezTo>
                  <a:cubicBezTo>
                    <a:pt x="97" y="73"/>
                    <a:pt x="99" y="73"/>
                    <a:pt x="101" y="72"/>
                  </a:cubicBezTo>
                  <a:cubicBezTo>
                    <a:pt x="101" y="74"/>
                    <a:pt x="100" y="76"/>
                    <a:pt x="99" y="77"/>
                  </a:cubicBezTo>
                  <a:cubicBezTo>
                    <a:pt x="98" y="77"/>
                    <a:pt x="98" y="77"/>
                    <a:pt x="98" y="77"/>
                  </a:cubicBezTo>
                  <a:cubicBezTo>
                    <a:pt x="97" y="78"/>
                    <a:pt x="95" y="79"/>
                    <a:pt x="93" y="79"/>
                  </a:cubicBezTo>
                  <a:moveTo>
                    <a:pt x="97" y="71"/>
                  </a:moveTo>
                  <a:cubicBezTo>
                    <a:pt x="98" y="68"/>
                    <a:pt x="99" y="66"/>
                    <a:pt x="100" y="63"/>
                  </a:cubicBezTo>
                  <a:cubicBezTo>
                    <a:pt x="100" y="63"/>
                    <a:pt x="100" y="63"/>
                    <a:pt x="100" y="63"/>
                  </a:cubicBezTo>
                  <a:cubicBezTo>
                    <a:pt x="102" y="62"/>
                    <a:pt x="104" y="61"/>
                    <a:pt x="106" y="61"/>
                  </a:cubicBezTo>
                  <a:cubicBezTo>
                    <a:pt x="105" y="63"/>
                    <a:pt x="104" y="66"/>
                    <a:pt x="103" y="69"/>
                  </a:cubicBezTo>
                  <a:cubicBezTo>
                    <a:pt x="101" y="69"/>
                    <a:pt x="99" y="70"/>
                    <a:pt x="97" y="71"/>
                  </a:cubicBezTo>
                  <a:moveTo>
                    <a:pt x="101" y="59"/>
                  </a:moveTo>
                  <a:cubicBezTo>
                    <a:pt x="102" y="57"/>
                    <a:pt x="102" y="55"/>
                    <a:pt x="103" y="53"/>
                  </a:cubicBezTo>
                  <a:cubicBezTo>
                    <a:pt x="103" y="52"/>
                    <a:pt x="103" y="52"/>
                    <a:pt x="103" y="52"/>
                  </a:cubicBezTo>
                  <a:cubicBezTo>
                    <a:pt x="105" y="52"/>
                    <a:pt x="107" y="51"/>
                    <a:pt x="108" y="51"/>
                  </a:cubicBezTo>
                  <a:cubicBezTo>
                    <a:pt x="108" y="53"/>
                    <a:pt x="107" y="55"/>
                    <a:pt x="107" y="58"/>
                  </a:cubicBezTo>
                  <a:cubicBezTo>
                    <a:pt x="106" y="58"/>
                    <a:pt x="106" y="58"/>
                    <a:pt x="106" y="58"/>
                  </a:cubicBezTo>
                  <a:cubicBezTo>
                    <a:pt x="105" y="58"/>
                    <a:pt x="103" y="58"/>
                    <a:pt x="101" y="59"/>
                  </a:cubicBezTo>
                  <a:moveTo>
                    <a:pt x="103" y="49"/>
                  </a:moveTo>
                  <a:cubicBezTo>
                    <a:pt x="104" y="47"/>
                    <a:pt x="104" y="44"/>
                    <a:pt x="104" y="42"/>
                  </a:cubicBezTo>
                  <a:cubicBezTo>
                    <a:pt x="106" y="42"/>
                    <a:pt x="108" y="41"/>
                    <a:pt x="110" y="40"/>
                  </a:cubicBezTo>
                  <a:cubicBezTo>
                    <a:pt x="110" y="43"/>
                    <a:pt x="109" y="45"/>
                    <a:pt x="109" y="47"/>
                  </a:cubicBezTo>
                  <a:cubicBezTo>
                    <a:pt x="107" y="48"/>
                    <a:pt x="105" y="48"/>
                    <a:pt x="103" y="49"/>
                  </a:cubicBezTo>
                  <a:moveTo>
                    <a:pt x="105" y="39"/>
                  </a:moveTo>
                  <a:cubicBezTo>
                    <a:pt x="105" y="37"/>
                    <a:pt x="105" y="35"/>
                    <a:pt x="105" y="33"/>
                  </a:cubicBezTo>
                  <a:cubicBezTo>
                    <a:pt x="107" y="32"/>
                    <a:pt x="109" y="32"/>
                    <a:pt x="111" y="31"/>
                  </a:cubicBezTo>
                  <a:cubicBezTo>
                    <a:pt x="110" y="33"/>
                    <a:pt x="110" y="35"/>
                    <a:pt x="110" y="37"/>
                  </a:cubicBezTo>
                  <a:cubicBezTo>
                    <a:pt x="108" y="38"/>
                    <a:pt x="106" y="38"/>
                    <a:pt x="105" y="39"/>
                  </a:cubicBezTo>
                  <a:moveTo>
                    <a:pt x="105" y="30"/>
                  </a:moveTo>
                  <a:cubicBezTo>
                    <a:pt x="105" y="29"/>
                    <a:pt x="105" y="28"/>
                    <a:pt x="105" y="27"/>
                  </a:cubicBezTo>
                  <a:cubicBezTo>
                    <a:pt x="107" y="26"/>
                    <a:pt x="109" y="25"/>
                    <a:pt x="110" y="24"/>
                  </a:cubicBezTo>
                  <a:cubicBezTo>
                    <a:pt x="110" y="25"/>
                    <a:pt x="111" y="27"/>
                    <a:pt x="111" y="28"/>
                  </a:cubicBezTo>
                  <a:cubicBezTo>
                    <a:pt x="109" y="29"/>
                    <a:pt x="107" y="29"/>
                    <a:pt x="105" y="30"/>
                  </a:cubicBezTo>
                  <a:moveTo>
                    <a:pt x="105" y="24"/>
                  </a:moveTo>
                  <a:cubicBezTo>
                    <a:pt x="105" y="22"/>
                    <a:pt x="104" y="21"/>
                    <a:pt x="104" y="20"/>
                  </a:cubicBezTo>
                  <a:cubicBezTo>
                    <a:pt x="106" y="19"/>
                    <a:pt x="108" y="19"/>
                    <a:pt x="110" y="18"/>
                  </a:cubicBezTo>
                  <a:cubicBezTo>
                    <a:pt x="110" y="19"/>
                    <a:pt x="110" y="20"/>
                    <a:pt x="110" y="21"/>
                  </a:cubicBezTo>
                  <a:cubicBezTo>
                    <a:pt x="110" y="21"/>
                    <a:pt x="110" y="21"/>
                    <a:pt x="110" y="21"/>
                  </a:cubicBezTo>
                  <a:cubicBezTo>
                    <a:pt x="110" y="21"/>
                    <a:pt x="109" y="21"/>
                    <a:pt x="109" y="21"/>
                  </a:cubicBezTo>
                  <a:cubicBezTo>
                    <a:pt x="108" y="22"/>
                    <a:pt x="106" y="23"/>
                    <a:pt x="105" y="24"/>
                  </a:cubicBezTo>
                  <a:moveTo>
                    <a:pt x="104" y="17"/>
                  </a:moveTo>
                  <a:cubicBezTo>
                    <a:pt x="104" y="16"/>
                    <a:pt x="103" y="14"/>
                    <a:pt x="103" y="13"/>
                  </a:cubicBezTo>
                  <a:cubicBezTo>
                    <a:pt x="104" y="12"/>
                    <a:pt x="105" y="11"/>
                    <a:pt x="106" y="9"/>
                  </a:cubicBezTo>
                  <a:cubicBezTo>
                    <a:pt x="107" y="8"/>
                    <a:pt x="107" y="7"/>
                    <a:pt x="108" y="6"/>
                  </a:cubicBezTo>
                  <a:cubicBezTo>
                    <a:pt x="109" y="9"/>
                    <a:pt x="109" y="12"/>
                    <a:pt x="110" y="15"/>
                  </a:cubicBezTo>
                  <a:cubicBezTo>
                    <a:pt x="108" y="16"/>
                    <a:pt x="106" y="16"/>
                    <a:pt x="104" y="17"/>
                  </a:cubicBezTo>
                  <a:moveTo>
                    <a:pt x="70" y="119"/>
                  </a:moveTo>
                  <a:cubicBezTo>
                    <a:pt x="71" y="119"/>
                    <a:pt x="71" y="119"/>
                    <a:pt x="72" y="119"/>
                  </a:cubicBezTo>
                  <a:cubicBezTo>
                    <a:pt x="107" y="87"/>
                    <a:pt x="115" y="53"/>
                    <a:pt x="114" y="29"/>
                  </a:cubicBezTo>
                  <a:cubicBezTo>
                    <a:pt x="114" y="19"/>
                    <a:pt x="113" y="11"/>
                    <a:pt x="112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8" y="7"/>
                    <a:pt x="126" y="7"/>
                    <a:pt x="131" y="7"/>
                  </a:cubicBezTo>
                  <a:cubicBezTo>
                    <a:pt x="133" y="14"/>
                    <a:pt x="139" y="32"/>
                    <a:pt x="139" y="53"/>
                  </a:cubicBezTo>
                  <a:cubicBezTo>
                    <a:pt x="139" y="80"/>
                    <a:pt x="130" y="113"/>
                    <a:pt x="98" y="140"/>
                  </a:cubicBezTo>
                  <a:cubicBezTo>
                    <a:pt x="98" y="140"/>
                    <a:pt x="97" y="141"/>
                    <a:pt x="97" y="141"/>
                  </a:cubicBezTo>
                  <a:cubicBezTo>
                    <a:pt x="97" y="142"/>
                    <a:pt x="98" y="142"/>
                    <a:pt x="98" y="143"/>
                  </a:cubicBezTo>
                  <a:cubicBezTo>
                    <a:pt x="103" y="145"/>
                    <a:pt x="107" y="148"/>
                    <a:pt x="112" y="151"/>
                  </a:cubicBezTo>
                  <a:cubicBezTo>
                    <a:pt x="100" y="157"/>
                    <a:pt x="86" y="160"/>
                    <a:pt x="70" y="160"/>
                  </a:cubicBezTo>
                  <a:cubicBezTo>
                    <a:pt x="56" y="160"/>
                    <a:pt x="40" y="158"/>
                    <a:pt x="23" y="153"/>
                  </a:cubicBezTo>
                  <a:cubicBezTo>
                    <a:pt x="23" y="152"/>
                    <a:pt x="24" y="152"/>
                    <a:pt x="24" y="151"/>
                  </a:cubicBezTo>
                  <a:cubicBezTo>
                    <a:pt x="26" y="147"/>
                    <a:pt x="32" y="137"/>
                    <a:pt x="37" y="127"/>
                  </a:cubicBezTo>
                  <a:cubicBezTo>
                    <a:pt x="40" y="122"/>
                    <a:pt x="42" y="117"/>
                    <a:pt x="44" y="112"/>
                  </a:cubicBezTo>
                  <a:cubicBezTo>
                    <a:pt x="45" y="108"/>
                    <a:pt x="46" y="105"/>
                    <a:pt x="47" y="102"/>
                  </a:cubicBezTo>
                  <a:cubicBezTo>
                    <a:pt x="51" y="105"/>
                    <a:pt x="57" y="110"/>
                    <a:pt x="62" y="114"/>
                  </a:cubicBezTo>
                  <a:cubicBezTo>
                    <a:pt x="62" y="114"/>
                    <a:pt x="62" y="114"/>
                    <a:pt x="63" y="115"/>
                  </a:cubicBezTo>
                  <a:cubicBezTo>
                    <a:pt x="63" y="115"/>
                    <a:pt x="64" y="115"/>
                    <a:pt x="64" y="115"/>
                  </a:cubicBezTo>
                  <a:cubicBezTo>
                    <a:pt x="64" y="115"/>
                    <a:pt x="64" y="115"/>
                    <a:pt x="64" y="115"/>
                  </a:cubicBezTo>
                  <a:cubicBezTo>
                    <a:pt x="65" y="115"/>
                    <a:pt x="65" y="116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7" y="117"/>
                    <a:pt x="68" y="118"/>
                    <a:pt x="69" y="119"/>
                  </a:cubicBezTo>
                  <a:cubicBezTo>
                    <a:pt x="70" y="119"/>
                    <a:pt x="70" y="119"/>
                    <a:pt x="70" y="119"/>
                  </a:cubicBezTo>
                  <a:moveTo>
                    <a:pt x="110" y="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1"/>
                    <a:pt x="108" y="1"/>
                    <a:pt x="108" y="1"/>
                  </a:cubicBezTo>
                  <a:cubicBezTo>
                    <a:pt x="106" y="3"/>
                    <a:pt x="104" y="5"/>
                    <a:pt x="103" y="7"/>
                  </a:cubicBezTo>
                  <a:cubicBezTo>
                    <a:pt x="101" y="9"/>
                    <a:pt x="100" y="11"/>
                    <a:pt x="100" y="11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100" y="15"/>
                    <a:pt x="101" y="19"/>
                    <a:pt x="101" y="25"/>
                  </a:cubicBezTo>
                  <a:cubicBezTo>
                    <a:pt x="101" y="25"/>
                    <a:pt x="100" y="26"/>
                    <a:pt x="101" y="26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1" y="28"/>
                    <a:pt x="101" y="29"/>
                    <a:pt x="101" y="31"/>
                  </a:cubicBezTo>
                  <a:cubicBezTo>
                    <a:pt x="101" y="50"/>
                    <a:pt x="95" y="81"/>
                    <a:pt x="64" y="110"/>
                  </a:cubicBezTo>
                  <a:cubicBezTo>
                    <a:pt x="58" y="105"/>
                    <a:pt x="51" y="100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37" y="104"/>
                    <a:pt x="32" y="112"/>
                    <a:pt x="27" y="120"/>
                  </a:cubicBezTo>
                  <a:cubicBezTo>
                    <a:pt x="26" y="121"/>
                    <a:pt x="26" y="122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ubicBezTo>
                    <a:pt x="24" y="130"/>
                    <a:pt x="19" y="140"/>
                    <a:pt x="14" y="150"/>
                  </a:cubicBezTo>
                  <a:cubicBezTo>
                    <a:pt x="11" y="157"/>
                    <a:pt x="7" y="164"/>
                    <a:pt x="5" y="169"/>
                  </a:cubicBezTo>
                  <a:cubicBezTo>
                    <a:pt x="5" y="170"/>
                    <a:pt x="4" y="170"/>
                    <a:pt x="4" y="171"/>
                  </a:cubicBezTo>
                  <a:cubicBezTo>
                    <a:pt x="4" y="171"/>
                    <a:pt x="4" y="171"/>
                    <a:pt x="4" y="171"/>
                  </a:cubicBezTo>
                  <a:cubicBezTo>
                    <a:pt x="3" y="172"/>
                    <a:pt x="3" y="172"/>
                    <a:pt x="3" y="172"/>
                  </a:cubicBezTo>
                  <a:cubicBezTo>
                    <a:pt x="3" y="172"/>
                    <a:pt x="3" y="173"/>
                    <a:pt x="3" y="173"/>
                  </a:cubicBezTo>
                  <a:cubicBezTo>
                    <a:pt x="2" y="174"/>
                    <a:pt x="2" y="176"/>
                    <a:pt x="1" y="177"/>
                  </a:cubicBezTo>
                  <a:cubicBezTo>
                    <a:pt x="1" y="177"/>
                    <a:pt x="1" y="177"/>
                    <a:pt x="1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1" y="179"/>
                    <a:pt x="1" y="179"/>
                    <a:pt x="1" y="179"/>
                  </a:cubicBezTo>
                  <a:cubicBezTo>
                    <a:pt x="1" y="179"/>
                    <a:pt x="0" y="179"/>
                    <a:pt x="0" y="179"/>
                  </a:cubicBezTo>
                  <a:cubicBezTo>
                    <a:pt x="1" y="180"/>
                    <a:pt x="1" y="180"/>
                    <a:pt x="1" y="180"/>
                  </a:cubicBezTo>
                  <a:cubicBezTo>
                    <a:pt x="1" y="180"/>
                    <a:pt x="1" y="181"/>
                    <a:pt x="1" y="181"/>
                  </a:cubicBezTo>
                  <a:cubicBezTo>
                    <a:pt x="1" y="182"/>
                    <a:pt x="2" y="182"/>
                    <a:pt x="2" y="182"/>
                  </a:cubicBezTo>
                  <a:cubicBezTo>
                    <a:pt x="3" y="183"/>
                    <a:pt x="3" y="183"/>
                    <a:pt x="4" y="183"/>
                  </a:cubicBezTo>
                  <a:cubicBezTo>
                    <a:pt x="9" y="184"/>
                    <a:pt x="15" y="185"/>
                    <a:pt x="21" y="185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7" y="186"/>
                    <a:pt x="30" y="186"/>
                    <a:pt x="33" y="186"/>
                  </a:cubicBezTo>
                  <a:cubicBezTo>
                    <a:pt x="33" y="186"/>
                    <a:pt x="34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6" y="186"/>
                    <a:pt x="36" y="186"/>
                  </a:cubicBezTo>
                  <a:cubicBezTo>
                    <a:pt x="36" y="186"/>
                    <a:pt x="37" y="186"/>
                    <a:pt x="37" y="186"/>
                  </a:cubicBezTo>
                  <a:cubicBezTo>
                    <a:pt x="37" y="186"/>
                    <a:pt x="37" y="186"/>
                    <a:pt x="37" y="186"/>
                  </a:cubicBezTo>
                  <a:cubicBezTo>
                    <a:pt x="58" y="185"/>
                    <a:pt x="84" y="183"/>
                    <a:pt x="100" y="177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07" y="169"/>
                    <a:pt x="113" y="160"/>
                    <a:pt x="119" y="152"/>
                  </a:cubicBezTo>
                  <a:cubicBezTo>
                    <a:pt x="119" y="151"/>
                    <a:pt x="119" y="150"/>
                    <a:pt x="118" y="149"/>
                  </a:cubicBezTo>
                  <a:cubicBezTo>
                    <a:pt x="118" y="149"/>
                    <a:pt x="117" y="149"/>
                    <a:pt x="117" y="149"/>
                  </a:cubicBezTo>
                  <a:cubicBezTo>
                    <a:pt x="117" y="149"/>
                    <a:pt x="117" y="149"/>
                    <a:pt x="117" y="149"/>
                  </a:cubicBezTo>
                  <a:cubicBezTo>
                    <a:pt x="112" y="146"/>
                    <a:pt x="107" y="143"/>
                    <a:pt x="103" y="141"/>
                  </a:cubicBezTo>
                  <a:cubicBezTo>
                    <a:pt x="134" y="113"/>
                    <a:pt x="143" y="80"/>
                    <a:pt x="143" y="53"/>
                  </a:cubicBezTo>
                  <a:cubicBezTo>
                    <a:pt x="143" y="30"/>
                    <a:pt x="137" y="11"/>
                    <a:pt x="134" y="5"/>
                  </a:cubicBezTo>
                  <a:cubicBezTo>
                    <a:pt x="134" y="4"/>
                    <a:pt x="133" y="4"/>
                    <a:pt x="132" y="4"/>
                  </a:cubicBezTo>
                  <a:cubicBezTo>
                    <a:pt x="130" y="3"/>
                    <a:pt x="125" y="3"/>
                    <a:pt x="120" y="3"/>
                  </a:cubicBezTo>
                  <a:cubicBezTo>
                    <a:pt x="118" y="2"/>
                    <a:pt x="116" y="2"/>
                    <a:pt x="114" y="2"/>
                  </a:cubicBezTo>
                  <a:cubicBezTo>
                    <a:pt x="112" y="1"/>
                    <a:pt x="111" y="1"/>
                    <a:pt x="111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84" name="Freeform 768"/>
            <p:cNvSpPr>
              <a:spLocks noEditPoints="1"/>
            </p:cNvSpPr>
            <p:nvPr/>
          </p:nvSpPr>
          <p:spPr bwMode="auto">
            <a:xfrm>
              <a:off x="3625" y="937"/>
              <a:ext cx="336" cy="326"/>
            </a:xfrm>
            <a:custGeom>
              <a:avLst/>
              <a:gdLst>
                <a:gd name="T0" fmla="*/ 80 w 142"/>
                <a:gd name="T1" fmla="*/ 133 h 138"/>
                <a:gd name="T2" fmla="*/ 80 w 142"/>
                <a:gd name="T3" fmla="*/ 133 h 138"/>
                <a:gd name="T4" fmla="*/ 78 w 142"/>
                <a:gd name="T5" fmla="*/ 133 h 138"/>
                <a:gd name="T6" fmla="*/ 83 w 142"/>
                <a:gd name="T7" fmla="*/ 95 h 138"/>
                <a:gd name="T8" fmla="*/ 77 w 142"/>
                <a:gd name="T9" fmla="*/ 92 h 138"/>
                <a:gd name="T10" fmla="*/ 53 w 142"/>
                <a:gd name="T11" fmla="*/ 74 h 138"/>
                <a:gd name="T12" fmla="*/ 65 w 142"/>
                <a:gd name="T13" fmla="*/ 91 h 138"/>
                <a:gd name="T14" fmla="*/ 52 w 142"/>
                <a:gd name="T15" fmla="*/ 83 h 138"/>
                <a:gd name="T16" fmla="*/ 49 w 142"/>
                <a:gd name="T17" fmla="*/ 74 h 138"/>
                <a:gd name="T18" fmla="*/ 137 w 142"/>
                <a:gd name="T19" fmla="*/ 82 h 138"/>
                <a:gd name="T20" fmla="*/ 124 w 142"/>
                <a:gd name="T21" fmla="*/ 83 h 138"/>
                <a:gd name="T22" fmla="*/ 132 w 142"/>
                <a:gd name="T23" fmla="*/ 56 h 138"/>
                <a:gd name="T24" fmla="*/ 125 w 142"/>
                <a:gd name="T25" fmla="*/ 83 h 138"/>
                <a:gd name="T26" fmla="*/ 124 w 142"/>
                <a:gd name="T27" fmla="*/ 59 h 138"/>
                <a:gd name="T28" fmla="*/ 120 w 142"/>
                <a:gd name="T29" fmla="*/ 76 h 138"/>
                <a:gd name="T30" fmla="*/ 84 w 142"/>
                <a:gd name="T31" fmla="*/ 49 h 138"/>
                <a:gd name="T32" fmla="*/ 56 w 142"/>
                <a:gd name="T33" fmla="*/ 35 h 138"/>
                <a:gd name="T34" fmla="*/ 126 w 142"/>
                <a:gd name="T35" fmla="*/ 33 h 138"/>
                <a:gd name="T36" fmla="*/ 29 w 142"/>
                <a:gd name="T37" fmla="*/ 64 h 138"/>
                <a:gd name="T38" fmla="*/ 75 w 142"/>
                <a:gd name="T39" fmla="*/ 31 h 138"/>
                <a:gd name="T40" fmla="*/ 111 w 142"/>
                <a:gd name="T41" fmla="*/ 30 h 138"/>
                <a:gd name="T42" fmla="*/ 50 w 142"/>
                <a:gd name="T43" fmla="*/ 66 h 138"/>
                <a:gd name="T44" fmla="*/ 54 w 142"/>
                <a:gd name="T45" fmla="*/ 65 h 138"/>
                <a:gd name="T46" fmla="*/ 25 w 142"/>
                <a:gd name="T47" fmla="*/ 47 h 138"/>
                <a:gd name="T48" fmla="*/ 121 w 142"/>
                <a:gd name="T49" fmla="*/ 40 h 138"/>
                <a:gd name="T50" fmla="*/ 55 w 142"/>
                <a:gd name="T51" fmla="*/ 22 h 138"/>
                <a:gd name="T52" fmla="*/ 28 w 142"/>
                <a:gd name="T53" fmla="*/ 61 h 138"/>
                <a:gd name="T54" fmla="*/ 115 w 142"/>
                <a:gd name="T55" fmla="*/ 19 h 138"/>
                <a:gd name="T56" fmla="*/ 65 w 142"/>
                <a:gd name="T57" fmla="*/ 12 h 138"/>
                <a:gd name="T58" fmla="*/ 84 w 142"/>
                <a:gd name="T59" fmla="*/ 16 h 138"/>
                <a:gd name="T60" fmla="*/ 97 w 142"/>
                <a:gd name="T61" fmla="*/ 24 h 138"/>
                <a:gd name="T62" fmla="*/ 110 w 142"/>
                <a:gd name="T63" fmla="*/ 19 h 138"/>
                <a:gd name="T64" fmla="*/ 111 w 142"/>
                <a:gd name="T65" fmla="*/ 31 h 138"/>
                <a:gd name="T66" fmla="*/ 124 w 142"/>
                <a:gd name="T67" fmla="*/ 46 h 138"/>
                <a:gd name="T68" fmla="*/ 134 w 142"/>
                <a:gd name="T69" fmla="*/ 52 h 138"/>
                <a:gd name="T70" fmla="*/ 127 w 142"/>
                <a:gd name="T71" fmla="*/ 52 h 138"/>
                <a:gd name="T72" fmla="*/ 119 w 142"/>
                <a:gd name="T73" fmla="*/ 86 h 138"/>
                <a:gd name="T74" fmla="*/ 129 w 142"/>
                <a:gd name="T75" fmla="*/ 86 h 138"/>
                <a:gd name="T76" fmla="*/ 128 w 142"/>
                <a:gd name="T77" fmla="*/ 104 h 138"/>
                <a:gd name="T78" fmla="*/ 100 w 142"/>
                <a:gd name="T79" fmla="*/ 98 h 138"/>
                <a:gd name="T80" fmla="*/ 63 w 142"/>
                <a:gd name="T81" fmla="*/ 83 h 138"/>
                <a:gd name="T82" fmla="*/ 75 w 142"/>
                <a:gd name="T83" fmla="*/ 52 h 138"/>
                <a:gd name="T84" fmla="*/ 92 w 142"/>
                <a:gd name="T85" fmla="*/ 41 h 138"/>
                <a:gd name="T86" fmla="*/ 71 w 142"/>
                <a:gd name="T87" fmla="*/ 25 h 138"/>
                <a:gd name="T88" fmla="*/ 57 w 142"/>
                <a:gd name="T89" fmla="*/ 17 h 138"/>
                <a:gd name="T90" fmla="*/ 21 w 142"/>
                <a:gd name="T91" fmla="*/ 48 h 138"/>
                <a:gd name="T92" fmla="*/ 25 w 142"/>
                <a:gd name="T93" fmla="*/ 70 h 138"/>
                <a:gd name="T94" fmla="*/ 51 w 142"/>
                <a:gd name="T95" fmla="*/ 88 h 138"/>
                <a:gd name="T96" fmla="*/ 55 w 142"/>
                <a:gd name="T97" fmla="*/ 114 h 138"/>
                <a:gd name="T98" fmla="*/ 61 w 142"/>
                <a:gd name="T99" fmla="*/ 119 h 138"/>
                <a:gd name="T100" fmla="*/ 60 w 142"/>
                <a:gd name="T101" fmla="*/ 132 h 138"/>
                <a:gd name="T102" fmla="*/ 97 w 142"/>
                <a:gd name="T103" fmla="*/ 18 h 138"/>
                <a:gd name="T104" fmla="*/ 38 w 142"/>
                <a:gd name="T105" fmla="*/ 15 h 138"/>
                <a:gd name="T106" fmla="*/ 38 w 142"/>
                <a:gd name="T107" fmla="*/ 15 h 138"/>
                <a:gd name="T108" fmla="*/ 91 w 142"/>
                <a:gd name="T109" fmla="*/ 15 h 138"/>
                <a:gd name="T110" fmla="*/ 75 w 142"/>
                <a:gd name="T111" fmla="*/ 8 h 138"/>
                <a:gd name="T112" fmla="*/ 62 w 142"/>
                <a:gd name="T113" fmla="*/ 6 h 138"/>
                <a:gd name="T114" fmla="*/ 71 w 142"/>
                <a:gd name="T115" fmla="*/ 0 h 138"/>
                <a:gd name="T116" fmla="*/ 23 w 142"/>
                <a:gd name="T117" fmla="*/ 18 h 138"/>
                <a:gd name="T118" fmla="*/ 141 w 142"/>
                <a:gd name="T119" fmla="*/ 82 h 138"/>
                <a:gd name="T120" fmla="*/ 117 w 142"/>
                <a:gd name="T121" fmla="*/ 1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2" h="138">
                  <a:moveTo>
                    <a:pt x="90" y="131"/>
                  </a:moveTo>
                  <a:cubicBezTo>
                    <a:pt x="90" y="131"/>
                    <a:pt x="90" y="131"/>
                    <a:pt x="90" y="131"/>
                  </a:cubicBezTo>
                  <a:cubicBezTo>
                    <a:pt x="94" y="121"/>
                    <a:pt x="99" y="112"/>
                    <a:pt x="103" y="103"/>
                  </a:cubicBezTo>
                  <a:cubicBezTo>
                    <a:pt x="114" y="112"/>
                    <a:pt x="97" y="126"/>
                    <a:pt x="91" y="131"/>
                  </a:cubicBezTo>
                  <a:cubicBezTo>
                    <a:pt x="90" y="131"/>
                    <a:pt x="90" y="131"/>
                    <a:pt x="90" y="131"/>
                  </a:cubicBezTo>
                  <a:cubicBezTo>
                    <a:pt x="90" y="131"/>
                    <a:pt x="90" y="131"/>
                    <a:pt x="90" y="131"/>
                  </a:cubicBezTo>
                  <a:moveTo>
                    <a:pt x="80" y="133"/>
                  </a:moveTo>
                  <a:cubicBezTo>
                    <a:pt x="84" y="123"/>
                    <a:pt x="89" y="112"/>
                    <a:pt x="93" y="102"/>
                  </a:cubicBezTo>
                  <a:cubicBezTo>
                    <a:pt x="95" y="102"/>
                    <a:pt x="98" y="103"/>
                    <a:pt x="100" y="103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6" y="112"/>
                    <a:pt x="92" y="121"/>
                    <a:pt x="88" y="130"/>
                  </a:cubicBezTo>
                  <a:cubicBezTo>
                    <a:pt x="88" y="130"/>
                    <a:pt x="88" y="130"/>
                    <a:pt x="88" y="130"/>
                  </a:cubicBezTo>
                  <a:cubicBezTo>
                    <a:pt x="88" y="131"/>
                    <a:pt x="87" y="131"/>
                    <a:pt x="87" y="132"/>
                  </a:cubicBezTo>
                  <a:cubicBezTo>
                    <a:pt x="85" y="132"/>
                    <a:pt x="83" y="133"/>
                    <a:pt x="80" y="133"/>
                  </a:cubicBezTo>
                  <a:moveTo>
                    <a:pt x="71" y="133"/>
                  </a:moveTo>
                  <a:cubicBezTo>
                    <a:pt x="70" y="133"/>
                    <a:pt x="69" y="133"/>
                    <a:pt x="68" y="133"/>
                  </a:cubicBezTo>
                  <a:cubicBezTo>
                    <a:pt x="74" y="121"/>
                    <a:pt x="79" y="109"/>
                    <a:pt x="85" y="97"/>
                  </a:cubicBezTo>
                  <a:cubicBezTo>
                    <a:pt x="86" y="99"/>
                    <a:pt x="87" y="100"/>
                    <a:pt x="85" y="101"/>
                  </a:cubicBezTo>
                  <a:cubicBezTo>
                    <a:pt x="85" y="101"/>
                    <a:pt x="86" y="101"/>
                    <a:pt x="87" y="101"/>
                  </a:cubicBezTo>
                  <a:cubicBezTo>
                    <a:pt x="88" y="101"/>
                    <a:pt x="89" y="101"/>
                    <a:pt x="91" y="102"/>
                  </a:cubicBezTo>
                  <a:cubicBezTo>
                    <a:pt x="86" y="112"/>
                    <a:pt x="82" y="123"/>
                    <a:pt x="78" y="133"/>
                  </a:cubicBezTo>
                  <a:cubicBezTo>
                    <a:pt x="76" y="133"/>
                    <a:pt x="73" y="133"/>
                    <a:pt x="71" y="133"/>
                  </a:cubicBezTo>
                  <a:moveTo>
                    <a:pt x="66" y="133"/>
                  </a:moveTo>
                  <a:cubicBezTo>
                    <a:pt x="65" y="133"/>
                    <a:pt x="65" y="133"/>
                    <a:pt x="64" y="133"/>
                  </a:cubicBezTo>
                  <a:cubicBezTo>
                    <a:pt x="66" y="126"/>
                    <a:pt x="69" y="120"/>
                    <a:pt x="65" y="116"/>
                  </a:cubicBezTo>
                  <a:cubicBezTo>
                    <a:pt x="68" y="110"/>
                    <a:pt x="71" y="104"/>
                    <a:pt x="75" y="98"/>
                  </a:cubicBezTo>
                  <a:cubicBezTo>
                    <a:pt x="76" y="96"/>
                    <a:pt x="78" y="94"/>
                    <a:pt x="79" y="93"/>
                  </a:cubicBezTo>
                  <a:cubicBezTo>
                    <a:pt x="81" y="94"/>
                    <a:pt x="82" y="95"/>
                    <a:pt x="83" y="95"/>
                  </a:cubicBezTo>
                  <a:cubicBezTo>
                    <a:pt x="77" y="108"/>
                    <a:pt x="72" y="121"/>
                    <a:pt x="66" y="133"/>
                  </a:cubicBezTo>
                  <a:moveTo>
                    <a:pt x="63" y="115"/>
                  </a:moveTo>
                  <a:cubicBezTo>
                    <a:pt x="61" y="114"/>
                    <a:pt x="60" y="112"/>
                    <a:pt x="59" y="111"/>
                  </a:cubicBezTo>
                  <a:cubicBezTo>
                    <a:pt x="62" y="104"/>
                    <a:pt x="65" y="97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1" y="90"/>
                    <a:pt x="74" y="91"/>
                    <a:pt x="77" y="92"/>
                  </a:cubicBezTo>
                  <a:cubicBezTo>
                    <a:pt x="75" y="93"/>
                    <a:pt x="74" y="95"/>
                    <a:pt x="73" y="97"/>
                  </a:cubicBezTo>
                  <a:cubicBezTo>
                    <a:pt x="69" y="103"/>
                    <a:pt x="66" y="109"/>
                    <a:pt x="63" y="115"/>
                  </a:cubicBezTo>
                  <a:moveTo>
                    <a:pt x="50" y="75"/>
                  </a:moveTo>
                  <a:cubicBezTo>
                    <a:pt x="51" y="75"/>
                    <a:pt x="51" y="74"/>
                    <a:pt x="52" y="74"/>
                  </a:cubicBezTo>
                  <a:cubicBezTo>
                    <a:pt x="52" y="74"/>
                    <a:pt x="52" y="74"/>
                    <a:pt x="53" y="74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6" y="76"/>
                    <a:pt x="57" y="80"/>
                    <a:pt x="56" y="82"/>
                  </a:cubicBezTo>
                  <a:cubicBezTo>
                    <a:pt x="56" y="82"/>
                    <a:pt x="60" y="85"/>
                    <a:pt x="60" y="87"/>
                  </a:cubicBezTo>
                  <a:cubicBezTo>
                    <a:pt x="61" y="87"/>
                    <a:pt x="62" y="87"/>
                    <a:pt x="63" y="87"/>
                  </a:cubicBezTo>
                  <a:cubicBezTo>
                    <a:pt x="63" y="88"/>
                    <a:pt x="63" y="89"/>
                    <a:pt x="63" y="90"/>
                  </a:cubicBezTo>
                  <a:cubicBezTo>
                    <a:pt x="63" y="90"/>
                    <a:pt x="64" y="91"/>
                    <a:pt x="64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2" y="97"/>
                    <a:pt x="60" y="102"/>
                    <a:pt x="58" y="108"/>
                  </a:cubicBezTo>
                  <a:cubicBezTo>
                    <a:pt x="57" y="105"/>
                    <a:pt x="57" y="102"/>
                    <a:pt x="58" y="99"/>
                  </a:cubicBezTo>
                  <a:cubicBezTo>
                    <a:pt x="58" y="96"/>
                    <a:pt x="58" y="93"/>
                    <a:pt x="61" y="91"/>
                  </a:cubicBezTo>
                  <a:cubicBezTo>
                    <a:pt x="60" y="91"/>
                    <a:pt x="59" y="90"/>
                    <a:pt x="58" y="89"/>
                  </a:cubicBezTo>
                  <a:cubicBezTo>
                    <a:pt x="58" y="89"/>
                    <a:pt x="57" y="89"/>
                    <a:pt x="57" y="89"/>
                  </a:cubicBezTo>
                  <a:cubicBezTo>
                    <a:pt x="56" y="88"/>
                    <a:pt x="57" y="87"/>
                    <a:pt x="57" y="87"/>
                  </a:cubicBezTo>
                  <a:cubicBezTo>
                    <a:pt x="55" y="87"/>
                    <a:pt x="54" y="84"/>
                    <a:pt x="52" y="83"/>
                  </a:cubicBezTo>
                  <a:cubicBezTo>
                    <a:pt x="53" y="81"/>
                    <a:pt x="54" y="80"/>
                    <a:pt x="55" y="78"/>
                  </a:cubicBezTo>
                  <a:cubicBezTo>
                    <a:pt x="55" y="77"/>
                    <a:pt x="55" y="77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3" y="76"/>
                    <a:pt x="53" y="77"/>
                    <a:pt x="53" y="77"/>
                  </a:cubicBezTo>
                  <a:cubicBezTo>
                    <a:pt x="52" y="79"/>
                    <a:pt x="51" y="81"/>
                    <a:pt x="50" y="82"/>
                  </a:cubicBezTo>
                  <a:cubicBezTo>
                    <a:pt x="49" y="82"/>
                    <a:pt x="48" y="81"/>
                    <a:pt x="46" y="81"/>
                  </a:cubicBezTo>
                  <a:cubicBezTo>
                    <a:pt x="48" y="79"/>
                    <a:pt x="48" y="77"/>
                    <a:pt x="49" y="74"/>
                  </a:cubicBezTo>
                  <a:cubicBezTo>
                    <a:pt x="50" y="75"/>
                    <a:pt x="50" y="75"/>
                    <a:pt x="50" y="75"/>
                  </a:cubicBezTo>
                  <a:moveTo>
                    <a:pt x="128" y="82"/>
                  </a:moveTo>
                  <a:cubicBezTo>
                    <a:pt x="128" y="82"/>
                    <a:pt x="128" y="82"/>
                    <a:pt x="128" y="82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30" y="75"/>
                    <a:pt x="133" y="68"/>
                    <a:pt x="136" y="62"/>
                  </a:cubicBezTo>
                  <a:cubicBezTo>
                    <a:pt x="137" y="64"/>
                    <a:pt x="138" y="67"/>
                    <a:pt x="138" y="70"/>
                  </a:cubicBezTo>
                  <a:cubicBezTo>
                    <a:pt x="138" y="74"/>
                    <a:pt x="137" y="78"/>
                    <a:pt x="137" y="82"/>
                  </a:cubicBezTo>
                  <a:cubicBezTo>
                    <a:pt x="136" y="83"/>
                    <a:pt x="136" y="85"/>
                    <a:pt x="136" y="86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5" y="85"/>
                    <a:pt x="134" y="83"/>
                    <a:pt x="133" y="83"/>
                  </a:cubicBezTo>
                  <a:cubicBezTo>
                    <a:pt x="132" y="82"/>
                    <a:pt x="131" y="82"/>
                    <a:pt x="129" y="82"/>
                  </a:cubicBezTo>
                  <a:cubicBezTo>
                    <a:pt x="129" y="82"/>
                    <a:pt x="129" y="82"/>
                    <a:pt x="129" y="82"/>
                  </a:cubicBezTo>
                  <a:cubicBezTo>
                    <a:pt x="129" y="82"/>
                    <a:pt x="128" y="82"/>
                    <a:pt x="128" y="82"/>
                  </a:cubicBezTo>
                  <a:moveTo>
                    <a:pt x="124" y="83"/>
                  </a:moveTo>
                  <a:cubicBezTo>
                    <a:pt x="123" y="83"/>
                    <a:pt x="122" y="83"/>
                    <a:pt x="122" y="83"/>
                  </a:cubicBezTo>
                  <a:cubicBezTo>
                    <a:pt x="122" y="82"/>
                    <a:pt x="121" y="82"/>
                    <a:pt x="121" y="81"/>
                  </a:cubicBezTo>
                  <a:cubicBezTo>
                    <a:pt x="121" y="81"/>
                    <a:pt x="121" y="81"/>
                    <a:pt x="121" y="81"/>
                  </a:cubicBezTo>
                  <a:cubicBezTo>
                    <a:pt x="121" y="80"/>
                    <a:pt x="121" y="80"/>
                    <a:pt x="121" y="80"/>
                  </a:cubicBezTo>
                  <a:cubicBezTo>
                    <a:pt x="123" y="72"/>
                    <a:pt x="126" y="65"/>
                    <a:pt x="130" y="57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31" y="57"/>
                    <a:pt x="132" y="57"/>
                    <a:pt x="132" y="56"/>
                  </a:cubicBezTo>
                  <a:cubicBezTo>
                    <a:pt x="133" y="56"/>
                    <a:pt x="133" y="56"/>
                    <a:pt x="134" y="56"/>
                  </a:cubicBezTo>
                  <a:cubicBezTo>
                    <a:pt x="134" y="57"/>
                    <a:pt x="134" y="57"/>
                    <a:pt x="134" y="57"/>
                  </a:cubicBezTo>
                  <a:cubicBezTo>
                    <a:pt x="134" y="58"/>
                    <a:pt x="134" y="58"/>
                    <a:pt x="134" y="58"/>
                  </a:cubicBezTo>
                  <a:cubicBezTo>
                    <a:pt x="134" y="59"/>
                    <a:pt x="134" y="59"/>
                    <a:pt x="134" y="60"/>
                  </a:cubicBezTo>
                  <a:cubicBezTo>
                    <a:pt x="131" y="67"/>
                    <a:pt x="128" y="74"/>
                    <a:pt x="125" y="81"/>
                  </a:cubicBezTo>
                  <a:cubicBezTo>
                    <a:pt x="125" y="81"/>
                    <a:pt x="125" y="82"/>
                    <a:pt x="125" y="82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5" y="83"/>
                    <a:pt x="125" y="83"/>
                    <a:pt x="124" y="83"/>
                  </a:cubicBezTo>
                  <a:cubicBezTo>
                    <a:pt x="124" y="83"/>
                    <a:pt x="124" y="83"/>
                    <a:pt x="124" y="83"/>
                  </a:cubicBezTo>
                  <a:moveTo>
                    <a:pt x="120" y="76"/>
                  </a:moveTo>
                  <a:cubicBezTo>
                    <a:pt x="120" y="76"/>
                    <a:pt x="120" y="75"/>
                    <a:pt x="120" y="74"/>
                  </a:cubicBezTo>
                  <a:cubicBezTo>
                    <a:pt x="120" y="72"/>
                    <a:pt x="120" y="70"/>
                    <a:pt x="120" y="68"/>
                  </a:cubicBezTo>
                  <a:cubicBezTo>
                    <a:pt x="120" y="66"/>
                    <a:pt x="121" y="65"/>
                    <a:pt x="121" y="64"/>
                  </a:cubicBezTo>
                  <a:cubicBezTo>
                    <a:pt x="122" y="63"/>
                    <a:pt x="123" y="61"/>
                    <a:pt x="124" y="59"/>
                  </a:cubicBezTo>
                  <a:cubicBezTo>
                    <a:pt x="125" y="58"/>
                    <a:pt x="125" y="57"/>
                    <a:pt x="126" y="57"/>
                  </a:cubicBezTo>
                  <a:cubicBezTo>
                    <a:pt x="126" y="56"/>
                    <a:pt x="127" y="56"/>
                    <a:pt x="127" y="56"/>
                  </a:cubicBezTo>
                  <a:cubicBezTo>
                    <a:pt x="127" y="56"/>
                    <a:pt x="127" y="56"/>
                    <a:pt x="127" y="56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25" y="63"/>
                    <a:pt x="122" y="70"/>
                    <a:pt x="120" y="76"/>
                  </a:cubicBezTo>
                  <a:moveTo>
                    <a:pt x="75" y="48"/>
                  </a:moveTo>
                  <a:cubicBezTo>
                    <a:pt x="77" y="44"/>
                    <a:pt x="79" y="40"/>
                    <a:pt x="82" y="37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3" y="37"/>
                    <a:pt x="87" y="39"/>
                    <a:pt x="88" y="39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40"/>
                    <a:pt x="82" y="47"/>
                    <a:pt x="84" y="49"/>
                  </a:cubicBezTo>
                  <a:cubicBezTo>
                    <a:pt x="82" y="48"/>
                    <a:pt x="79" y="48"/>
                    <a:pt x="76" y="48"/>
                  </a:cubicBezTo>
                  <a:cubicBezTo>
                    <a:pt x="76" y="48"/>
                    <a:pt x="75" y="48"/>
                    <a:pt x="75" y="48"/>
                  </a:cubicBezTo>
                  <a:moveTo>
                    <a:pt x="44" y="80"/>
                  </a:moveTo>
                  <a:cubicBezTo>
                    <a:pt x="42" y="79"/>
                    <a:pt x="40" y="78"/>
                    <a:pt x="39" y="77"/>
                  </a:cubicBezTo>
                  <a:cubicBezTo>
                    <a:pt x="38" y="77"/>
                    <a:pt x="36" y="74"/>
                    <a:pt x="34" y="72"/>
                  </a:cubicBezTo>
                  <a:cubicBezTo>
                    <a:pt x="41" y="59"/>
                    <a:pt x="48" y="47"/>
                    <a:pt x="56" y="35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7" y="36"/>
                    <a:pt x="59" y="37"/>
                    <a:pt x="61" y="38"/>
                  </a:cubicBezTo>
                  <a:cubicBezTo>
                    <a:pt x="56" y="47"/>
                    <a:pt x="51" y="56"/>
                    <a:pt x="46" y="65"/>
                  </a:cubicBezTo>
                  <a:cubicBezTo>
                    <a:pt x="46" y="66"/>
                    <a:pt x="46" y="66"/>
                    <a:pt x="45" y="66"/>
                  </a:cubicBezTo>
                  <a:cubicBezTo>
                    <a:pt x="43" y="68"/>
                    <a:pt x="46" y="71"/>
                    <a:pt x="47" y="72"/>
                  </a:cubicBezTo>
                  <a:cubicBezTo>
                    <a:pt x="47" y="75"/>
                    <a:pt x="46" y="78"/>
                    <a:pt x="44" y="80"/>
                  </a:cubicBezTo>
                  <a:moveTo>
                    <a:pt x="124" y="37"/>
                  </a:moveTo>
                  <a:cubicBezTo>
                    <a:pt x="125" y="36"/>
                    <a:pt x="125" y="34"/>
                    <a:pt x="126" y="33"/>
                  </a:cubicBezTo>
                  <a:cubicBezTo>
                    <a:pt x="127" y="34"/>
                    <a:pt x="128" y="36"/>
                    <a:pt x="128" y="38"/>
                  </a:cubicBezTo>
                  <a:cubicBezTo>
                    <a:pt x="128" y="37"/>
                    <a:pt x="127" y="37"/>
                    <a:pt x="126" y="37"/>
                  </a:cubicBezTo>
                  <a:cubicBezTo>
                    <a:pt x="126" y="37"/>
                    <a:pt x="126" y="37"/>
                    <a:pt x="126" y="37"/>
                  </a:cubicBezTo>
                  <a:cubicBezTo>
                    <a:pt x="125" y="37"/>
                    <a:pt x="125" y="37"/>
                    <a:pt x="125" y="37"/>
                  </a:cubicBezTo>
                  <a:cubicBezTo>
                    <a:pt x="124" y="37"/>
                    <a:pt x="124" y="37"/>
                    <a:pt x="124" y="37"/>
                  </a:cubicBezTo>
                  <a:moveTo>
                    <a:pt x="33" y="70"/>
                  </a:moveTo>
                  <a:cubicBezTo>
                    <a:pt x="31" y="68"/>
                    <a:pt x="30" y="66"/>
                    <a:pt x="29" y="64"/>
                  </a:cubicBezTo>
                  <a:cubicBezTo>
                    <a:pt x="35" y="53"/>
                    <a:pt x="44" y="43"/>
                    <a:pt x="49" y="32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2" y="34"/>
                    <a:pt x="53" y="33"/>
                    <a:pt x="54" y="34"/>
                  </a:cubicBezTo>
                  <a:cubicBezTo>
                    <a:pt x="46" y="45"/>
                    <a:pt x="39" y="57"/>
                    <a:pt x="33" y="70"/>
                  </a:cubicBezTo>
                  <a:moveTo>
                    <a:pt x="59" y="69"/>
                  </a:moveTo>
                  <a:cubicBezTo>
                    <a:pt x="58" y="69"/>
                    <a:pt x="58" y="68"/>
                    <a:pt x="57" y="67"/>
                  </a:cubicBezTo>
                  <a:cubicBezTo>
                    <a:pt x="62" y="54"/>
                    <a:pt x="68" y="43"/>
                    <a:pt x="75" y="31"/>
                  </a:cubicBezTo>
                  <a:cubicBezTo>
                    <a:pt x="75" y="31"/>
                    <a:pt x="75" y="31"/>
                    <a:pt x="75" y="31"/>
                  </a:cubicBezTo>
                  <a:cubicBezTo>
                    <a:pt x="77" y="32"/>
                    <a:pt x="80" y="31"/>
                    <a:pt x="81" y="34"/>
                  </a:cubicBezTo>
                  <a:cubicBezTo>
                    <a:pt x="78" y="39"/>
                    <a:pt x="75" y="43"/>
                    <a:pt x="72" y="48"/>
                  </a:cubicBezTo>
                  <a:cubicBezTo>
                    <a:pt x="71" y="49"/>
                    <a:pt x="71" y="49"/>
                    <a:pt x="71" y="50"/>
                  </a:cubicBezTo>
                  <a:cubicBezTo>
                    <a:pt x="71" y="51"/>
                    <a:pt x="59" y="69"/>
                    <a:pt x="59" y="69"/>
                  </a:cubicBezTo>
                  <a:moveTo>
                    <a:pt x="111" y="30"/>
                  </a:moveTo>
                  <a:cubicBezTo>
                    <a:pt x="111" y="30"/>
                    <a:pt x="111" y="30"/>
                    <a:pt x="111" y="30"/>
                  </a:cubicBezTo>
                  <a:cubicBezTo>
                    <a:pt x="111" y="30"/>
                    <a:pt x="111" y="30"/>
                    <a:pt x="111" y="30"/>
                  </a:cubicBezTo>
                  <a:moveTo>
                    <a:pt x="61" y="32"/>
                  </a:moveTo>
                  <a:cubicBezTo>
                    <a:pt x="60" y="32"/>
                    <a:pt x="59" y="32"/>
                    <a:pt x="59" y="31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9" y="30"/>
                    <a:pt x="60" y="30"/>
                    <a:pt x="61" y="29"/>
                  </a:cubicBezTo>
                  <a:cubicBezTo>
                    <a:pt x="61" y="30"/>
                    <a:pt x="61" y="31"/>
                    <a:pt x="61" y="32"/>
                  </a:cubicBezTo>
                  <a:moveTo>
                    <a:pt x="50" y="66"/>
                  </a:moveTo>
                  <a:cubicBezTo>
                    <a:pt x="49" y="65"/>
                    <a:pt x="49" y="65"/>
                    <a:pt x="49" y="65"/>
                  </a:cubicBezTo>
                  <a:cubicBezTo>
                    <a:pt x="54" y="56"/>
                    <a:pt x="59" y="47"/>
                    <a:pt x="64" y="38"/>
                  </a:cubicBezTo>
                  <a:cubicBezTo>
                    <a:pt x="65" y="38"/>
                    <a:pt x="66" y="37"/>
                    <a:pt x="65" y="34"/>
                  </a:cubicBezTo>
                  <a:cubicBezTo>
                    <a:pt x="65" y="29"/>
                    <a:pt x="65" y="28"/>
                    <a:pt x="66" y="28"/>
                  </a:cubicBezTo>
                  <a:cubicBezTo>
                    <a:pt x="67" y="28"/>
                    <a:pt x="69" y="30"/>
                    <a:pt x="72" y="31"/>
                  </a:cubicBezTo>
                  <a:cubicBezTo>
                    <a:pt x="66" y="42"/>
                    <a:pt x="60" y="53"/>
                    <a:pt x="55" y="65"/>
                  </a:cubicBezTo>
                  <a:cubicBezTo>
                    <a:pt x="55" y="65"/>
                    <a:pt x="55" y="65"/>
                    <a:pt x="54" y="65"/>
                  </a:cubicBezTo>
                  <a:cubicBezTo>
                    <a:pt x="54" y="65"/>
                    <a:pt x="53" y="65"/>
                    <a:pt x="51" y="65"/>
                  </a:cubicBezTo>
                  <a:cubicBezTo>
                    <a:pt x="51" y="65"/>
                    <a:pt x="50" y="66"/>
                    <a:pt x="50" y="66"/>
                  </a:cubicBezTo>
                  <a:moveTo>
                    <a:pt x="25" y="47"/>
                  </a:moveTo>
                  <a:cubicBezTo>
                    <a:pt x="25" y="45"/>
                    <a:pt x="24" y="43"/>
                    <a:pt x="24" y="42"/>
                  </a:cubicBezTo>
                  <a:cubicBezTo>
                    <a:pt x="27" y="37"/>
                    <a:pt x="34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5" y="33"/>
                    <a:pt x="30" y="40"/>
                    <a:pt x="25" y="47"/>
                  </a:cubicBezTo>
                  <a:moveTo>
                    <a:pt x="121" y="40"/>
                  </a:moveTo>
                  <a:cubicBezTo>
                    <a:pt x="121" y="40"/>
                    <a:pt x="120" y="39"/>
                    <a:pt x="120" y="39"/>
                  </a:cubicBezTo>
                  <a:cubicBezTo>
                    <a:pt x="119" y="38"/>
                    <a:pt x="119" y="37"/>
                    <a:pt x="118" y="35"/>
                  </a:cubicBezTo>
                  <a:cubicBezTo>
                    <a:pt x="119" y="32"/>
                    <a:pt x="120" y="29"/>
                    <a:pt x="121" y="25"/>
                  </a:cubicBezTo>
                  <a:cubicBezTo>
                    <a:pt x="122" y="27"/>
                    <a:pt x="123" y="28"/>
                    <a:pt x="124" y="30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23" y="33"/>
                    <a:pt x="122" y="37"/>
                    <a:pt x="121" y="40"/>
                  </a:cubicBezTo>
                  <a:moveTo>
                    <a:pt x="28" y="61"/>
                  </a:moveTo>
                  <a:cubicBezTo>
                    <a:pt x="26" y="58"/>
                    <a:pt x="26" y="56"/>
                    <a:pt x="26" y="55"/>
                  </a:cubicBezTo>
                  <a:cubicBezTo>
                    <a:pt x="26" y="53"/>
                    <a:pt x="26" y="51"/>
                    <a:pt x="26" y="50"/>
                  </a:cubicBezTo>
                  <a:cubicBezTo>
                    <a:pt x="31" y="42"/>
                    <a:pt x="37" y="35"/>
                    <a:pt x="42" y="27"/>
                  </a:cubicBezTo>
                  <a:cubicBezTo>
                    <a:pt x="42" y="27"/>
                    <a:pt x="43" y="26"/>
                    <a:pt x="43" y="26"/>
                  </a:cubicBezTo>
                  <a:cubicBezTo>
                    <a:pt x="46" y="25"/>
                    <a:pt x="52" y="22"/>
                    <a:pt x="55" y="20"/>
                  </a:cubicBezTo>
                  <a:cubicBezTo>
                    <a:pt x="54" y="21"/>
                    <a:pt x="55" y="21"/>
                    <a:pt x="55" y="22"/>
                  </a:cubicBezTo>
                  <a:cubicBezTo>
                    <a:pt x="56" y="23"/>
                    <a:pt x="57" y="24"/>
                    <a:pt x="58" y="25"/>
                  </a:cubicBezTo>
                  <a:cubicBezTo>
                    <a:pt x="59" y="26"/>
                    <a:pt x="52" y="28"/>
                    <a:pt x="50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0" y="30"/>
                    <a:pt x="50" y="29"/>
                    <a:pt x="49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9" y="29"/>
                    <a:pt x="48" y="29"/>
                    <a:pt x="48" y="29"/>
                  </a:cubicBezTo>
                  <a:cubicBezTo>
                    <a:pt x="43" y="41"/>
                    <a:pt x="34" y="50"/>
                    <a:pt x="28" y="61"/>
                  </a:cubicBezTo>
                  <a:moveTo>
                    <a:pt x="117" y="32"/>
                  </a:moveTo>
                  <a:cubicBezTo>
                    <a:pt x="117" y="32"/>
                    <a:pt x="117" y="32"/>
                    <a:pt x="117" y="32"/>
                  </a:cubicBezTo>
                  <a:cubicBezTo>
                    <a:pt x="116" y="31"/>
                    <a:pt x="116" y="30"/>
                    <a:pt x="115" y="29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5" y="27"/>
                    <a:pt x="115" y="25"/>
                    <a:pt x="115" y="24"/>
                  </a:cubicBezTo>
                  <a:cubicBezTo>
                    <a:pt x="115" y="22"/>
                    <a:pt x="115" y="21"/>
                    <a:pt x="115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20"/>
                    <a:pt x="118" y="22"/>
                    <a:pt x="119" y="23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19" y="24"/>
                    <a:pt x="119" y="24"/>
                    <a:pt x="119" y="24"/>
                  </a:cubicBezTo>
                  <a:cubicBezTo>
                    <a:pt x="118" y="27"/>
                    <a:pt x="118" y="30"/>
                    <a:pt x="117" y="32"/>
                  </a:cubicBezTo>
                  <a:moveTo>
                    <a:pt x="38" y="20"/>
                  </a:moveTo>
                  <a:cubicBezTo>
                    <a:pt x="42" y="20"/>
                    <a:pt x="45" y="18"/>
                    <a:pt x="48" y="17"/>
                  </a:cubicBezTo>
                  <a:cubicBezTo>
                    <a:pt x="53" y="13"/>
                    <a:pt x="59" y="12"/>
                    <a:pt x="65" y="12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71" y="12"/>
                    <a:pt x="76" y="13"/>
                    <a:pt x="81" y="15"/>
                  </a:cubicBezTo>
                  <a:cubicBezTo>
                    <a:pt x="81" y="15"/>
                    <a:pt x="81" y="16"/>
                    <a:pt x="81" y="16"/>
                  </a:cubicBezTo>
                  <a:cubicBezTo>
                    <a:pt x="81" y="17"/>
                    <a:pt x="81" y="17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3" y="18"/>
                    <a:pt x="83" y="17"/>
                    <a:pt x="83" y="17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7" y="18"/>
                    <a:pt x="89" y="19"/>
                    <a:pt x="91" y="20"/>
                  </a:cubicBezTo>
                  <a:cubicBezTo>
                    <a:pt x="92" y="20"/>
                    <a:pt x="93" y="20"/>
                    <a:pt x="93" y="21"/>
                  </a:cubicBezTo>
                  <a:cubicBezTo>
                    <a:pt x="94" y="21"/>
                    <a:pt x="94" y="22"/>
                    <a:pt x="95" y="23"/>
                  </a:cubicBezTo>
                  <a:cubicBezTo>
                    <a:pt x="95" y="23"/>
                    <a:pt x="96" y="24"/>
                    <a:pt x="97" y="24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8" y="23"/>
                    <a:pt x="99" y="23"/>
                    <a:pt x="99" y="22"/>
                  </a:cubicBezTo>
                  <a:cubicBezTo>
                    <a:pt x="99" y="22"/>
                    <a:pt x="101" y="20"/>
                    <a:pt x="102" y="18"/>
                  </a:cubicBezTo>
                  <a:cubicBezTo>
                    <a:pt x="104" y="17"/>
                    <a:pt x="106" y="16"/>
                    <a:pt x="108" y="15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109" y="15"/>
                    <a:pt x="110" y="16"/>
                    <a:pt x="110" y="16"/>
                  </a:cubicBezTo>
                  <a:cubicBezTo>
                    <a:pt x="110" y="17"/>
                    <a:pt x="110" y="18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1" y="20"/>
                  </a:cubicBezTo>
                  <a:cubicBezTo>
                    <a:pt x="111" y="22"/>
                    <a:pt x="111" y="23"/>
                    <a:pt x="111" y="24"/>
                  </a:cubicBezTo>
                  <a:cubicBezTo>
                    <a:pt x="111" y="25"/>
                    <a:pt x="111" y="27"/>
                    <a:pt x="110" y="27"/>
                  </a:cubicBezTo>
                  <a:cubicBezTo>
                    <a:pt x="110" y="28"/>
                    <a:pt x="110" y="29"/>
                    <a:pt x="111" y="30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11" y="30"/>
                    <a:pt x="111" y="30"/>
                    <a:pt x="111" y="31"/>
                  </a:cubicBezTo>
                  <a:cubicBezTo>
                    <a:pt x="112" y="32"/>
                    <a:pt x="113" y="35"/>
                    <a:pt x="114" y="38"/>
                  </a:cubicBezTo>
                  <a:cubicBezTo>
                    <a:pt x="115" y="39"/>
                    <a:pt x="116" y="40"/>
                    <a:pt x="116" y="41"/>
                  </a:cubicBezTo>
                  <a:cubicBezTo>
                    <a:pt x="117" y="43"/>
                    <a:pt x="118" y="44"/>
                    <a:pt x="118" y="44"/>
                  </a:cubicBezTo>
                  <a:cubicBezTo>
                    <a:pt x="119" y="45"/>
                    <a:pt x="119" y="45"/>
                    <a:pt x="120" y="46"/>
                  </a:cubicBezTo>
                  <a:cubicBezTo>
                    <a:pt x="121" y="46"/>
                    <a:pt x="121" y="46"/>
                    <a:pt x="122" y="46"/>
                  </a:cubicBezTo>
                  <a:cubicBezTo>
                    <a:pt x="122" y="46"/>
                    <a:pt x="122" y="46"/>
                    <a:pt x="122" y="46"/>
                  </a:cubicBezTo>
                  <a:cubicBezTo>
                    <a:pt x="123" y="46"/>
                    <a:pt x="123" y="46"/>
                    <a:pt x="124" y="46"/>
                  </a:cubicBezTo>
                  <a:cubicBezTo>
                    <a:pt x="125" y="45"/>
                    <a:pt x="125" y="44"/>
                    <a:pt x="125" y="44"/>
                  </a:cubicBezTo>
                  <a:cubicBezTo>
                    <a:pt x="126" y="43"/>
                    <a:pt x="126" y="42"/>
                    <a:pt x="126" y="42"/>
                  </a:cubicBezTo>
                  <a:cubicBezTo>
                    <a:pt x="127" y="42"/>
                    <a:pt x="128" y="42"/>
                    <a:pt x="129" y="43"/>
                  </a:cubicBezTo>
                  <a:cubicBezTo>
                    <a:pt x="131" y="44"/>
                    <a:pt x="132" y="46"/>
                    <a:pt x="133" y="47"/>
                  </a:cubicBezTo>
                  <a:cubicBezTo>
                    <a:pt x="134" y="48"/>
                    <a:pt x="134" y="48"/>
                    <a:pt x="135" y="48"/>
                  </a:cubicBezTo>
                  <a:cubicBezTo>
                    <a:pt x="135" y="49"/>
                    <a:pt x="135" y="51"/>
                    <a:pt x="136" y="52"/>
                  </a:cubicBezTo>
                  <a:cubicBezTo>
                    <a:pt x="135" y="52"/>
                    <a:pt x="134" y="52"/>
                    <a:pt x="134" y="52"/>
                  </a:cubicBezTo>
                  <a:cubicBezTo>
                    <a:pt x="133" y="52"/>
                    <a:pt x="132" y="52"/>
                    <a:pt x="132" y="52"/>
                  </a:cubicBezTo>
                  <a:cubicBezTo>
                    <a:pt x="131" y="52"/>
                    <a:pt x="130" y="52"/>
                    <a:pt x="130" y="52"/>
                  </a:cubicBezTo>
                  <a:cubicBezTo>
                    <a:pt x="130" y="52"/>
                    <a:pt x="130" y="52"/>
                    <a:pt x="130" y="52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29" y="52"/>
                    <a:pt x="128" y="52"/>
                    <a:pt x="127" y="52"/>
                  </a:cubicBezTo>
                  <a:cubicBezTo>
                    <a:pt x="127" y="52"/>
                    <a:pt x="127" y="52"/>
                    <a:pt x="127" y="52"/>
                  </a:cubicBezTo>
                  <a:cubicBezTo>
                    <a:pt x="126" y="52"/>
                    <a:pt x="124" y="52"/>
                    <a:pt x="123" y="53"/>
                  </a:cubicBezTo>
                  <a:cubicBezTo>
                    <a:pt x="122" y="55"/>
                    <a:pt x="120" y="56"/>
                    <a:pt x="119" y="58"/>
                  </a:cubicBezTo>
                  <a:cubicBezTo>
                    <a:pt x="118" y="60"/>
                    <a:pt x="117" y="61"/>
                    <a:pt x="117" y="63"/>
                  </a:cubicBezTo>
                  <a:cubicBezTo>
                    <a:pt x="116" y="64"/>
                    <a:pt x="116" y="65"/>
                    <a:pt x="116" y="67"/>
                  </a:cubicBezTo>
                  <a:cubicBezTo>
                    <a:pt x="115" y="69"/>
                    <a:pt x="115" y="72"/>
                    <a:pt x="115" y="74"/>
                  </a:cubicBezTo>
                  <a:cubicBezTo>
                    <a:pt x="115" y="77"/>
                    <a:pt x="116" y="80"/>
                    <a:pt x="117" y="83"/>
                  </a:cubicBezTo>
                  <a:cubicBezTo>
                    <a:pt x="117" y="84"/>
                    <a:pt x="118" y="85"/>
                    <a:pt x="119" y="86"/>
                  </a:cubicBezTo>
                  <a:cubicBezTo>
                    <a:pt x="121" y="87"/>
                    <a:pt x="122" y="88"/>
                    <a:pt x="124" y="88"/>
                  </a:cubicBezTo>
                  <a:cubicBezTo>
                    <a:pt x="124" y="88"/>
                    <a:pt x="124" y="88"/>
                    <a:pt x="124" y="88"/>
                  </a:cubicBezTo>
                  <a:cubicBezTo>
                    <a:pt x="125" y="87"/>
                    <a:pt x="125" y="87"/>
                    <a:pt x="125" y="87"/>
                  </a:cubicBezTo>
                  <a:cubicBezTo>
                    <a:pt x="125" y="87"/>
                    <a:pt x="125" y="87"/>
                    <a:pt x="125" y="87"/>
                  </a:cubicBezTo>
                  <a:cubicBezTo>
                    <a:pt x="126" y="87"/>
                    <a:pt x="128" y="87"/>
                    <a:pt x="128" y="86"/>
                  </a:cubicBezTo>
                  <a:cubicBezTo>
                    <a:pt x="129" y="86"/>
                    <a:pt x="129" y="86"/>
                    <a:pt x="129" y="86"/>
                  </a:cubicBezTo>
                  <a:cubicBezTo>
                    <a:pt x="129" y="86"/>
                    <a:pt x="129" y="86"/>
                    <a:pt x="129" y="86"/>
                  </a:cubicBezTo>
                  <a:cubicBezTo>
                    <a:pt x="129" y="86"/>
                    <a:pt x="129" y="86"/>
                    <a:pt x="129" y="86"/>
                  </a:cubicBezTo>
                  <a:cubicBezTo>
                    <a:pt x="129" y="86"/>
                    <a:pt x="130" y="86"/>
                    <a:pt x="131" y="87"/>
                  </a:cubicBezTo>
                  <a:cubicBezTo>
                    <a:pt x="131" y="87"/>
                    <a:pt x="131" y="87"/>
                    <a:pt x="131" y="87"/>
                  </a:cubicBezTo>
                  <a:cubicBezTo>
                    <a:pt x="131" y="88"/>
                    <a:pt x="132" y="88"/>
                    <a:pt x="132" y="89"/>
                  </a:cubicBezTo>
                  <a:cubicBezTo>
                    <a:pt x="132" y="91"/>
                    <a:pt x="131" y="94"/>
                    <a:pt x="130" y="97"/>
                  </a:cubicBezTo>
                  <a:cubicBezTo>
                    <a:pt x="130" y="99"/>
                    <a:pt x="129" y="102"/>
                    <a:pt x="128" y="103"/>
                  </a:cubicBezTo>
                  <a:cubicBezTo>
                    <a:pt x="128" y="104"/>
                    <a:pt x="128" y="104"/>
                    <a:pt x="128" y="104"/>
                  </a:cubicBezTo>
                  <a:cubicBezTo>
                    <a:pt x="128" y="104"/>
                    <a:pt x="128" y="104"/>
                    <a:pt x="128" y="104"/>
                  </a:cubicBezTo>
                  <a:cubicBezTo>
                    <a:pt x="122" y="114"/>
                    <a:pt x="113" y="122"/>
                    <a:pt x="102" y="127"/>
                  </a:cubicBezTo>
                  <a:cubicBezTo>
                    <a:pt x="107" y="122"/>
                    <a:pt x="111" y="117"/>
                    <a:pt x="111" y="111"/>
                  </a:cubicBezTo>
                  <a:cubicBezTo>
                    <a:pt x="111" y="106"/>
                    <a:pt x="109" y="102"/>
                    <a:pt x="106" y="99"/>
                  </a:cubicBezTo>
                  <a:cubicBezTo>
                    <a:pt x="105" y="99"/>
                    <a:pt x="104" y="98"/>
                    <a:pt x="103" y="98"/>
                  </a:cubicBezTo>
                  <a:cubicBezTo>
                    <a:pt x="102" y="98"/>
                    <a:pt x="102" y="98"/>
                    <a:pt x="102" y="98"/>
                  </a:cubicBezTo>
                  <a:cubicBezTo>
                    <a:pt x="101" y="98"/>
                    <a:pt x="101" y="98"/>
                    <a:pt x="100" y="98"/>
                  </a:cubicBezTo>
                  <a:cubicBezTo>
                    <a:pt x="98" y="98"/>
                    <a:pt x="96" y="98"/>
                    <a:pt x="94" y="98"/>
                  </a:cubicBezTo>
                  <a:cubicBezTo>
                    <a:pt x="92" y="97"/>
                    <a:pt x="91" y="97"/>
                    <a:pt x="90" y="97"/>
                  </a:cubicBezTo>
                  <a:cubicBezTo>
                    <a:pt x="87" y="90"/>
                    <a:pt x="74" y="85"/>
                    <a:pt x="68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67" y="84"/>
                    <a:pt x="65" y="83"/>
                    <a:pt x="63" y="83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2" y="82"/>
                    <a:pt x="61" y="81"/>
                    <a:pt x="61" y="80"/>
                  </a:cubicBezTo>
                  <a:cubicBezTo>
                    <a:pt x="61" y="79"/>
                    <a:pt x="61" y="78"/>
                    <a:pt x="61" y="77"/>
                  </a:cubicBezTo>
                  <a:cubicBezTo>
                    <a:pt x="60" y="76"/>
                    <a:pt x="60" y="74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2" y="73"/>
                    <a:pt x="63" y="72"/>
                    <a:pt x="64" y="70"/>
                  </a:cubicBezTo>
                  <a:cubicBezTo>
                    <a:pt x="65" y="68"/>
                    <a:pt x="68" y="63"/>
                    <a:pt x="70" y="60"/>
                  </a:cubicBezTo>
                  <a:cubicBezTo>
                    <a:pt x="73" y="56"/>
                    <a:pt x="74" y="54"/>
                    <a:pt x="75" y="52"/>
                  </a:cubicBezTo>
                  <a:cubicBezTo>
                    <a:pt x="75" y="52"/>
                    <a:pt x="76" y="52"/>
                    <a:pt x="76" y="52"/>
                  </a:cubicBezTo>
                  <a:cubicBezTo>
                    <a:pt x="79" y="52"/>
                    <a:pt x="82" y="53"/>
                    <a:pt x="83" y="53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5" y="53"/>
                    <a:pt x="87" y="52"/>
                    <a:pt x="87" y="51"/>
                  </a:cubicBezTo>
                  <a:cubicBezTo>
                    <a:pt x="88" y="50"/>
                    <a:pt x="88" y="49"/>
                    <a:pt x="88" y="48"/>
                  </a:cubicBezTo>
                  <a:cubicBezTo>
                    <a:pt x="88" y="47"/>
                    <a:pt x="89" y="45"/>
                    <a:pt x="91" y="42"/>
                  </a:cubicBezTo>
                  <a:cubicBezTo>
                    <a:pt x="91" y="42"/>
                    <a:pt x="92" y="41"/>
                    <a:pt x="92" y="41"/>
                  </a:cubicBezTo>
                  <a:cubicBezTo>
                    <a:pt x="93" y="39"/>
                    <a:pt x="92" y="37"/>
                    <a:pt x="91" y="36"/>
                  </a:cubicBezTo>
                  <a:cubicBezTo>
                    <a:pt x="90" y="35"/>
                    <a:pt x="89" y="35"/>
                    <a:pt x="88" y="34"/>
                  </a:cubicBezTo>
                  <a:cubicBezTo>
                    <a:pt x="88" y="34"/>
                    <a:pt x="87" y="34"/>
                    <a:pt x="87" y="34"/>
                  </a:cubicBezTo>
                  <a:cubicBezTo>
                    <a:pt x="86" y="34"/>
                    <a:pt x="86" y="34"/>
                    <a:pt x="86" y="33"/>
                  </a:cubicBezTo>
                  <a:cubicBezTo>
                    <a:pt x="84" y="28"/>
                    <a:pt x="80" y="27"/>
                    <a:pt x="77" y="27"/>
                  </a:cubicBezTo>
                  <a:cubicBezTo>
                    <a:pt x="76" y="27"/>
                    <a:pt x="75" y="27"/>
                    <a:pt x="74" y="27"/>
                  </a:cubicBezTo>
                  <a:cubicBezTo>
                    <a:pt x="73" y="26"/>
                    <a:pt x="72" y="26"/>
                    <a:pt x="71" y="25"/>
                  </a:cubicBezTo>
                  <a:cubicBezTo>
                    <a:pt x="69" y="24"/>
                    <a:pt x="68" y="23"/>
                    <a:pt x="66" y="23"/>
                  </a:cubicBezTo>
                  <a:cubicBezTo>
                    <a:pt x="66" y="23"/>
                    <a:pt x="66" y="23"/>
                    <a:pt x="66" y="23"/>
                  </a:cubicBezTo>
                  <a:cubicBezTo>
                    <a:pt x="65" y="23"/>
                    <a:pt x="64" y="24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2" y="23"/>
                    <a:pt x="62" y="22"/>
                    <a:pt x="61" y="22"/>
                  </a:cubicBezTo>
                  <a:cubicBezTo>
                    <a:pt x="60" y="21"/>
                    <a:pt x="60" y="20"/>
                    <a:pt x="59" y="20"/>
                  </a:cubicBezTo>
                  <a:cubicBezTo>
                    <a:pt x="59" y="18"/>
                    <a:pt x="58" y="17"/>
                    <a:pt x="57" y="17"/>
                  </a:cubicBezTo>
                  <a:cubicBezTo>
                    <a:pt x="56" y="16"/>
                    <a:pt x="56" y="16"/>
                    <a:pt x="55" y="16"/>
                  </a:cubicBezTo>
                  <a:cubicBezTo>
                    <a:pt x="54" y="16"/>
                    <a:pt x="53" y="16"/>
                    <a:pt x="52" y="17"/>
                  </a:cubicBezTo>
                  <a:cubicBezTo>
                    <a:pt x="49" y="19"/>
                    <a:pt x="41" y="22"/>
                    <a:pt x="39" y="22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2" y="22"/>
                    <a:pt x="26" y="30"/>
                    <a:pt x="21" y="39"/>
                  </a:cubicBezTo>
                  <a:cubicBezTo>
                    <a:pt x="20" y="40"/>
                    <a:pt x="20" y="40"/>
                    <a:pt x="20" y="41"/>
                  </a:cubicBezTo>
                  <a:cubicBezTo>
                    <a:pt x="20" y="43"/>
                    <a:pt x="20" y="45"/>
                    <a:pt x="21" y="48"/>
                  </a:cubicBezTo>
                  <a:cubicBezTo>
                    <a:pt x="21" y="49"/>
                    <a:pt x="21" y="51"/>
                    <a:pt x="22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53"/>
                    <a:pt x="21" y="53"/>
                    <a:pt x="22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1" y="57"/>
                    <a:pt x="22" y="61"/>
                    <a:pt x="25" y="66"/>
                  </a:cubicBezTo>
                  <a:cubicBezTo>
                    <a:pt x="25" y="67"/>
                    <a:pt x="25" y="68"/>
                    <a:pt x="24" y="68"/>
                  </a:cubicBezTo>
                  <a:cubicBezTo>
                    <a:pt x="24" y="69"/>
                    <a:pt x="24" y="69"/>
                    <a:pt x="25" y="70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6" y="70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71"/>
                    <a:pt x="33" y="79"/>
                    <a:pt x="37" y="81"/>
                  </a:cubicBezTo>
                  <a:cubicBezTo>
                    <a:pt x="40" y="83"/>
                    <a:pt x="46" y="86"/>
                    <a:pt x="50" y="87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1" y="89"/>
                    <a:pt x="52" y="89"/>
                    <a:pt x="52" y="90"/>
                  </a:cubicBezTo>
                  <a:cubicBezTo>
                    <a:pt x="53" y="90"/>
                    <a:pt x="53" y="91"/>
                    <a:pt x="53" y="92"/>
                  </a:cubicBezTo>
                  <a:cubicBezTo>
                    <a:pt x="54" y="92"/>
                    <a:pt x="54" y="92"/>
                    <a:pt x="54" y="93"/>
                  </a:cubicBezTo>
                  <a:cubicBezTo>
                    <a:pt x="54" y="94"/>
                    <a:pt x="54" y="96"/>
                    <a:pt x="54" y="97"/>
                  </a:cubicBezTo>
                  <a:cubicBezTo>
                    <a:pt x="54" y="97"/>
                    <a:pt x="53" y="98"/>
                    <a:pt x="53" y="99"/>
                  </a:cubicBezTo>
                  <a:cubicBezTo>
                    <a:pt x="53" y="101"/>
                    <a:pt x="52" y="108"/>
                    <a:pt x="55" y="114"/>
                  </a:cubicBezTo>
                  <a:cubicBezTo>
                    <a:pt x="55" y="114"/>
                    <a:pt x="55" y="114"/>
                    <a:pt x="55" y="114"/>
                  </a:cubicBezTo>
                  <a:cubicBezTo>
                    <a:pt x="55" y="115"/>
                    <a:pt x="55" y="115"/>
                    <a:pt x="55" y="116"/>
                  </a:cubicBezTo>
                  <a:cubicBezTo>
                    <a:pt x="55" y="116"/>
                    <a:pt x="55" y="117"/>
                    <a:pt x="56" y="117"/>
                  </a:cubicBezTo>
                  <a:cubicBezTo>
                    <a:pt x="56" y="117"/>
                    <a:pt x="56" y="117"/>
                    <a:pt x="56" y="117"/>
                  </a:cubicBezTo>
                  <a:cubicBezTo>
                    <a:pt x="56" y="118"/>
                    <a:pt x="56" y="118"/>
                    <a:pt x="56" y="118"/>
                  </a:cubicBezTo>
                  <a:cubicBezTo>
                    <a:pt x="57" y="118"/>
                    <a:pt x="57" y="117"/>
                    <a:pt x="58" y="117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59" y="117"/>
                    <a:pt x="60" y="118"/>
                    <a:pt x="61" y="119"/>
                  </a:cubicBezTo>
                  <a:cubicBezTo>
                    <a:pt x="61" y="119"/>
                    <a:pt x="60" y="120"/>
                    <a:pt x="60" y="121"/>
                  </a:cubicBezTo>
                  <a:cubicBezTo>
                    <a:pt x="60" y="121"/>
                    <a:pt x="60" y="122"/>
                    <a:pt x="61" y="122"/>
                  </a:cubicBezTo>
                  <a:cubicBezTo>
                    <a:pt x="61" y="122"/>
                    <a:pt x="61" y="122"/>
                    <a:pt x="61" y="122"/>
                  </a:cubicBezTo>
                  <a:cubicBezTo>
                    <a:pt x="61" y="122"/>
                    <a:pt x="62" y="122"/>
                    <a:pt x="62" y="121"/>
                  </a:cubicBezTo>
                  <a:cubicBezTo>
                    <a:pt x="62" y="121"/>
                    <a:pt x="62" y="121"/>
                    <a:pt x="62" y="121"/>
                  </a:cubicBezTo>
                  <a:cubicBezTo>
                    <a:pt x="63" y="122"/>
                    <a:pt x="62" y="124"/>
                    <a:pt x="61" y="127"/>
                  </a:cubicBezTo>
                  <a:cubicBezTo>
                    <a:pt x="61" y="129"/>
                    <a:pt x="60" y="131"/>
                    <a:pt x="60" y="132"/>
                  </a:cubicBezTo>
                  <a:cubicBezTo>
                    <a:pt x="31" y="128"/>
                    <a:pt x="5" y="107"/>
                    <a:pt x="5" y="69"/>
                  </a:cubicBezTo>
                  <a:cubicBezTo>
                    <a:pt x="5" y="46"/>
                    <a:pt x="15" y="29"/>
                    <a:pt x="29" y="1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1" y="19"/>
                    <a:pt x="32" y="19"/>
                    <a:pt x="33" y="19"/>
                  </a:cubicBezTo>
                  <a:cubicBezTo>
                    <a:pt x="34" y="19"/>
                    <a:pt x="35" y="19"/>
                    <a:pt x="35" y="20"/>
                  </a:cubicBezTo>
                  <a:cubicBezTo>
                    <a:pt x="36" y="20"/>
                    <a:pt x="37" y="20"/>
                    <a:pt x="38" y="20"/>
                  </a:cubicBezTo>
                  <a:moveTo>
                    <a:pt x="97" y="18"/>
                  </a:moveTo>
                  <a:cubicBezTo>
                    <a:pt x="96" y="17"/>
                    <a:pt x="96" y="17"/>
                    <a:pt x="96" y="17"/>
                  </a:cubicBezTo>
                  <a:cubicBezTo>
                    <a:pt x="95" y="17"/>
                    <a:pt x="94" y="16"/>
                    <a:pt x="93" y="16"/>
                  </a:cubicBezTo>
                  <a:cubicBezTo>
                    <a:pt x="94" y="14"/>
                    <a:pt x="95" y="12"/>
                    <a:pt x="96" y="10"/>
                  </a:cubicBezTo>
                  <a:cubicBezTo>
                    <a:pt x="98" y="11"/>
                    <a:pt x="100" y="12"/>
                    <a:pt x="102" y="13"/>
                  </a:cubicBezTo>
                  <a:cubicBezTo>
                    <a:pt x="101" y="14"/>
                    <a:pt x="99" y="15"/>
                    <a:pt x="98" y="16"/>
                  </a:cubicBezTo>
                  <a:cubicBezTo>
                    <a:pt x="98" y="17"/>
                    <a:pt x="97" y="17"/>
                    <a:pt x="97" y="18"/>
                  </a:cubicBezTo>
                  <a:moveTo>
                    <a:pt x="38" y="15"/>
                  </a:move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7" y="15"/>
                    <a:pt x="37" y="15"/>
                  </a:cubicBezTo>
                  <a:cubicBezTo>
                    <a:pt x="36" y="15"/>
                    <a:pt x="35" y="15"/>
                    <a:pt x="34" y="15"/>
                  </a:cubicBezTo>
                  <a:cubicBezTo>
                    <a:pt x="38" y="12"/>
                    <a:pt x="43" y="10"/>
                    <a:pt x="47" y="9"/>
                  </a:cubicBezTo>
                  <a:cubicBezTo>
                    <a:pt x="47" y="10"/>
                    <a:pt x="46" y="11"/>
                    <a:pt x="46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3" y="14"/>
                    <a:pt x="41" y="15"/>
                    <a:pt x="38" y="15"/>
                  </a:cubicBezTo>
                  <a:moveTo>
                    <a:pt x="91" y="15"/>
                  </a:moveTo>
                  <a:cubicBezTo>
                    <a:pt x="89" y="14"/>
                    <a:pt x="88" y="13"/>
                    <a:pt x="87" y="12"/>
                  </a:cubicBezTo>
                  <a:cubicBezTo>
                    <a:pt x="87" y="12"/>
                    <a:pt x="86" y="12"/>
                    <a:pt x="85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6" y="10"/>
                    <a:pt x="87" y="9"/>
                    <a:pt x="88" y="7"/>
                  </a:cubicBezTo>
                  <a:cubicBezTo>
                    <a:pt x="90" y="8"/>
                    <a:pt x="92" y="8"/>
                    <a:pt x="94" y="9"/>
                  </a:cubicBezTo>
                  <a:cubicBezTo>
                    <a:pt x="93" y="11"/>
                    <a:pt x="92" y="13"/>
                    <a:pt x="91" y="15"/>
                  </a:cubicBezTo>
                  <a:moveTo>
                    <a:pt x="49" y="11"/>
                  </a:moveTo>
                  <a:cubicBezTo>
                    <a:pt x="49" y="10"/>
                    <a:pt x="49" y="9"/>
                    <a:pt x="49" y="8"/>
                  </a:cubicBezTo>
                  <a:cubicBezTo>
                    <a:pt x="52" y="7"/>
                    <a:pt x="55" y="7"/>
                    <a:pt x="58" y="6"/>
                  </a:cubicBezTo>
                  <a:cubicBezTo>
                    <a:pt x="58" y="7"/>
                    <a:pt x="58" y="7"/>
                    <a:pt x="58" y="8"/>
                  </a:cubicBezTo>
                  <a:cubicBezTo>
                    <a:pt x="55" y="9"/>
                    <a:pt x="52" y="10"/>
                    <a:pt x="49" y="11"/>
                  </a:cubicBezTo>
                  <a:moveTo>
                    <a:pt x="83" y="11"/>
                  </a:moveTo>
                  <a:cubicBezTo>
                    <a:pt x="81" y="10"/>
                    <a:pt x="78" y="9"/>
                    <a:pt x="75" y="8"/>
                  </a:cubicBezTo>
                  <a:cubicBezTo>
                    <a:pt x="75" y="7"/>
                    <a:pt x="76" y="6"/>
                    <a:pt x="77" y="5"/>
                  </a:cubicBezTo>
                  <a:cubicBezTo>
                    <a:pt x="79" y="6"/>
                    <a:pt x="82" y="6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84" y="7"/>
                    <a:pt x="85" y="7"/>
                    <a:pt x="86" y="7"/>
                  </a:cubicBezTo>
                  <a:cubicBezTo>
                    <a:pt x="85" y="8"/>
                    <a:pt x="84" y="10"/>
                    <a:pt x="83" y="11"/>
                  </a:cubicBezTo>
                  <a:moveTo>
                    <a:pt x="61" y="8"/>
                  </a:moveTo>
                  <a:cubicBezTo>
                    <a:pt x="61" y="7"/>
                    <a:pt x="61" y="6"/>
                    <a:pt x="62" y="6"/>
                  </a:cubicBezTo>
                  <a:cubicBezTo>
                    <a:pt x="63" y="5"/>
                    <a:pt x="64" y="5"/>
                    <a:pt x="65" y="5"/>
                  </a:cubicBezTo>
                  <a:cubicBezTo>
                    <a:pt x="66" y="5"/>
                    <a:pt x="68" y="5"/>
                    <a:pt x="69" y="5"/>
                  </a:cubicBezTo>
                  <a:cubicBezTo>
                    <a:pt x="71" y="5"/>
                    <a:pt x="73" y="5"/>
                    <a:pt x="74" y="5"/>
                  </a:cubicBezTo>
                  <a:cubicBezTo>
                    <a:pt x="74" y="6"/>
                    <a:pt x="73" y="7"/>
                    <a:pt x="73" y="8"/>
                  </a:cubicBezTo>
                  <a:cubicBezTo>
                    <a:pt x="70" y="8"/>
                    <a:pt x="67" y="7"/>
                    <a:pt x="65" y="7"/>
                  </a:cubicBezTo>
                  <a:cubicBezTo>
                    <a:pt x="64" y="7"/>
                    <a:pt x="62" y="7"/>
                    <a:pt x="61" y="8"/>
                  </a:cubicBezTo>
                  <a:moveTo>
                    <a:pt x="71" y="0"/>
                  </a:moveTo>
                  <a:cubicBezTo>
                    <a:pt x="69" y="0"/>
                    <a:pt x="68" y="1"/>
                    <a:pt x="66" y="1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53" y="2"/>
                    <a:pt x="41" y="5"/>
                    <a:pt x="27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14"/>
                    <a:pt x="26" y="15"/>
                    <a:pt x="26" y="15"/>
                  </a:cubicBezTo>
                  <a:cubicBezTo>
                    <a:pt x="25" y="16"/>
                    <a:pt x="24" y="17"/>
                    <a:pt x="23" y="18"/>
                  </a:cubicBezTo>
                  <a:cubicBezTo>
                    <a:pt x="8" y="30"/>
                    <a:pt x="0" y="48"/>
                    <a:pt x="0" y="69"/>
                  </a:cubicBezTo>
                  <a:cubicBezTo>
                    <a:pt x="0" y="110"/>
                    <a:pt x="30" y="133"/>
                    <a:pt x="62" y="137"/>
                  </a:cubicBezTo>
                  <a:cubicBezTo>
                    <a:pt x="62" y="138"/>
                    <a:pt x="63" y="138"/>
                    <a:pt x="64" y="138"/>
                  </a:cubicBezTo>
                  <a:cubicBezTo>
                    <a:pt x="64" y="138"/>
                    <a:pt x="67" y="138"/>
                    <a:pt x="72" y="138"/>
                  </a:cubicBezTo>
                  <a:cubicBezTo>
                    <a:pt x="85" y="138"/>
                    <a:pt x="90" y="136"/>
                    <a:pt x="92" y="135"/>
                  </a:cubicBezTo>
                  <a:cubicBezTo>
                    <a:pt x="103" y="132"/>
                    <a:pt x="112" y="127"/>
                    <a:pt x="120" y="121"/>
                  </a:cubicBezTo>
                  <a:cubicBezTo>
                    <a:pt x="131" y="111"/>
                    <a:pt x="138" y="98"/>
                    <a:pt x="141" y="82"/>
                  </a:cubicBezTo>
                  <a:cubicBezTo>
                    <a:pt x="142" y="79"/>
                    <a:pt x="142" y="75"/>
                    <a:pt x="142" y="72"/>
                  </a:cubicBezTo>
                  <a:cubicBezTo>
                    <a:pt x="142" y="71"/>
                    <a:pt x="142" y="71"/>
                    <a:pt x="142" y="70"/>
                  </a:cubicBezTo>
                  <a:cubicBezTo>
                    <a:pt x="142" y="69"/>
                    <a:pt x="142" y="69"/>
                    <a:pt x="142" y="69"/>
                  </a:cubicBezTo>
                  <a:cubicBezTo>
                    <a:pt x="142" y="49"/>
                    <a:pt x="135" y="32"/>
                    <a:pt x="122" y="20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120" y="18"/>
                    <a:pt x="119" y="17"/>
                    <a:pt x="118" y="16"/>
                  </a:cubicBezTo>
                  <a:cubicBezTo>
                    <a:pt x="118" y="15"/>
                    <a:pt x="117" y="15"/>
                    <a:pt x="117" y="15"/>
                  </a:cubicBezTo>
                  <a:cubicBezTo>
                    <a:pt x="104" y="6"/>
                    <a:pt x="88" y="0"/>
                    <a:pt x="7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85" name="Freeform 769"/>
            <p:cNvSpPr>
              <a:spLocks noEditPoints="1"/>
            </p:cNvSpPr>
            <p:nvPr/>
          </p:nvSpPr>
          <p:spPr bwMode="auto">
            <a:xfrm>
              <a:off x="4235" y="529"/>
              <a:ext cx="325" cy="434"/>
            </a:xfrm>
            <a:custGeom>
              <a:avLst/>
              <a:gdLst>
                <a:gd name="T0" fmla="*/ 107 w 137"/>
                <a:gd name="T1" fmla="*/ 84 h 183"/>
                <a:gd name="T2" fmla="*/ 125 w 137"/>
                <a:gd name="T3" fmla="*/ 157 h 183"/>
                <a:gd name="T4" fmla="*/ 128 w 137"/>
                <a:gd name="T5" fmla="*/ 169 h 183"/>
                <a:gd name="T6" fmla="*/ 121 w 137"/>
                <a:gd name="T7" fmla="*/ 169 h 183"/>
                <a:gd name="T8" fmla="*/ 116 w 137"/>
                <a:gd name="T9" fmla="*/ 167 h 183"/>
                <a:gd name="T10" fmla="*/ 35 w 137"/>
                <a:gd name="T11" fmla="*/ 172 h 183"/>
                <a:gd name="T12" fmla="*/ 16 w 137"/>
                <a:gd name="T13" fmla="*/ 177 h 183"/>
                <a:gd name="T14" fmla="*/ 5 w 137"/>
                <a:gd name="T15" fmla="*/ 133 h 183"/>
                <a:gd name="T16" fmla="*/ 39 w 137"/>
                <a:gd name="T17" fmla="*/ 62 h 183"/>
                <a:gd name="T18" fmla="*/ 35 w 137"/>
                <a:gd name="T19" fmla="*/ 59 h 183"/>
                <a:gd name="T20" fmla="*/ 122 w 137"/>
                <a:gd name="T21" fmla="*/ 64 h 183"/>
                <a:gd name="T22" fmla="*/ 124 w 137"/>
                <a:gd name="T23" fmla="*/ 64 h 183"/>
                <a:gd name="T24" fmla="*/ 52 w 137"/>
                <a:gd name="T25" fmla="*/ 60 h 183"/>
                <a:gd name="T26" fmla="*/ 115 w 137"/>
                <a:gd name="T27" fmla="*/ 57 h 183"/>
                <a:gd name="T28" fmla="*/ 65 w 137"/>
                <a:gd name="T29" fmla="*/ 56 h 183"/>
                <a:gd name="T30" fmla="*/ 104 w 137"/>
                <a:gd name="T31" fmla="*/ 56 h 183"/>
                <a:gd name="T32" fmla="*/ 76 w 137"/>
                <a:gd name="T33" fmla="*/ 54 h 183"/>
                <a:gd name="T34" fmla="*/ 96 w 137"/>
                <a:gd name="T35" fmla="*/ 54 h 183"/>
                <a:gd name="T36" fmla="*/ 82 w 137"/>
                <a:gd name="T37" fmla="*/ 53 h 183"/>
                <a:gd name="T38" fmla="*/ 81 w 137"/>
                <a:gd name="T39" fmla="*/ 57 h 183"/>
                <a:gd name="T40" fmla="*/ 88 w 137"/>
                <a:gd name="T41" fmla="*/ 55 h 183"/>
                <a:gd name="T42" fmla="*/ 89 w 137"/>
                <a:gd name="T43" fmla="*/ 57 h 183"/>
                <a:gd name="T44" fmla="*/ 38 w 137"/>
                <a:gd name="T45" fmla="*/ 55 h 183"/>
                <a:gd name="T46" fmla="*/ 35 w 137"/>
                <a:gd name="T47" fmla="*/ 49 h 183"/>
                <a:gd name="T48" fmla="*/ 89 w 137"/>
                <a:gd name="T49" fmla="*/ 46 h 183"/>
                <a:gd name="T50" fmla="*/ 51 w 137"/>
                <a:gd name="T51" fmla="*/ 53 h 183"/>
                <a:gd name="T52" fmla="*/ 63 w 137"/>
                <a:gd name="T53" fmla="*/ 52 h 183"/>
                <a:gd name="T54" fmla="*/ 100 w 137"/>
                <a:gd name="T55" fmla="*/ 43 h 183"/>
                <a:gd name="T56" fmla="*/ 73 w 137"/>
                <a:gd name="T57" fmla="*/ 50 h 183"/>
                <a:gd name="T58" fmla="*/ 85 w 137"/>
                <a:gd name="T59" fmla="*/ 45 h 183"/>
                <a:gd name="T60" fmla="*/ 82 w 137"/>
                <a:gd name="T61" fmla="*/ 49 h 183"/>
                <a:gd name="T62" fmla="*/ 111 w 137"/>
                <a:gd name="T63" fmla="*/ 40 h 183"/>
                <a:gd name="T64" fmla="*/ 49 w 137"/>
                <a:gd name="T65" fmla="*/ 28 h 183"/>
                <a:gd name="T66" fmla="*/ 65 w 137"/>
                <a:gd name="T67" fmla="*/ 5 h 183"/>
                <a:gd name="T68" fmla="*/ 63 w 137"/>
                <a:gd name="T69" fmla="*/ 30 h 183"/>
                <a:gd name="T70" fmla="*/ 78 w 137"/>
                <a:gd name="T71" fmla="*/ 8 h 183"/>
                <a:gd name="T72" fmla="*/ 44 w 137"/>
                <a:gd name="T73" fmla="*/ 42 h 183"/>
                <a:gd name="T74" fmla="*/ 41 w 137"/>
                <a:gd name="T75" fmla="*/ 32 h 183"/>
                <a:gd name="T76" fmla="*/ 65 w 137"/>
                <a:gd name="T77" fmla="*/ 0 h 183"/>
                <a:gd name="T78" fmla="*/ 31 w 137"/>
                <a:gd name="T79" fmla="*/ 10 h 183"/>
                <a:gd name="T80" fmla="*/ 34 w 137"/>
                <a:gd name="T81" fmla="*/ 42 h 183"/>
                <a:gd name="T82" fmla="*/ 31 w 137"/>
                <a:gd name="T83" fmla="*/ 59 h 183"/>
                <a:gd name="T84" fmla="*/ 0 w 137"/>
                <a:gd name="T85" fmla="*/ 133 h 183"/>
                <a:gd name="T86" fmla="*/ 12 w 137"/>
                <a:gd name="T87" fmla="*/ 180 h 183"/>
                <a:gd name="T88" fmla="*/ 35 w 137"/>
                <a:gd name="T89" fmla="*/ 177 h 183"/>
                <a:gd name="T90" fmla="*/ 106 w 137"/>
                <a:gd name="T91" fmla="*/ 174 h 183"/>
                <a:gd name="T92" fmla="*/ 131 w 137"/>
                <a:gd name="T93" fmla="*/ 173 h 183"/>
                <a:gd name="T94" fmla="*/ 130 w 137"/>
                <a:gd name="T95" fmla="*/ 157 h 183"/>
                <a:gd name="T96" fmla="*/ 89 w 137"/>
                <a:gd name="T97" fmla="*/ 64 h 183"/>
                <a:gd name="T98" fmla="*/ 124 w 137"/>
                <a:gd name="T99" fmla="*/ 69 h 183"/>
                <a:gd name="T100" fmla="*/ 134 w 137"/>
                <a:gd name="T101" fmla="*/ 54 h 183"/>
                <a:gd name="T102" fmla="*/ 115 w 137"/>
                <a:gd name="T103" fmla="*/ 43 h 183"/>
                <a:gd name="T104" fmla="*/ 112 w 137"/>
                <a:gd name="T105" fmla="*/ 32 h 183"/>
                <a:gd name="T106" fmla="*/ 100 w 137"/>
                <a:gd name="T107" fmla="*/ 15 h 183"/>
                <a:gd name="T108" fmla="*/ 82 w 137"/>
                <a:gd name="T109" fmla="*/ 4 h 183"/>
                <a:gd name="T110" fmla="*/ 69 w 137"/>
                <a:gd name="T111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7" h="183">
                  <a:moveTo>
                    <a:pt x="41" y="66"/>
                  </a:moveTo>
                  <a:cubicBezTo>
                    <a:pt x="43" y="66"/>
                    <a:pt x="45" y="66"/>
                    <a:pt x="45" y="66"/>
                  </a:cubicBezTo>
                  <a:cubicBezTo>
                    <a:pt x="62" y="65"/>
                    <a:pt x="72" y="64"/>
                    <a:pt x="80" y="62"/>
                  </a:cubicBezTo>
                  <a:cubicBezTo>
                    <a:pt x="80" y="63"/>
                    <a:pt x="81" y="64"/>
                    <a:pt x="82" y="65"/>
                  </a:cubicBezTo>
                  <a:cubicBezTo>
                    <a:pt x="84" y="67"/>
                    <a:pt x="87" y="69"/>
                    <a:pt x="90" y="71"/>
                  </a:cubicBezTo>
                  <a:cubicBezTo>
                    <a:pt x="95" y="75"/>
                    <a:pt x="101" y="79"/>
                    <a:pt x="107" y="84"/>
                  </a:cubicBezTo>
                  <a:cubicBezTo>
                    <a:pt x="113" y="88"/>
                    <a:pt x="118" y="93"/>
                    <a:pt x="122" y="98"/>
                  </a:cubicBezTo>
                  <a:cubicBezTo>
                    <a:pt x="128" y="107"/>
                    <a:pt x="131" y="117"/>
                    <a:pt x="131" y="128"/>
                  </a:cubicBezTo>
                  <a:cubicBezTo>
                    <a:pt x="131" y="131"/>
                    <a:pt x="131" y="134"/>
                    <a:pt x="130" y="137"/>
                  </a:cubicBezTo>
                  <a:cubicBezTo>
                    <a:pt x="129" y="141"/>
                    <a:pt x="128" y="143"/>
                    <a:pt x="127" y="146"/>
                  </a:cubicBezTo>
                  <a:cubicBezTo>
                    <a:pt x="126" y="149"/>
                    <a:pt x="125" y="153"/>
                    <a:pt x="125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8"/>
                    <a:pt x="125" y="159"/>
                    <a:pt x="126" y="160"/>
                  </a:cubicBezTo>
                  <a:cubicBezTo>
                    <a:pt x="126" y="162"/>
                    <a:pt x="126" y="163"/>
                    <a:pt x="127" y="165"/>
                  </a:cubicBezTo>
                  <a:cubicBezTo>
                    <a:pt x="127" y="167"/>
                    <a:pt x="128" y="168"/>
                    <a:pt x="128" y="169"/>
                  </a:cubicBezTo>
                  <a:cubicBezTo>
                    <a:pt x="128" y="170"/>
                    <a:pt x="128" y="170"/>
                    <a:pt x="128" y="170"/>
                  </a:cubicBezTo>
                  <a:cubicBezTo>
                    <a:pt x="127" y="170"/>
                    <a:pt x="127" y="170"/>
                    <a:pt x="127" y="170"/>
                  </a:cubicBezTo>
                  <a:cubicBezTo>
                    <a:pt x="127" y="170"/>
                    <a:pt x="126" y="170"/>
                    <a:pt x="126" y="170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25" y="170"/>
                    <a:pt x="122" y="170"/>
                    <a:pt x="121" y="169"/>
                  </a:cubicBezTo>
                  <a:cubicBezTo>
                    <a:pt x="120" y="168"/>
                    <a:pt x="119" y="168"/>
                    <a:pt x="118" y="168"/>
                  </a:cubicBezTo>
                  <a:cubicBezTo>
                    <a:pt x="117" y="167"/>
                    <a:pt x="117" y="167"/>
                    <a:pt x="117" y="167"/>
                  </a:cubicBezTo>
                  <a:cubicBezTo>
                    <a:pt x="117" y="167"/>
                    <a:pt x="117" y="167"/>
                    <a:pt x="117" y="167"/>
                  </a:cubicBezTo>
                  <a:cubicBezTo>
                    <a:pt x="117" y="167"/>
                    <a:pt x="116" y="167"/>
                    <a:pt x="116" y="167"/>
                  </a:cubicBezTo>
                  <a:cubicBezTo>
                    <a:pt x="116" y="167"/>
                    <a:pt x="116" y="167"/>
                    <a:pt x="116" y="167"/>
                  </a:cubicBezTo>
                  <a:cubicBezTo>
                    <a:pt x="116" y="167"/>
                    <a:pt x="116" y="167"/>
                    <a:pt x="116" y="167"/>
                  </a:cubicBezTo>
                  <a:cubicBezTo>
                    <a:pt x="111" y="168"/>
                    <a:pt x="108" y="168"/>
                    <a:pt x="105" y="169"/>
                  </a:cubicBezTo>
                  <a:cubicBezTo>
                    <a:pt x="102" y="169"/>
                    <a:pt x="99" y="170"/>
                    <a:pt x="94" y="171"/>
                  </a:cubicBezTo>
                  <a:cubicBezTo>
                    <a:pt x="86" y="172"/>
                    <a:pt x="79" y="173"/>
                    <a:pt x="71" y="173"/>
                  </a:cubicBezTo>
                  <a:cubicBezTo>
                    <a:pt x="67" y="173"/>
                    <a:pt x="64" y="173"/>
                    <a:pt x="61" y="173"/>
                  </a:cubicBezTo>
                  <a:cubicBezTo>
                    <a:pt x="56" y="173"/>
                    <a:pt x="51" y="173"/>
                    <a:pt x="46" y="173"/>
                  </a:cubicBezTo>
                  <a:cubicBezTo>
                    <a:pt x="43" y="173"/>
                    <a:pt x="39" y="172"/>
                    <a:pt x="35" y="172"/>
                  </a:cubicBezTo>
                  <a:cubicBezTo>
                    <a:pt x="30" y="172"/>
                    <a:pt x="25" y="173"/>
                    <a:pt x="21" y="176"/>
                  </a:cubicBezTo>
                  <a:cubicBezTo>
                    <a:pt x="20" y="176"/>
                    <a:pt x="19" y="177"/>
                    <a:pt x="19" y="177"/>
                  </a:cubicBezTo>
                  <a:cubicBezTo>
                    <a:pt x="18" y="177"/>
                    <a:pt x="17" y="178"/>
                    <a:pt x="17" y="178"/>
                  </a:cubicBezTo>
                  <a:cubicBezTo>
                    <a:pt x="17" y="178"/>
                    <a:pt x="17" y="178"/>
                    <a:pt x="17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7"/>
                    <a:pt x="16" y="177"/>
                    <a:pt x="16" y="177"/>
                  </a:cubicBezTo>
                  <a:cubicBezTo>
                    <a:pt x="16" y="176"/>
                    <a:pt x="16" y="174"/>
                    <a:pt x="16" y="173"/>
                  </a:cubicBezTo>
                  <a:cubicBezTo>
                    <a:pt x="16" y="172"/>
                    <a:pt x="16" y="172"/>
                    <a:pt x="16" y="171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70"/>
                    <a:pt x="16" y="170"/>
                    <a:pt x="16" y="169"/>
                  </a:cubicBezTo>
                  <a:cubicBezTo>
                    <a:pt x="13" y="162"/>
                    <a:pt x="11" y="157"/>
                    <a:pt x="9" y="151"/>
                  </a:cubicBezTo>
                  <a:cubicBezTo>
                    <a:pt x="7" y="146"/>
                    <a:pt x="6" y="140"/>
                    <a:pt x="5" y="133"/>
                  </a:cubicBezTo>
                  <a:cubicBezTo>
                    <a:pt x="5" y="132"/>
                    <a:pt x="5" y="131"/>
                    <a:pt x="5" y="130"/>
                  </a:cubicBezTo>
                  <a:cubicBezTo>
                    <a:pt x="5" y="117"/>
                    <a:pt x="9" y="103"/>
                    <a:pt x="16" y="92"/>
                  </a:cubicBezTo>
                  <a:cubicBezTo>
                    <a:pt x="20" y="88"/>
                    <a:pt x="24" y="84"/>
                    <a:pt x="28" y="81"/>
                  </a:cubicBezTo>
                  <a:cubicBezTo>
                    <a:pt x="33" y="77"/>
                    <a:pt x="37" y="72"/>
                    <a:pt x="39" y="66"/>
                  </a:cubicBezTo>
                  <a:cubicBezTo>
                    <a:pt x="40" y="66"/>
                    <a:pt x="41" y="66"/>
                    <a:pt x="41" y="66"/>
                  </a:cubicBezTo>
                  <a:moveTo>
                    <a:pt x="39" y="62"/>
                  </a:moveTo>
                  <a:cubicBezTo>
                    <a:pt x="39" y="62"/>
                    <a:pt x="38" y="62"/>
                    <a:pt x="38" y="62"/>
                  </a:cubicBezTo>
                  <a:cubicBezTo>
                    <a:pt x="37" y="61"/>
                    <a:pt x="36" y="61"/>
                    <a:pt x="36" y="61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6" y="59"/>
                    <a:pt x="37" y="59"/>
                    <a:pt x="38" y="59"/>
                  </a:cubicBezTo>
                  <a:cubicBezTo>
                    <a:pt x="38" y="59"/>
                    <a:pt x="39" y="59"/>
                    <a:pt x="39" y="59"/>
                  </a:cubicBezTo>
                  <a:cubicBezTo>
                    <a:pt x="40" y="59"/>
                    <a:pt x="40" y="59"/>
                    <a:pt x="41" y="59"/>
                  </a:cubicBezTo>
                  <a:cubicBezTo>
                    <a:pt x="40" y="60"/>
                    <a:pt x="40" y="61"/>
                    <a:pt x="39" y="62"/>
                  </a:cubicBezTo>
                  <a:moveTo>
                    <a:pt x="124" y="64"/>
                  </a:moveTo>
                  <a:cubicBezTo>
                    <a:pt x="123" y="64"/>
                    <a:pt x="123" y="64"/>
                    <a:pt x="122" y="64"/>
                  </a:cubicBezTo>
                  <a:cubicBezTo>
                    <a:pt x="123" y="62"/>
                    <a:pt x="125" y="60"/>
                    <a:pt x="126" y="58"/>
                  </a:cubicBezTo>
                  <a:cubicBezTo>
                    <a:pt x="127" y="58"/>
                    <a:pt x="129" y="58"/>
                    <a:pt x="130" y="58"/>
                  </a:cubicBezTo>
                  <a:cubicBezTo>
                    <a:pt x="130" y="58"/>
                    <a:pt x="131" y="58"/>
                    <a:pt x="131" y="58"/>
                  </a:cubicBezTo>
                  <a:cubicBezTo>
                    <a:pt x="131" y="60"/>
                    <a:pt x="131" y="62"/>
                    <a:pt x="131" y="64"/>
                  </a:cubicBezTo>
                  <a:cubicBezTo>
                    <a:pt x="129" y="64"/>
                    <a:pt x="127" y="64"/>
                    <a:pt x="124" y="64"/>
                  </a:cubicBezTo>
                  <a:cubicBezTo>
                    <a:pt x="124" y="64"/>
                    <a:pt x="124" y="64"/>
                    <a:pt x="124" y="64"/>
                  </a:cubicBezTo>
                  <a:cubicBezTo>
                    <a:pt x="124" y="64"/>
                    <a:pt x="124" y="64"/>
                    <a:pt x="124" y="64"/>
                  </a:cubicBezTo>
                  <a:moveTo>
                    <a:pt x="44" y="62"/>
                  </a:moveTo>
                  <a:cubicBezTo>
                    <a:pt x="45" y="61"/>
                    <a:pt x="46" y="60"/>
                    <a:pt x="46" y="59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8" y="58"/>
                    <a:pt x="51" y="58"/>
                    <a:pt x="54" y="58"/>
                  </a:cubicBezTo>
                  <a:cubicBezTo>
                    <a:pt x="53" y="59"/>
                    <a:pt x="53" y="59"/>
                    <a:pt x="52" y="60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0" y="61"/>
                    <a:pt x="48" y="61"/>
                    <a:pt x="45" y="62"/>
                  </a:cubicBezTo>
                  <a:cubicBezTo>
                    <a:pt x="44" y="62"/>
                    <a:pt x="44" y="62"/>
                    <a:pt x="44" y="62"/>
                  </a:cubicBezTo>
                  <a:moveTo>
                    <a:pt x="117" y="64"/>
                  </a:moveTo>
                  <a:cubicBezTo>
                    <a:pt x="115" y="64"/>
                    <a:pt x="113" y="63"/>
                    <a:pt x="111" y="63"/>
                  </a:cubicBezTo>
                  <a:cubicBezTo>
                    <a:pt x="112" y="61"/>
                    <a:pt x="113" y="59"/>
                    <a:pt x="115" y="57"/>
                  </a:cubicBezTo>
                  <a:cubicBezTo>
                    <a:pt x="117" y="58"/>
                    <a:pt x="119" y="58"/>
                    <a:pt x="121" y="58"/>
                  </a:cubicBezTo>
                  <a:cubicBezTo>
                    <a:pt x="119" y="60"/>
                    <a:pt x="118" y="62"/>
                    <a:pt x="117" y="64"/>
                  </a:cubicBezTo>
                  <a:moveTo>
                    <a:pt x="57" y="61"/>
                  </a:moveTo>
                  <a:cubicBezTo>
                    <a:pt x="58" y="60"/>
                    <a:pt x="58" y="58"/>
                    <a:pt x="59" y="57"/>
                  </a:cubicBezTo>
                  <a:cubicBezTo>
                    <a:pt x="61" y="57"/>
                    <a:pt x="63" y="56"/>
                    <a:pt x="65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5" y="57"/>
                    <a:pt x="64" y="58"/>
                    <a:pt x="64" y="59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2" y="60"/>
                    <a:pt x="59" y="61"/>
                    <a:pt x="57" y="61"/>
                  </a:cubicBezTo>
                  <a:moveTo>
                    <a:pt x="106" y="62"/>
                  </a:moveTo>
                  <a:cubicBezTo>
                    <a:pt x="104" y="62"/>
                    <a:pt x="102" y="61"/>
                    <a:pt x="100" y="61"/>
                  </a:cubicBezTo>
                  <a:cubicBezTo>
                    <a:pt x="102" y="59"/>
                    <a:pt x="103" y="57"/>
                    <a:pt x="104" y="56"/>
                  </a:cubicBezTo>
                  <a:cubicBezTo>
                    <a:pt x="106" y="56"/>
                    <a:pt x="108" y="57"/>
                    <a:pt x="110" y="57"/>
                  </a:cubicBezTo>
                  <a:cubicBezTo>
                    <a:pt x="109" y="59"/>
                    <a:pt x="107" y="60"/>
                    <a:pt x="106" y="62"/>
                  </a:cubicBezTo>
                  <a:moveTo>
                    <a:pt x="69" y="60"/>
                  </a:moveTo>
                  <a:cubicBezTo>
                    <a:pt x="69" y="58"/>
                    <a:pt x="70" y="57"/>
                    <a:pt x="71" y="56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3" y="55"/>
                    <a:pt x="74" y="55"/>
                    <a:pt x="76" y="54"/>
                  </a:cubicBezTo>
                  <a:cubicBezTo>
                    <a:pt x="75" y="56"/>
                    <a:pt x="74" y="57"/>
                    <a:pt x="73" y="58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2" y="59"/>
                    <a:pt x="70" y="59"/>
                    <a:pt x="69" y="60"/>
                  </a:cubicBezTo>
                  <a:moveTo>
                    <a:pt x="96" y="60"/>
                  </a:moveTo>
                  <a:cubicBezTo>
                    <a:pt x="95" y="59"/>
                    <a:pt x="94" y="59"/>
                    <a:pt x="93" y="59"/>
                  </a:cubicBezTo>
                  <a:cubicBezTo>
                    <a:pt x="94" y="57"/>
                    <a:pt x="95" y="55"/>
                    <a:pt x="96" y="54"/>
                  </a:cubicBezTo>
                  <a:cubicBezTo>
                    <a:pt x="97" y="54"/>
                    <a:pt x="97" y="54"/>
                    <a:pt x="97" y="54"/>
                  </a:cubicBezTo>
                  <a:cubicBezTo>
                    <a:pt x="97" y="54"/>
                    <a:pt x="98" y="55"/>
                    <a:pt x="99" y="55"/>
                  </a:cubicBezTo>
                  <a:cubicBezTo>
                    <a:pt x="98" y="56"/>
                    <a:pt x="97" y="58"/>
                    <a:pt x="96" y="60"/>
                  </a:cubicBezTo>
                  <a:moveTo>
                    <a:pt x="79" y="58"/>
                  </a:moveTo>
                  <a:cubicBezTo>
                    <a:pt x="79" y="56"/>
                    <a:pt x="80" y="55"/>
                    <a:pt x="81" y="54"/>
                  </a:cubicBezTo>
                  <a:cubicBezTo>
                    <a:pt x="82" y="53"/>
                    <a:pt x="82" y="53"/>
                    <a:pt x="82" y="53"/>
                  </a:cubicBezTo>
                  <a:cubicBezTo>
                    <a:pt x="82" y="53"/>
                    <a:pt x="83" y="53"/>
                    <a:pt x="83" y="53"/>
                  </a:cubicBezTo>
                  <a:cubicBezTo>
                    <a:pt x="83" y="54"/>
                    <a:pt x="84" y="55"/>
                    <a:pt x="84" y="55"/>
                  </a:cubicBezTo>
                  <a:cubicBezTo>
                    <a:pt x="84" y="56"/>
                    <a:pt x="83" y="56"/>
                    <a:pt x="83" y="56"/>
                  </a:cubicBezTo>
                  <a:cubicBezTo>
                    <a:pt x="83" y="57"/>
                    <a:pt x="83" y="57"/>
                    <a:pt x="82" y="57"/>
                  </a:cubicBezTo>
                  <a:cubicBezTo>
                    <a:pt x="82" y="57"/>
                    <a:pt x="82" y="57"/>
                    <a:pt x="82" y="57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80" y="58"/>
                    <a:pt x="79" y="58"/>
                    <a:pt x="79" y="58"/>
                  </a:cubicBezTo>
                  <a:moveTo>
                    <a:pt x="89" y="57"/>
                  </a:moveTo>
                  <a:cubicBezTo>
                    <a:pt x="88" y="57"/>
                    <a:pt x="88" y="57"/>
                    <a:pt x="88" y="57"/>
                  </a:cubicBezTo>
                  <a:cubicBezTo>
                    <a:pt x="88" y="56"/>
                    <a:pt x="88" y="56"/>
                    <a:pt x="88" y="55"/>
                  </a:cubicBezTo>
                  <a:cubicBezTo>
                    <a:pt x="88" y="54"/>
                    <a:pt x="87" y="52"/>
                    <a:pt x="87" y="51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51"/>
                    <a:pt x="88" y="51"/>
                    <a:pt x="88" y="51"/>
                  </a:cubicBezTo>
                  <a:cubicBezTo>
                    <a:pt x="89" y="52"/>
                    <a:pt x="90" y="52"/>
                    <a:pt x="91" y="52"/>
                  </a:cubicBezTo>
                  <a:cubicBezTo>
                    <a:pt x="90" y="54"/>
                    <a:pt x="89" y="55"/>
                    <a:pt x="89" y="57"/>
                  </a:cubicBezTo>
                  <a:moveTo>
                    <a:pt x="37" y="48"/>
                  </a:moveTo>
                  <a:cubicBezTo>
                    <a:pt x="38" y="48"/>
                    <a:pt x="38" y="48"/>
                    <a:pt x="39" y="48"/>
                  </a:cubicBezTo>
                  <a:cubicBezTo>
                    <a:pt x="39" y="47"/>
                    <a:pt x="39" y="47"/>
                    <a:pt x="40" y="47"/>
                  </a:cubicBezTo>
                  <a:cubicBezTo>
                    <a:pt x="40" y="47"/>
                    <a:pt x="41" y="47"/>
                    <a:pt x="41" y="47"/>
                  </a:cubicBezTo>
                  <a:cubicBezTo>
                    <a:pt x="40" y="50"/>
                    <a:pt x="40" y="52"/>
                    <a:pt x="38" y="5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7" y="55"/>
                    <a:pt x="36" y="55"/>
                    <a:pt x="35" y="54"/>
                  </a:cubicBezTo>
                  <a:cubicBezTo>
                    <a:pt x="35" y="54"/>
                    <a:pt x="34" y="54"/>
                    <a:pt x="34" y="52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4" y="51"/>
                    <a:pt x="34" y="50"/>
                    <a:pt x="35" y="49"/>
                  </a:cubicBezTo>
                  <a:cubicBezTo>
                    <a:pt x="35" y="49"/>
                    <a:pt x="36" y="48"/>
                    <a:pt x="37" y="48"/>
                  </a:cubicBezTo>
                  <a:cubicBezTo>
                    <a:pt x="37" y="48"/>
                    <a:pt x="37" y="48"/>
                    <a:pt x="37" y="48"/>
                  </a:cubicBezTo>
                  <a:moveTo>
                    <a:pt x="91" y="48"/>
                  </a:moveTo>
                  <a:cubicBezTo>
                    <a:pt x="91" y="48"/>
                    <a:pt x="90" y="48"/>
                    <a:pt x="89" y="47"/>
                  </a:cubicBezTo>
                  <a:cubicBezTo>
                    <a:pt x="89" y="47"/>
                    <a:pt x="89" y="47"/>
                    <a:pt x="89" y="47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90" y="46"/>
                    <a:pt x="90" y="46"/>
                    <a:pt x="91" y="46"/>
                  </a:cubicBezTo>
                  <a:cubicBezTo>
                    <a:pt x="91" y="47"/>
                    <a:pt x="91" y="47"/>
                    <a:pt x="91" y="48"/>
                  </a:cubicBezTo>
                  <a:moveTo>
                    <a:pt x="43" y="55"/>
                  </a:moveTo>
                  <a:cubicBezTo>
                    <a:pt x="44" y="52"/>
                    <a:pt x="45" y="49"/>
                    <a:pt x="45" y="47"/>
                  </a:cubicBezTo>
                  <a:cubicBezTo>
                    <a:pt x="48" y="46"/>
                    <a:pt x="51" y="46"/>
                    <a:pt x="54" y="45"/>
                  </a:cubicBezTo>
                  <a:cubicBezTo>
                    <a:pt x="53" y="48"/>
                    <a:pt x="52" y="51"/>
                    <a:pt x="51" y="53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8" y="54"/>
                    <a:pt x="45" y="54"/>
                    <a:pt x="43" y="55"/>
                  </a:cubicBezTo>
                  <a:moveTo>
                    <a:pt x="56" y="53"/>
                  </a:moveTo>
                  <a:cubicBezTo>
                    <a:pt x="57" y="50"/>
                    <a:pt x="58" y="48"/>
                    <a:pt x="59" y="45"/>
                  </a:cubicBezTo>
                  <a:cubicBezTo>
                    <a:pt x="61" y="45"/>
                    <a:pt x="64" y="44"/>
                    <a:pt x="66" y="44"/>
                  </a:cubicBezTo>
                  <a:cubicBezTo>
                    <a:pt x="65" y="47"/>
                    <a:pt x="64" y="49"/>
                    <a:pt x="63" y="52"/>
                  </a:cubicBezTo>
                  <a:cubicBezTo>
                    <a:pt x="61" y="52"/>
                    <a:pt x="58" y="53"/>
                    <a:pt x="56" y="53"/>
                  </a:cubicBezTo>
                  <a:moveTo>
                    <a:pt x="96" y="49"/>
                  </a:moveTo>
                  <a:cubicBezTo>
                    <a:pt x="95" y="49"/>
                    <a:pt x="95" y="49"/>
                    <a:pt x="95" y="49"/>
                  </a:cubicBezTo>
                  <a:cubicBezTo>
                    <a:pt x="95" y="49"/>
                    <a:pt x="95" y="48"/>
                    <a:pt x="95" y="48"/>
                  </a:cubicBezTo>
                  <a:cubicBezTo>
                    <a:pt x="95" y="47"/>
                    <a:pt x="96" y="46"/>
                    <a:pt x="96" y="45"/>
                  </a:cubicBezTo>
                  <a:cubicBezTo>
                    <a:pt x="97" y="44"/>
                    <a:pt x="99" y="44"/>
                    <a:pt x="100" y="43"/>
                  </a:cubicBezTo>
                  <a:cubicBezTo>
                    <a:pt x="100" y="45"/>
                    <a:pt x="100" y="46"/>
                    <a:pt x="100" y="48"/>
                  </a:cubicBezTo>
                  <a:cubicBezTo>
                    <a:pt x="99" y="48"/>
                    <a:pt x="98" y="49"/>
                    <a:pt x="96" y="49"/>
                  </a:cubicBezTo>
                  <a:moveTo>
                    <a:pt x="68" y="51"/>
                  </a:moveTo>
                  <a:cubicBezTo>
                    <a:pt x="69" y="49"/>
                    <a:pt x="70" y="46"/>
                    <a:pt x="71" y="43"/>
                  </a:cubicBezTo>
                  <a:cubicBezTo>
                    <a:pt x="73" y="43"/>
                    <a:pt x="75" y="43"/>
                    <a:pt x="76" y="43"/>
                  </a:cubicBezTo>
                  <a:cubicBezTo>
                    <a:pt x="75" y="45"/>
                    <a:pt x="74" y="48"/>
                    <a:pt x="73" y="50"/>
                  </a:cubicBezTo>
                  <a:cubicBezTo>
                    <a:pt x="72" y="51"/>
                    <a:pt x="70" y="51"/>
                    <a:pt x="68" y="51"/>
                  </a:cubicBezTo>
                  <a:moveTo>
                    <a:pt x="78" y="50"/>
                  </a:moveTo>
                  <a:cubicBezTo>
                    <a:pt x="79" y="47"/>
                    <a:pt x="80" y="45"/>
                    <a:pt x="81" y="43"/>
                  </a:cubicBezTo>
                  <a:cubicBezTo>
                    <a:pt x="81" y="43"/>
                    <a:pt x="82" y="43"/>
                    <a:pt x="83" y="43"/>
                  </a:cubicBezTo>
                  <a:cubicBezTo>
                    <a:pt x="83" y="43"/>
                    <a:pt x="84" y="43"/>
                    <a:pt x="84" y="44"/>
                  </a:cubicBezTo>
                  <a:cubicBezTo>
                    <a:pt x="85" y="44"/>
                    <a:pt x="85" y="44"/>
                    <a:pt x="85" y="45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4" y="46"/>
                    <a:pt x="84" y="46"/>
                    <a:pt x="84" y="46"/>
                  </a:cubicBezTo>
                  <a:cubicBezTo>
                    <a:pt x="84" y="47"/>
                    <a:pt x="84" y="47"/>
                    <a:pt x="84" y="47"/>
                  </a:cubicBezTo>
                  <a:cubicBezTo>
                    <a:pt x="84" y="47"/>
                    <a:pt x="84" y="47"/>
                    <a:pt x="84" y="47"/>
                  </a:cubicBezTo>
                  <a:cubicBezTo>
                    <a:pt x="83" y="48"/>
                    <a:pt x="83" y="49"/>
                    <a:pt x="82" y="49"/>
                  </a:cubicBezTo>
                  <a:cubicBezTo>
                    <a:pt x="82" y="49"/>
                    <a:pt x="82" y="49"/>
                    <a:pt x="81" y="49"/>
                  </a:cubicBezTo>
                  <a:cubicBezTo>
                    <a:pt x="80" y="49"/>
                    <a:pt x="79" y="49"/>
                    <a:pt x="78" y="50"/>
                  </a:cubicBezTo>
                  <a:moveTo>
                    <a:pt x="104" y="45"/>
                  </a:moveTo>
                  <a:cubicBezTo>
                    <a:pt x="105" y="44"/>
                    <a:pt x="105" y="42"/>
                    <a:pt x="105" y="41"/>
                  </a:cubicBezTo>
                  <a:cubicBezTo>
                    <a:pt x="107" y="40"/>
                    <a:pt x="109" y="39"/>
                    <a:pt x="110" y="37"/>
                  </a:cubicBezTo>
                  <a:cubicBezTo>
                    <a:pt x="111" y="38"/>
                    <a:pt x="111" y="39"/>
                    <a:pt x="111" y="40"/>
                  </a:cubicBezTo>
                  <a:cubicBezTo>
                    <a:pt x="109" y="42"/>
                    <a:pt x="107" y="44"/>
                    <a:pt x="104" y="45"/>
                  </a:cubicBezTo>
                  <a:moveTo>
                    <a:pt x="47" y="35"/>
                  </a:moveTo>
                  <a:cubicBezTo>
                    <a:pt x="48" y="35"/>
                    <a:pt x="48" y="35"/>
                    <a:pt x="48" y="35"/>
                  </a:cubicBezTo>
                  <a:cubicBezTo>
                    <a:pt x="49" y="35"/>
                    <a:pt x="50" y="35"/>
                    <a:pt x="50" y="34"/>
                  </a:cubicBezTo>
                  <a:cubicBezTo>
                    <a:pt x="50" y="33"/>
                    <a:pt x="50" y="32"/>
                    <a:pt x="50" y="32"/>
                  </a:cubicBezTo>
                  <a:cubicBezTo>
                    <a:pt x="50" y="30"/>
                    <a:pt x="50" y="29"/>
                    <a:pt x="49" y="28"/>
                  </a:cubicBezTo>
                  <a:cubicBezTo>
                    <a:pt x="46" y="21"/>
                    <a:pt x="41" y="14"/>
                    <a:pt x="39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9" y="7"/>
                    <a:pt x="39" y="7"/>
                    <a:pt x="40" y="7"/>
                  </a:cubicBezTo>
                  <a:cubicBezTo>
                    <a:pt x="50" y="7"/>
                    <a:pt x="56" y="5"/>
                    <a:pt x="65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4" y="8"/>
                    <a:pt x="62" y="11"/>
                    <a:pt x="61" y="14"/>
                  </a:cubicBezTo>
                  <a:cubicBezTo>
                    <a:pt x="61" y="16"/>
                    <a:pt x="60" y="19"/>
                    <a:pt x="60" y="21"/>
                  </a:cubicBezTo>
                  <a:cubicBezTo>
                    <a:pt x="60" y="24"/>
                    <a:pt x="61" y="27"/>
                    <a:pt x="63" y="30"/>
                  </a:cubicBezTo>
                  <a:cubicBezTo>
                    <a:pt x="63" y="31"/>
                    <a:pt x="64" y="32"/>
                    <a:pt x="65" y="32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6" y="31"/>
                    <a:pt x="67" y="31"/>
                    <a:pt x="67" y="30"/>
                  </a:cubicBezTo>
                  <a:cubicBezTo>
                    <a:pt x="69" y="26"/>
                    <a:pt x="69" y="23"/>
                    <a:pt x="70" y="19"/>
                  </a:cubicBezTo>
                  <a:cubicBezTo>
                    <a:pt x="71" y="16"/>
                    <a:pt x="72" y="13"/>
                    <a:pt x="74" y="10"/>
                  </a:cubicBezTo>
                  <a:cubicBezTo>
                    <a:pt x="75" y="9"/>
                    <a:pt x="76" y="9"/>
                    <a:pt x="78" y="8"/>
                  </a:cubicBezTo>
                  <a:cubicBezTo>
                    <a:pt x="79" y="9"/>
                    <a:pt x="79" y="9"/>
                    <a:pt x="80" y="10"/>
                  </a:cubicBezTo>
                  <a:cubicBezTo>
                    <a:pt x="85" y="10"/>
                    <a:pt x="90" y="11"/>
                    <a:pt x="94" y="13"/>
                  </a:cubicBezTo>
                  <a:cubicBezTo>
                    <a:pt x="86" y="19"/>
                    <a:pt x="80" y="29"/>
                    <a:pt x="79" y="38"/>
                  </a:cubicBezTo>
                  <a:cubicBezTo>
                    <a:pt x="78" y="38"/>
                    <a:pt x="78" y="38"/>
                    <a:pt x="78" y="38"/>
                  </a:cubicBezTo>
                  <a:cubicBezTo>
                    <a:pt x="75" y="39"/>
                    <a:pt x="65" y="40"/>
                    <a:pt x="56" y="41"/>
                  </a:cubicBezTo>
                  <a:cubicBezTo>
                    <a:pt x="52" y="41"/>
                    <a:pt x="47" y="42"/>
                    <a:pt x="44" y="42"/>
                  </a:cubicBezTo>
                  <a:cubicBezTo>
                    <a:pt x="42" y="43"/>
                    <a:pt x="40" y="43"/>
                    <a:pt x="39" y="43"/>
                  </a:cubicBezTo>
                  <a:cubicBezTo>
                    <a:pt x="39" y="42"/>
                    <a:pt x="39" y="41"/>
                    <a:pt x="39" y="40"/>
                  </a:cubicBezTo>
                  <a:cubicBezTo>
                    <a:pt x="37" y="35"/>
                    <a:pt x="35" y="31"/>
                    <a:pt x="31" y="27"/>
                  </a:cubicBezTo>
                  <a:cubicBezTo>
                    <a:pt x="29" y="24"/>
                    <a:pt x="25" y="22"/>
                    <a:pt x="21" y="20"/>
                  </a:cubicBezTo>
                  <a:cubicBezTo>
                    <a:pt x="24" y="17"/>
                    <a:pt x="27" y="16"/>
                    <a:pt x="31" y="15"/>
                  </a:cubicBezTo>
                  <a:cubicBezTo>
                    <a:pt x="33" y="18"/>
                    <a:pt x="36" y="24"/>
                    <a:pt x="41" y="32"/>
                  </a:cubicBezTo>
                  <a:cubicBezTo>
                    <a:pt x="42" y="33"/>
                    <a:pt x="43" y="34"/>
                    <a:pt x="44" y="34"/>
                  </a:cubicBezTo>
                  <a:cubicBezTo>
                    <a:pt x="45" y="35"/>
                    <a:pt x="46" y="35"/>
                    <a:pt x="47" y="35"/>
                  </a:cubicBezTo>
                  <a:moveTo>
                    <a:pt x="65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5" y="0"/>
                    <a:pt x="49" y="1"/>
                    <a:pt x="40" y="1"/>
                  </a:cubicBezTo>
                  <a:cubicBezTo>
                    <a:pt x="36" y="1"/>
                    <a:pt x="33" y="4"/>
                    <a:pt x="33" y="8"/>
                  </a:cubicBezTo>
                  <a:cubicBezTo>
                    <a:pt x="33" y="9"/>
                    <a:pt x="33" y="9"/>
                    <a:pt x="34" y="10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0"/>
                    <a:pt x="33" y="10"/>
                    <a:pt x="32" y="10"/>
                  </a:cubicBezTo>
                  <a:cubicBezTo>
                    <a:pt x="32" y="10"/>
                    <a:pt x="32" y="10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5" y="10"/>
                    <a:pt x="19" y="14"/>
                    <a:pt x="15" y="19"/>
                  </a:cubicBezTo>
                  <a:cubicBezTo>
                    <a:pt x="15" y="20"/>
                    <a:pt x="15" y="21"/>
                    <a:pt x="16" y="22"/>
                  </a:cubicBezTo>
                  <a:cubicBezTo>
                    <a:pt x="16" y="23"/>
                    <a:pt x="16" y="23"/>
                    <a:pt x="17" y="24"/>
                  </a:cubicBezTo>
                  <a:cubicBezTo>
                    <a:pt x="21" y="26"/>
                    <a:pt x="25" y="28"/>
                    <a:pt x="28" y="31"/>
                  </a:cubicBezTo>
                  <a:cubicBezTo>
                    <a:pt x="30" y="34"/>
                    <a:pt x="32" y="37"/>
                    <a:pt x="34" y="42"/>
                  </a:cubicBezTo>
                  <a:cubicBezTo>
                    <a:pt x="34" y="42"/>
                    <a:pt x="34" y="43"/>
                    <a:pt x="34" y="44"/>
                  </a:cubicBezTo>
                  <a:cubicBezTo>
                    <a:pt x="33" y="45"/>
                    <a:pt x="33" y="46"/>
                    <a:pt x="32" y="46"/>
                  </a:cubicBezTo>
                  <a:cubicBezTo>
                    <a:pt x="31" y="48"/>
                    <a:pt x="30" y="49"/>
                    <a:pt x="30" y="51"/>
                  </a:cubicBezTo>
                  <a:cubicBezTo>
                    <a:pt x="30" y="52"/>
                    <a:pt x="30" y="52"/>
                    <a:pt x="30" y="53"/>
                  </a:cubicBezTo>
                  <a:cubicBezTo>
                    <a:pt x="30" y="54"/>
                    <a:pt x="31" y="56"/>
                    <a:pt x="32" y="57"/>
                  </a:cubicBezTo>
                  <a:cubicBezTo>
                    <a:pt x="31" y="58"/>
                    <a:pt x="31" y="59"/>
                    <a:pt x="31" y="59"/>
                  </a:cubicBezTo>
                  <a:cubicBezTo>
                    <a:pt x="31" y="61"/>
                    <a:pt x="31" y="62"/>
                    <a:pt x="32" y="63"/>
                  </a:cubicBezTo>
                  <a:cubicBezTo>
                    <a:pt x="32" y="63"/>
                    <a:pt x="33" y="64"/>
                    <a:pt x="34" y="65"/>
                  </a:cubicBezTo>
                  <a:cubicBezTo>
                    <a:pt x="32" y="70"/>
                    <a:pt x="29" y="73"/>
                    <a:pt x="25" y="77"/>
                  </a:cubicBezTo>
                  <a:cubicBezTo>
                    <a:pt x="21" y="80"/>
                    <a:pt x="16" y="84"/>
                    <a:pt x="12" y="89"/>
                  </a:cubicBezTo>
                  <a:cubicBezTo>
                    <a:pt x="4" y="101"/>
                    <a:pt x="0" y="116"/>
                    <a:pt x="0" y="130"/>
                  </a:cubicBezTo>
                  <a:cubicBezTo>
                    <a:pt x="0" y="131"/>
                    <a:pt x="0" y="132"/>
                    <a:pt x="0" y="133"/>
                  </a:cubicBezTo>
                  <a:cubicBezTo>
                    <a:pt x="0" y="141"/>
                    <a:pt x="2" y="147"/>
                    <a:pt x="4" y="153"/>
                  </a:cubicBezTo>
                  <a:cubicBezTo>
                    <a:pt x="6" y="159"/>
                    <a:pt x="8" y="164"/>
                    <a:pt x="11" y="171"/>
                  </a:cubicBezTo>
                  <a:cubicBezTo>
                    <a:pt x="11" y="171"/>
                    <a:pt x="11" y="172"/>
                    <a:pt x="11" y="173"/>
                  </a:cubicBezTo>
                  <a:cubicBezTo>
                    <a:pt x="11" y="174"/>
                    <a:pt x="11" y="176"/>
                    <a:pt x="11" y="177"/>
                  </a:cubicBezTo>
                  <a:cubicBezTo>
                    <a:pt x="11" y="178"/>
                    <a:pt x="11" y="178"/>
                    <a:pt x="11" y="179"/>
                  </a:cubicBezTo>
                  <a:cubicBezTo>
                    <a:pt x="11" y="179"/>
                    <a:pt x="12" y="180"/>
                    <a:pt x="12" y="180"/>
                  </a:cubicBezTo>
                  <a:cubicBezTo>
                    <a:pt x="12" y="180"/>
                    <a:pt x="12" y="181"/>
                    <a:pt x="13" y="182"/>
                  </a:cubicBezTo>
                  <a:cubicBezTo>
                    <a:pt x="14" y="183"/>
                    <a:pt x="15" y="183"/>
                    <a:pt x="16" y="183"/>
                  </a:cubicBezTo>
                  <a:cubicBezTo>
                    <a:pt x="17" y="183"/>
                    <a:pt x="17" y="183"/>
                    <a:pt x="17" y="183"/>
                  </a:cubicBezTo>
                  <a:cubicBezTo>
                    <a:pt x="18" y="183"/>
                    <a:pt x="20" y="182"/>
                    <a:pt x="21" y="182"/>
                  </a:cubicBezTo>
                  <a:cubicBezTo>
                    <a:pt x="22" y="181"/>
                    <a:pt x="23" y="180"/>
                    <a:pt x="24" y="180"/>
                  </a:cubicBezTo>
                  <a:cubicBezTo>
                    <a:pt x="27" y="178"/>
                    <a:pt x="31" y="177"/>
                    <a:pt x="35" y="177"/>
                  </a:cubicBezTo>
                  <a:cubicBezTo>
                    <a:pt x="35" y="177"/>
                    <a:pt x="35" y="177"/>
                    <a:pt x="35" y="177"/>
                  </a:cubicBezTo>
                  <a:cubicBezTo>
                    <a:pt x="39" y="177"/>
                    <a:pt x="42" y="178"/>
                    <a:pt x="46" y="178"/>
                  </a:cubicBezTo>
                  <a:cubicBezTo>
                    <a:pt x="51" y="178"/>
                    <a:pt x="56" y="179"/>
                    <a:pt x="61" y="179"/>
                  </a:cubicBezTo>
                  <a:cubicBezTo>
                    <a:pt x="64" y="179"/>
                    <a:pt x="67" y="179"/>
                    <a:pt x="71" y="178"/>
                  </a:cubicBezTo>
                  <a:cubicBezTo>
                    <a:pt x="79" y="178"/>
                    <a:pt x="87" y="177"/>
                    <a:pt x="95" y="176"/>
                  </a:cubicBezTo>
                  <a:cubicBezTo>
                    <a:pt x="100" y="175"/>
                    <a:pt x="103" y="175"/>
                    <a:pt x="106" y="174"/>
                  </a:cubicBezTo>
                  <a:cubicBezTo>
                    <a:pt x="109" y="173"/>
                    <a:pt x="112" y="173"/>
                    <a:pt x="116" y="172"/>
                  </a:cubicBezTo>
                  <a:cubicBezTo>
                    <a:pt x="116" y="172"/>
                    <a:pt x="116" y="173"/>
                    <a:pt x="117" y="173"/>
                  </a:cubicBezTo>
                  <a:cubicBezTo>
                    <a:pt x="118" y="173"/>
                    <a:pt x="119" y="174"/>
                    <a:pt x="121" y="174"/>
                  </a:cubicBezTo>
                  <a:cubicBezTo>
                    <a:pt x="122" y="175"/>
                    <a:pt x="124" y="175"/>
                    <a:pt x="126" y="175"/>
                  </a:cubicBezTo>
                  <a:cubicBezTo>
                    <a:pt x="127" y="175"/>
                    <a:pt x="128" y="175"/>
                    <a:pt x="129" y="175"/>
                  </a:cubicBezTo>
                  <a:cubicBezTo>
                    <a:pt x="130" y="175"/>
                    <a:pt x="131" y="174"/>
                    <a:pt x="131" y="173"/>
                  </a:cubicBezTo>
                  <a:cubicBezTo>
                    <a:pt x="133" y="172"/>
                    <a:pt x="133" y="170"/>
                    <a:pt x="133" y="169"/>
                  </a:cubicBezTo>
                  <a:cubicBezTo>
                    <a:pt x="133" y="167"/>
                    <a:pt x="132" y="164"/>
                    <a:pt x="131" y="162"/>
                  </a:cubicBezTo>
                  <a:cubicBezTo>
                    <a:pt x="131" y="161"/>
                    <a:pt x="131" y="160"/>
                    <a:pt x="131" y="159"/>
                  </a:cubicBezTo>
                  <a:cubicBezTo>
                    <a:pt x="130" y="158"/>
                    <a:pt x="130" y="157"/>
                    <a:pt x="130" y="157"/>
                  </a:cubicBezTo>
                  <a:cubicBezTo>
                    <a:pt x="130" y="157"/>
                    <a:pt x="130" y="157"/>
                    <a:pt x="130" y="157"/>
                  </a:cubicBezTo>
                  <a:cubicBezTo>
                    <a:pt x="130" y="157"/>
                    <a:pt x="130" y="157"/>
                    <a:pt x="130" y="157"/>
                  </a:cubicBezTo>
                  <a:cubicBezTo>
                    <a:pt x="130" y="153"/>
                    <a:pt x="131" y="151"/>
                    <a:pt x="132" y="148"/>
                  </a:cubicBezTo>
                  <a:cubicBezTo>
                    <a:pt x="133" y="145"/>
                    <a:pt x="134" y="142"/>
                    <a:pt x="135" y="138"/>
                  </a:cubicBezTo>
                  <a:cubicBezTo>
                    <a:pt x="136" y="135"/>
                    <a:pt x="136" y="131"/>
                    <a:pt x="136" y="128"/>
                  </a:cubicBezTo>
                  <a:cubicBezTo>
                    <a:pt x="136" y="116"/>
                    <a:pt x="133" y="105"/>
                    <a:pt x="126" y="95"/>
                  </a:cubicBezTo>
                  <a:cubicBezTo>
                    <a:pt x="120" y="86"/>
                    <a:pt x="110" y="79"/>
                    <a:pt x="101" y="73"/>
                  </a:cubicBezTo>
                  <a:cubicBezTo>
                    <a:pt x="96" y="69"/>
                    <a:pt x="92" y="67"/>
                    <a:pt x="89" y="64"/>
                  </a:cubicBezTo>
                  <a:cubicBezTo>
                    <a:pt x="88" y="63"/>
                    <a:pt x="86" y="62"/>
                    <a:pt x="86" y="61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91" y="63"/>
                    <a:pt x="98" y="65"/>
                    <a:pt x="106" y="67"/>
                  </a:cubicBezTo>
                  <a:cubicBezTo>
                    <a:pt x="106" y="67"/>
                    <a:pt x="106" y="67"/>
                    <a:pt x="106" y="67"/>
                  </a:cubicBezTo>
                  <a:cubicBezTo>
                    <a:pt x="112" y="68"/>
                    <a:pt x="119" y="69"/>
                    <a:pt x="124" y="69"/>
                  </a:cubicBezTo>
                  <a:cubicBezTo>
                    <a:pt x="128" y="69"/>
                    <a:pt x="131" y="69"/>
                    <a:pt x="133" y="68"/>
                  </a:cubicBezTo>
                  <a:cubicBezTo>
                    <a:pt x="134" y="68"/>
                    <a:pt x="135" y="67"/>
                    <a:pt x="135" y="66"/>
                  </a:cubicBezTo>
                  <a:cubicBezTo>
                    <a:pt x="135" y="65"/>
                    <a:pt x="135" y="65"/>
                    <a:pt x="135" y="64"/>
                  </a:cubicBezTo>
                  <a:cubicBezTo>
                    <a:pt x="135" y="62"/>
                    <a:pt x="135" y="59"/>
                    <a:pt x="136" y="57"/>
                  </a:cubicBezTo>
                  <a:cubicBezTo>
                    <a:pt x="137" y="56"/>
                    <a:pt x="137" y="56"/>
                    <a:pt x="136" y="55"/>
                  </a:cubicBezTo>
                  <a:cubicBezTo>
                    <a:pt x="136" y="54"/>
                    <a:pt x="135" y="54"/>
                    <a:pt x="134" y="54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33" y="54"/>
                    <a:pt x="131" y="54"/>
                    <a:pt x="130" y="54"/>
                  </a:cubicBezTo>
                  <a:cubicBezTo>
                    <a:pt x="121" y="54"/>
                    <a:pt x="112" y="53"/>
                    <a:pt x="103" y="51"/>
                  </a:cubicBezTo>
                  <a:cubicBezTo>
                    <a:pt x="104" y="50"/>
                    <a:pt x="104" y="50"/>
                    <a:pt x="104" y="50"/>
                  </a:cubicBezTo>
                  <a:cubicBezTo>
                    <a:pt x="108" y="48"/>
                    <a:pt x="111" y="46"/>
                    <a:pt x="115" y="43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5" y="42"/>
                    <a:pt x="115" y="42"/>
                    <a:pt x="115" y="42"/>
                  </a:cubicBezTo>
                  <a:cubicBezTo>
                    <a:pt x="116" y="42"/>
                    <a:pt x="116" y="42"/>
                    <a:pt x="116" y="41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5" y="37"/>
                    <a:pt x="114" y="35"/>
                    <a:pt x="113" y="33"/>
                  </a:cubicBezTo>
                  <a:cubicBezTo>
                    <a:pt x="113" y="33"/>
                    <a:pt x="112" y="32"/>
                    <a:pt x="112" y="32"/>
                  </a:cubicBezTo>
                  <a:cubicBezTo>
                    <a:pt x="112" y="32"/>
                    <a:pt x="111" y="32"/>
                    <a:pt x="111" y="32"/>
                  </a:cubicBezTo>
                  <a:cubicBezTo>
                    <a:pt x="111" y="32"/>
                    <a:pt x="110" y="32"/>
                    <a:pt x="110" y="32"/>
                  </a:cubicBezTo>
                  <a:cubicBezTo>
                    <a:pt x="103" y="37"/>
                    <a:pt x="96" y="42"/>
                    <a:pt x="88" y="42"/>
                  </a:cubicBezTo>
                  <a:cubicBezTo>
                    <a:pt x="88" y="41"/>
                    <a:pt x="88" y="41"/>
                    <a:pt x="87" y="41"/>
                  </a:cubicBezTo>
                  <a:cubicBezTo>
                    <a:pt x="87" y="40"/>
                    <a:pt x="85" y="39"/>
                    <a:pt x="84" y="39"/>
                  </a:cubicBezTo>
                  <a:cubicBezTo>
                    <a:pt x="85" y="30"/>
                    <a:pt x="92" y="21"/>
                    <a:pt x="100" y="15"/>
                  </a:cubicBezTo>
                  <a:cubicBezTo>
                    <a:pt x="101" y="15"/>
                    <a:pt x="101" y="14"/>
                    <a:pt x="101" y="13"/>
                  </a:cubicBezTo>
                  <a:cubicBezTo>
                    <a:pt x="101" y="12"/>
                    <a:pt x="101" y="11"/>
                    <a:pt x="100" y="11"/>
                  </a:cubicBezTo>
                  <a:cubicBezTo>
                    <a:pt x="95" y="8"/>
                    <a:pt x="90" y="6"/>
                    <a:pt x="84" y="5"/>
                  </a:cubicBezTo>
                  <a:cubicBezTo>
                    <a:pt x="84" y="4"/>
                    <a:pt x="83" y="4"/>
                    <a:pt x="83" y="4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1" y="3"/>
                    <a:pt x="81" y="3"/>
                    <a:pt x="80" y="3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0" y="3"/>
                    <a:pt x="79" y="3"/>
                    <a:pt x="79" y="3"/>
                  </a:cubicBezTo>
                  <a:cubicBezTo>
                    <a:pt x="76" y="3"/>
                    <a:pt x="73" y="4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4"/>
                    <a:pt x="70" y="3"/>
                    <a:pt x="69" y="2"/>
                  </a:cubicBezTo>
                  <a:cubicBezTo>
                    <a:pt x="68" y="1"/>
                    <a:pt x="67" y="0"/>
                    <a:pt x="6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86" name="Freeform 770"/>
            <p:cNvSpPr>
              <a:spLocks noEditPoints="1"/>
            </p:cNvSpPr>
            <p:nvPr/>
          </p:nvSpPr>
          <p:spPr bwMode="auto">
            <a:xfrm>
              <a:off x="4332" y="726"/>
              <a:ext cx="126" cy="189"/>
            </a:xfrm>
            <a:custGeom>
              <a:avLst/>
              <a:gdLst>
                <a:gd name="T0" fmla="*/ 26 w 53"/>
                <a:gd name="T1" fmla="*/ 65 h 80"/>
                <a:gd name="T2" fmla="*/ 24 w 53"/>
                <a:gd name="T3" fmla="*/ 43 h 80"/>
                <a:gd name="T4" fmla="*/ 10 w 53"/>
                <a:gd name="T5" fmla="*/ 34 h 80"/>
                <a:gd name="T6" fmla="*/ 8 w 53"/>
                <a:gd name="T7" fmla="*/ 22 h 80"/>
                <a:gd name="T8" fmla="*/ 20 w 53"/>
                <a:gd name="T9" fmla="*/ 13 h 80"/>
                <a:gd name="T10" fmla="*/ 21 w 53"/>
                <a:gd name="T11" fmla="*/ 5 h 80"/>
                <a:gd name="T12" fmla="*/ 25 w 53"/>
                <a:gd name="T13" fmla="*/ 9 h 80"/>
                <a:gd name="T14" fmla="*/ 28 w 53"/>
                <a:gd name="T15" fmla="*/ 11 h 80"/>
                <a:gd name="T16" fmla="*/ 28 w 53"/>
                <a:gd name="T17" fmla="*/ 11 h 80"/>
                <a:gd name="T18" fmla="*/ 31 w 53"/>
                <a:gd name="T19" fmla="*/ 12 h 80"/>
                <a:gd name="T20" fmla="*/ 45 w 53"/>
                <a:gd name="T21" fmla="*/ 17 h 80"/>
                <a:gd name="T22" fmla="*/ 41 w 53"/>
                <a:gd name="T23" fmla="*/ 23 h 80"/>
                <a:gd name="T24" fmla="*/ 35 w 53"/>
                <a:gd name="T25" fmla="*/ 19 h 80"/>
                <a:gd name="T26" fmla="*/ 29 w 53"/>
                <a:gd name="T27" fmla="*/ 16 h 80"/>
                <a:gd name="T28" fmla="*/ 27 w 53"/>
                <a:gd name="T29" fmla="*/ 17 h 80"/>
                <a:gd name="T30" fmla="*/ 27 w 53"/>
                <a:gd name="T31" fmla="*/ 37 h 80"/>
                <a:gd name="T32" fmla="*/ 30 w 53"/>
                <a:gd name="T33" fmla="*/ 39 h 80"/>
                <a:gd name="T34" fmla="*/ 48 w 53"/>
                <a:gd name="T35" fmla="*/ 52 h 80"/>
                <a:gd name="T36" fmla="*/ 46 w 53"/>
                <a:gd name="T37" fmla="*/ 63 h 80"/>
                <a:gd name="T38" fmla="*/ 33 w 53"/>
                <a:gd name="T39" fmla="*/ 69 h 80"/>
                <a:gd name="T40" fmla="*/ 31 w 53"/>
                <a:gd name="T41" fmla="*/ 75 h 80"/>
                <a:gd name="T42" fmla="*/ 28 w 53"/>
                <a:gd name="T43" fmla="*/ 71 h 80"/>
                <a:gd name="T44" fmla="*/ 23 w 53"/>
                <a:gd name="T45" fmla="*/ 69 h 80"/>
                <a:gd name="T46" fmla="*/ 9 w 53"/>
                <a:gd name="T47" fmla="*/ 60 h 80"/>
                <a:gd name="T48" fmla="*/ 24 w 53"/>
                <a:gd name="T49" fmla="*/ 66 h 80"/>
                <a:gd name="T50" fmla="*/ 27 w 53"/>
                <a:gd name="T51" fmla="*/ 0 h 80"/>
                <a:gd name="T52" fmla="*/ 17 w 53"/>
                <a:gd name="T53" fmla="*/ 3 h 80"/>
                <a:gd name="T54" fmla="*/ 7 w 53"/>
                <a:gd name="T55" fmla="*/ 16 h 80"/>
                <a:gd name="T56" fmla="*/ 2 w 53"/>
                <a:gd name="T57" fmla="*/ 27 h 80"/>
                <a:gd name="T58" fmla="*/ 20 w 53"/>
                <a:gd name="T59" fmla="*/ 45 h 80"/>
                <a:gd name="T60" fmla="*/ 9 w 53"/>
                <a:gd name="T61" fmla="*/ 56 h 80"/>
                <a:gd name="T62" fmla="*/ 7 w 53"/>
                <a:gd name="T63" fmla="*/ 55 h 80"/>
                <a:gd name="T64" fmla="*/ 0 w 53"/>
                <a:gd name="T65" fmla="*/ 65 h 80"/>
                <a:gd name="T66" fmla="*/ 1 w 53"/>
                <a:gd name="T67" fmla="*/ 68 h 80"/>
                <a:gd name="T68" fmla="*/ 22 w 53"/>
                <a:gd name="T69" fmla="*/ 73 h 80"/>
                <a:gd name="T70" fmla="*/ 25 w 53"/>
                <a:gd name="T71" fmla="*/ 78 h 80"/>
                <a:gd name="T72" fmla="*/ 27 w 53"/>
                <a:gd name="T73" fmla="*/ 80 h 80"/>
                <a:gd name="T74" fmla="*/ 36 w 53"/>
                <a:gd name="T75" fmla="*/ 77 h 80"/>
                <a:gd name="T76" fmla="*/ 36 w 53"/>
                <a:gd name="T77" fmla="*/ 73 h 80"/>
                <a:gd name="T78" fmla="*/ 53 w 53"/>
                <a:gd name="T79" fmla="*/ 55 h 80"/>
                <a:gd name="T80" fmla="*/ 45 w 53"/>
                <a:gd name="T81" fmla="*/ 42 h 80"/>
                <a:gd name="T82" fmla="*/ 31 w 53"/>
                <a:gd name="T83" fmla="*/ 22 h 80"/>
                <a:gd name="T84" fmla="*/ 41 w 53"/>
                <a:gd name="T85" fmla="*/ 27 h 80"/>
                <a:gd name="T86" fmla="*/ 41 w 53"/>
                <a:gd name="T87" fmla="*/ 27 h 80"/>
                <a:gd name="T88" fmla="*/ 44 w 53"/>
                <a:gd name="T89" fmla="*/ 25 h 80"/>
                <a:gd name="T90" fmla="*/ 49 w 53"/>
                <a:gd name="T91" fmla="*/ 19 h 80"/>
                <a:gd name="T92" fmla="*/ 48 w 53"/>
                <a:gd name="T93" fmla="*/ 14 h 80"/>
                <a:gd name="T94" fmla="*/ 32 w 53"/>
                <a:gd name="T95" fmla="*/ 8 h 80"/>
                <a:gd name="T96" fmla="*/ 29 w 53"/>
                <a:gd name="T97" fmla="*/ 2 h 80"/>
                <a:gd name="T98" fmla="*/ 27 w 53"/>
                <a:gd name="T9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3" h="80">
                  <a:moveTo>
                    <a:pt x="24" y="66"/>
                  </a:moveTo>
                  <a:cubicBezTo>
                    <a:pt x="25" y="66"/>
                    <a:pt x="25" y="66"/>
                    <a:pt x="26" y="65"/>
                  </a:cubicBezTo>
                  <a:cubicBezTo>
                    <a:pt x="26" y="65"/>
                    <a:pt x="27" y="64"/>
                    <a:pt x="27" y="63"/>
                  </a:cubicBezTo>
                  <a:cubicBezTo>
                    <a:pt x="26" y="57"/>
                    <a:pt x="25" y="50"/>
                    <a:pt x="24" y="43"/>
                  </a:cubicBezTo>
                  <a:cubicBezTo>
                    <a:pt x="24" y="42"/>
                    <a:pt x="23" y="41"/>
                    <a:pt x="22" y="41"/>
                  </a:cubicBezTo>
                  <a:cubicBezTo>
                    <a:pt x="16" y="39"/>
                    <a:pt x="12" y="37"/>
                    <a:pt x="10" y="34"/>
                  </a:cubicBezTo>
                  <a:cubicBezTo>
                    <a:pt x="7" y="32"/>
                    <a:pt x="7" y="29"/>
                    <a:pt x="7" y="27"/>
                  </a:cubicBezTo>
                  <a:cubicBezTo>
                    <a:pt x="7" y="25"/>
                    <a:pt x="7" y="24"/>
                    <a:pt x="8" y="22"/>
                  </a:cubicBezTo>
                  <a:cubicBezTo>
                    <a:pt x="8" y="21"/>
                    <a:pt x="9" y="20"/>
                    <a:pt x="10" y="19"/>
                  </a:cubicBezTo>
                  <a:cubicBezTo>
                    <a:pt x="12" y="16"/>
                    <a:pt x="16" y="15"/>
                    <a:pt x="20" y="13"/>
                  </a:cubicBezTo>
                  <a:cubicBezTo>
                    <a:pt x="21" y="13"/>
                    <a:pt x="22" y="12"/>
                    <a:pt x="22" y="11"/>
                  </a:cubicBezTo>
                  <a:cubicBezTo>
                    <a:pt x="22" y="9"/>
                    <a:pt x="21" y="7"/>
                    <a:pt x="21" y="5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5" y="6"/>
                    <a:pt x="25" y="8"/>
                    <a:pt x="25" y="9"/>
                  </a:cubicBezTo>
                  <a:cubicBezTo>
                    <a:pt x="25" y="10"/>
                    <a:pt x="26" y="11"/>
                    <a:pt x="26" y="11"/>
                  </a:cubicBezTo>
                  <a:cubicBezTo>
                    <a:pt x="27" y="11"/>
                    <a:pt x="27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30" y="12"/>
                    <a:pt x="31" y="12"/>
                  </a:cubicBezTo>
                  <a:cubicBezTo>
                    <a:pt x="33" y="13"/>
                    <a:pt x="36" y="13"/>
                    <a:pt x="39" y="14"/>
                  </a:cubicBezTo>
                  <a:cubicBezTo>
                    <a:pt x="41" y="15"/>
                    <a:pt x="43" y="16"/>
                    <a:pt x="45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3" y="19"/>
                    <a:pt x="42" y="21"/>
                    <a:pt x="41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39" y="22"/>
                    <a:pt x="37" y="20"/>
                    <a:pt x="35" y="19"/>
                  </a:cubicBezTo>
                  <a:cubicBezTo>
                    <a:pt x="34" y="18"/>
                    <a:pt x="32" y="18"/>
                    <a:pt x="31" y="17"/>
                  </a:cubicBezTo>
                  <a:cubicBezTo>
                    <a:pt x="30" y="17"/>
                    <a:pt x="29" y="16"/>
                    <a:pt x="29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7" y="16"/>
                    <a:pt x="27" y="17"/>
                  </a:cubicBezTo>
                  <a:cubicBezTo>
                    <a:pt x="26" y="17"/>
                    <a:pt x="26" y="18"/>
                    <a:pt x="26" y="18"/>
                  </a:cubicBezTo>
                  <a:cubicBezTo>
                    <a:pt x="26" y="25"/>
                    <a:pt x="27" y="31"/>
                    <a:pt x="27" y="37"/>
                  </a:cubicBezTo>
                  <a:cubicBezTo>
                    <a:pt x="27" y="38"/>
                    <a:pt x="28" y="39"/>
                    <a:pt x="29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4" y="41"/>
                    <a:pt x="38" y="43"/>
                    <a:pt x="42" y="46"/>
                  </a:cubicBezTo>
                  <a:cubicBezTo>
                    <a:pt x="45" y="48"/>
                    <a:pt x="47" y="50"/>
                    <a:pt x="48" y="52"/>
                  </a:cubicBezTo>
                  <a:cubicBezTo>
                    <a:pt x="48" y="53"/>
                    <a:pt x="49" y="54"/>
                    <a:pt x="49" y="55"/>
                  </a:cubicBezTo>
                  <a:cubicBezTo>
                    <a:pt x="49" y="58"/>
                    <a:pt x="48" y="61"/>
                    <a:pt x="46" y="63"/>
                  </a:cubicBezTo>
                  <a:cubicBezTo>
                    <a:pt x="43" y="66"/>
                    <a:pt x="40" y="68"/>
                    <a:pt x="35" y="69"/>
                  </a:cubicBezTo>
                  <a:cubicBezTo>
                    <a:pt x="35" y="69"/>
                    <a:pt x="34" y="69"/>
                    <a:pt x="33" y="69"/>
                  </a:cubicBezTo>
                  <a:cubicBezTo>
                    <a:pt x="32" y="69"/>
                    <a:pt x="31" y="71"/>
                    <a:pt x="31" y="72"/>
                  </a:cubicBezTo>
                  <a:cubicBezTo>
                    <a:pt x="31" y="73"/>
                    <a:pt x="31" y="74"/>
                    <a:pt x="31" y="75"/>
                  </a:cubicBezTo>
                  <a:cubicBezTo>
                    <a:pt x="30" y="75"/>
                    <a:pt x="29" y="76"/>
                    <a:pt x="28" y="76"/>
                  </a:cubicBezTo>
                  <a:cubicBezTo>
                    <a:pt x="28" y="74"/>
                    <a:pt x="28" y="73"/>
                    <a:pt x="28" y="71"/>
                  </a:cubicBezTo>
                  <a:cubicBezTo>
                    <a:pt x="28" y="70"/>
                    <a:pt x="27" y="69"/>
                    <a:pt x="26" y="69"/>
                  </a:cubicBezTo>
                  <a:cubicBezTo>
                    <a:pt x="25" y="69"/>
                    <a:pt x="24" y="69"/>
                    <a:pt x="23" y="69"/>
                  </a:cubicBezTo>
                  <a:cubicBezTo>
                    <a:pt x="19" y="69"/>
                    <a:pt x="12" y="68"/>
                    <a:pt x="6" y="66"/>
                  </a:cubicBezTo>
                  <a:cubicBezTo>
                    <a:pt x="7" y="64"/>
                    <a:pt x="8" y="62"/>
                    <a:pt x="9" y="60"/>
                  </a:cubicBezTo>
                  <a:cubicBezTo>
                    <a:pt x="14" y="63"/>
                    <a:pt x="19" y="65"/>
                    <a:pt x="24" y="66"/>
                  </a:cubicBezTo>
                  <a:cubicBezTo>
                    <a:pt x="24" y="66"/>
                    <a:pt x="24" y="66"/>
                    <a:pt x="24" y="66"/>
                  </a:cubicBezTo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2" y="0"/>
                    <a:pt x="19" y="1"/>
                  </a:cubicBezTo>
                  <a:cubicBezTo>
                    <a:pt x="18" y="1"/>
                    <a:pt x="17" y="2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3" y="11"/>
                    <a:pt x="10" y="13"/>
                    <a:pt x="7" y="16"/>
                  </a:cubicBezTo>
                  <a:cubicBezTo>
                    <a:pt x="6" y="17"/>
                    <a:pt x="5" y="19"/>
                    <a:pt x="4" y="20"/>
                  </a:cubicBezTo>
                  <a:cubicBezTo>
                    <a:pt x="3" y="22"/>
                    <a:pt x="2" y="25"/>
                    <a:pt x="2" y="27"/>
                  </a:cubicBezTo>
                  <a:cubicBezTo>
                    <a:pt x="2" y="30"/>
                    <a:pt x="3" y="34"/>
                    <a:pt x="6" y="37"/>
                  </a:cubicBezTo>
                  <a:cubicBezTo>
                    <a:pt x="9" y="40"/>
                    <a:pt x="14" y="43"/>
                    <a:pt x="20" y="45"/>
                  </a:cubicBezTo>
                  <a:cubicBezTo>
                    <a:pt x="20" y="50"/>
                    <a:pt x="21" y="56"/>
                    <a:pt x="22" y="61"/>
                  </a:cubicBezTo>
                  <a:cubicBezTo>
                    <a:pt x="17" y="60"/>
                    <a:pt x="13" y="58"/>
                    <a:pt x="9" y="56"/>
                  </a:cubicBezTo>
                  <a:cubicBezTo>
                    <a:pt x="9" y="55"/>
                    <a:pt x="8" y="55"/>
                    <a:pt x="8" y="55"/>
                  </a:cubicBezTo>
                  <a:cubicBezTo>
                    <a:pt x="8" y="55"/>
                    <a:pt x="8" y="55"/>
                    <a:pt x="7" y="55"/>
                  </a:cubicBezTo>
                  <a:cubicBezTo>
                    <a:pt x="7" y="56"/>
                    <a:pt x="6" y="56"/>
                    <a:pt x="6" y="57"/>
                  </a:cubicBezTo>
                  <a:cubicBezTo>
                    <a:pt x="5" y="60"/>
                    <a:pt x="3" y="62"/>
                    <a:pt x="0" y="65"/>
                  </a:cubicBezTo>
                  <a:cubicBezTo>
                    <a:pt x="0" y="65"/>
                    <a:pt x="0" y="66"/>
                    <a:pt x="0" y="67"/>
                  </a:cubicBezTo>
                  <a:cubicBezTo>
                    <a:pt x="0" y="67"/>
                    <a:pt x="0" y="68"/>
                    <a:pt x="1" y="68"/>
                  </a:cubicBezTo>
                  <a:cubicBezTo>
                    <a:pt x="7" y="71"/>
                    <a:pt x="12" y="72"/>
                    <a:pt x="17" y="73"/>
                  </a:cubicBezTo>
                  <a:cubicBezTo>
                    <a:pt x="19" y="73"/>
                    <a:pt x="21" y="73"/>
                    <a:pt x="22" y="73"/>
                  </a:cubicBezTo>
                  <a:cubicBezTo>
                    <a:pt x="23" y="73"/>
                    <a:pt x="23" y="73"/>
                    <a:pt x="24" y="74"/>
                  </a:cubicBezTo>
                  <a:cubicBezTo>
                    <a:pt x="24" y="75"/>
                    <a:pt x="24" y="77"/>
                    <a:pt x="25" y="78"/>
                  </a:cubicBezTo>
                  <a:cubicBezTo>
                    <a:pt x="25" y="80"/>
                    <a:pt x="26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9" y="80"/>
                    <a:pt x="32" y="80"/>
                    <a:pt x="34" y="79"/>
                  </a:cubicBezTo>
                  <a:cubicBezTo>
                    <a:pt x="35" y="79"/>
                    <a:pt x="36" y="78"/>
                    <a:pt x="36" y="77"/>
                  </a:cubicBezTo>
                  <a:cubicBezTo>
                    <a:pt x="36" y="76"/>
                    <a:pt x="36" y="74"/>
                    <a:pt x="35" y="73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41" y="72"/>
                    <a:pt x="46" y="69"/>
                    <a:pt x="49" y="65"/>
                  </a:cubicBezTo>
                  <a:cubicBezTo>
                    <a:pt x="52" y="63"/>
                    <a:pt x="53" y="59"/>
                    <a:pt x="53" y="55"/>
                  </a:cubicBezTo>
                  <a:cubicBezTo>
                    <a:pt x="53" y="54"/>
                    <a:pt x="53" y="52"/>
                    <a:pt x="52" y="50"/>
                  </a:cubicBezTo>
                  <a:cubicBezTo>
                    <a:pt x="50" y="47"/>
                    <a:pt x="47" y="44"/>
                    <a:pt x="45" y="42"/>
                  </a:cubicBezTo>
                  <a:cubicBezTo>
                    <a:pt x="41" y="39"/>
                    <a:pt x="36" y="37"/>
                    <a:pt x="32" y="35"/>
                  </a:cubicBezTo>
                  <a:cubicBezTo>
                    <a:pt x="31" y="31"/>
                    <a:pt x="31" y="26"/>
                    <a:pt x="31" y="22"/>
                  </a:cubicBezTo>
                  <a:cubicBezTo>
                    <a:pt x="33" y="23"/>
                    <a:pt x="37" y="25"/>
                    <a:pt x="38" y="26"/>
                  </a:cubicBezTo>
                  <a:cubicBezTo>
                    <a:pt x="39" y="27"/>
                    <a:pt x="39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7"/>
                    <a:pt x="43" y="27"/>
                    <a:pt x="43" y="26"/>
                  </a:cubicBezTo>
                  <a:cubicBezTo>
                    <a:pt x="44" y="26"/>
                    <a:pt x="44" y="26"/>
                    <a:pt x="44" y="25"/>
                  </a:cubicBezTo>
                  <a:cubicBezTo>
                    <a:pt x="45" y="24"/>
                    <a:pt x="47" y="22"/>
                    <a:pt x="48" y="20"/>
                  </a:cubicBezTo>
                  <a:cubicBezTo>
                    <a:pt x="48" y="20"/>
                    <a:pt x="48" y="20"/>
                    <a:pt x="49" y="19"/>
                  </a:cubicBezTo>
                  <a:cubicBezTo>
                    <a:pt x="49" y="18"/>
                    <a:pt x="49" y="18"/>
                    <a:pt x="49" y="17"/>
                  </a:cubicBezTo>
                  <a:cubicBezTo>
                    <a:pt x="49" y="16"/>
                    <a:pt x="49" y="15"/>
                    <a:pt x="48" y="14"/>
                  </a:cubicBezTo>
                  <a:cubicBezTo>
                    <a:pt x="46" y="12"/>
                    <a:pt x="42" y="11"/>
                    <a:pt x="38" y="9"/>
                  </a:cubicBezTo>
                  <a:cubicBezTo>
                    <a:pt x="36" y="9"/>
                    <a:pt x="34" y="8"/>
                    <a:pt x="32" y="8"/>
                  </a:cubicBezTo>
                  <a:cubicBezTo>
                    <a:pt x="31" y="8"/>
                    <a:pt x="30" y="7"/>
                    <a:pt x="30" y="7"/>
                  </a:cubicBezTo>
                  <a:cubicBezTo>
                    <a:pt x="29" y="5"/>
                    <a:pt x="29" y="3"/>
                    <a:pt x="29" y="2"/>
                  </a:cubicBezTo>
                  <a:cubicBezTo>
                    <a:pt x="29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87" name="Freeform 771"/>
            <p:cNvSpPr>
              <a:spLocks noEditPoints="1"/>
            </p:cNvSpPr>
            <p:nvPr/>
          </p:nvSpPr>
          <p:spPr bwMode="auto">
            <a:xfrm>
              <a:off x="4359" y="764"/>
              <a:ext cx="28" cy="47"/>
            </a:xfrm>
            <a:custGeom>
              <a:avLst/>
              <a:gdLst>
                <a:gd name="T0" fmla="*/ 7 w 12"/>
                <a:gd name="T1" fmla="*/ 14 h 20"/>
                <a:gd name="T2" fmla="*/ 6 w 12"/>
                <a:gd name="T3" fmla="*/ 13 h 20"/>
                <a:gd name="T4" fmla="*/ 5 w 12"/>
                <a:gd name="T5" fmla="*/ 9 h 20"/>
                <a:gd name="T6" fmla="*/ 5 w 12"/>
                <a:gd name="T7" fmla="*/ 9 h 20"/>
                <a:gd name="T8" fmla="*/ 5 w 12"/>
                <a:gd name="T9" fmla="*/ 8 h 20"/>
                <a:gd name="T10" fmla="*/ 7 w 12"/>
                <a:gd name="T11" fmla="*/ 6 h 20"/>
                <a:gd name="T12" fmla="*/ 7 w 12"/>
                <a:gd name="T13" fmla="*/ 14 h 20"/>
                <a:gd name="T14" fmla="*/ 9 w 12"/>
                <a:gd name="T15" fmla="*/ 0 h 20"/>
                <a:gd name="T16" fmla="*/ 8 w 12"/>
                <a:gd name="T17" fmla="*/ 0 h 20"/>
                <a:gd name="T18" fmla="*/ 6 w 12"/>
                <a:gd name="T19" fmla="*/ 1 h 20"/>
                <a:gd name="T20" fmla="*/ 2 w 12"/>
                <a:gd name="T21" fmla="*/ 4 h 20"/>
                <a:gd name="T22" fmla="*/ 0 w 12"/>
                <a:gd name="T23" fmla="*/ 9 h 20"/>
                <a:gd name="T24" fmla="*/ 0 w 12"/>
                <a:gd name="T25" fmla="*/ 10 h 20"/>
                <a:gd name="T26" fmla="*/ 3 w 12"/>
                <a:gd name="T27" fmla="*/ 15 h 20"/>
                <a:gd name="T28" fmla="*/ 7 w 12"/>
                <a:gd name="T29" fmla="*/ 19 h 20"/>
                <a:gd name="T30" fmla="*/ 9 w 12"/>
                <a:gd name="T31" fmla="*/ 20 h 20"/>
                <a:gd name="T32" fmla="*/ 10 w 12"/>
                <a:gd name="T33" fmla="*/ 20 h 20"/>
                <a:gd name="T34" fmla="*/ 11 w 12"/>
                <a:gd name="T35" fmla="*/ 20 h 20"/>
                <a:gd name="T36" fmla="*/ 12 w 12"/>
                <a:gd name="T37" fmla="*/ 18 h 20"/>
                <a:gd name="T38" fmla="*/ 11 w 12"/>
                <a:gd name="T39" fmla="*/ 2 h 20"/>
                <a:gd name="T40" fmla="*/ 10 w 12"/>
                <a:gd name="T41" fmla="*/ 0 h 20"/>
                <a:gd name="T42" fmla="*/ 9 w 12"/>
                <a:gd name="T4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20">
                  <a:moveTo>
                    <a:pt x="7" y="14"/>
                  </a:moveTo>
                  <a:cubicBezTo>
                    <a:pt x="7" y="13"/>
                    <a:pt x="6" y="13"/>
                    <a:pt x="6" y="13"/>
                  </a:cubicBezTo>
                  <a:cubicBezTo>
                    <a:pt x="5" y="12"/>
                    <a:pt x="5" y="11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7"/>
                    <a:pt x="6" y="6"/>
                    <a:pt x="7" y="6"/>
                  </a:cubicBezTo>
                  <a:cubicBezTo>
                    <a:pt x="7" y="8"/>
                    <a:pt x="7" y="11"/>
                    <a:pt x="7" y="14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7" y="0"/>
                    <a:pt x="7" y="1"/>
                    <a:pt x="6" y="1"/>
                  </a:cubicBezTo>
                  <a:cubicBezTo>
                    <a:pt x="5" y="2"/>
                    <a:pt x="3" y="3"/>
                    <a:pt x="2" y="4"/>
                  </a:cubicBezTo>
                  <a:cubicBezTo>
                    <a:pt x="1" y="6"/>
                    <a:pt x="0" y="7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5"/>
                  </a:cubicBezTo>
                  <a:cubicBezTo>
                    <a:pt x="4" y="17"/>
                    <a:pt x="6" y="18"/>
                    <a:pt x="7" y="19"/>
                  </a:cubicBezTo>
                  <a:cubicBezTo>
                    <a:pt x="8" y="19"/>
                    <a:pt x="9" y="20"/>
                    <a:pt x="9" y="20"/>
                  </a:cubicBezTo>
                  <a:cubicBezTo>
                    <a:pt x="9" y="20"/>
                    <a:pt x="10" y="20"/>
                    <a:pt x="10" y="20"/>
                  </a:cubicBezTo>
                  <a:cubicBezTo>
                    <a:pt x="10" y="20"/>
                    <a:pt x="11" y="20"/>
                    <a:pt x="11" y="20"/>
                  </a:cubicBezTo>
                  <a:cubicBezTo>
                    <a:pt x="12" y="19"/>
                    <a:pt x="12" y="18"/>
                    <a:pt x="12" y="18"/>
                  </a:cubicBezTo>
                  <a:cubicBezTo>
                    <a:pt x="12" y="12"/>
                    <a:pt x="11" y="7"/>
                    <a:pt x="11" y="2"/>
                  </a:cubicBezTo>
                  <a:cubicBezTo>
                    <a:pt x="11" y="1"/>
                    <a:pt x="11" y="1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88" name="Freeform 772"/>
            <p:cNvSpPr>
              <a:spLocks noEditPoints="1"/>
            </p:cNvSpPr>
            <p:nvPr/>
          </p:nvSpPr>
          <p:spPr bwMode="auto">
            <a:xfrm>
              <a:off x="4399" y="830"/>
              <a:ext cx="33" cy="52"/>
            </a:xfrm>
            <a:custGeom>
              <a:avLst/>
              <a:gdLst>
                <a:gd name="T0" fmla="*/ 6 w 14"/>
                <a:gd name="T1" fmla="*/ 18 h 22"/>
                <a:gd name="T2" fmla="*/ 5 w 14"/>
                <a:gd name="T3" fmla="*/ 7 h 22"/>
                <a:gd name="T4" fmla="*/ 7 w 14"/>
                <a:gd name="T5" fmla="*/ 9 h 22"/>
                <a:gd name="T6" fmla="*/ 10 w 14"/>
                <a:gd name="T7" fmla="*/ 14 h 22"/>
                <a:gd name="T8" fmla="*/ 10 w 14"/>
                <a:gd name="T9" fmla="*/ 14 h 22"/>
                <a:gd name="T10" fmla="*/ 8 w 14"/>
                <a:gd name="T11" fmla="*/ 16 h 22"/>
                <a:gd name="T12" fmla="*/ 6 w 14"/>
                <a:gd name="T13" fmla="*/ 18 h 22"/>
                <a:gd name="T14" fmla="*/ 2 w 14"/>
                <a:gd name="T15" fmla="*/ 0 h 22"/>
                <a:gd name="T16" fmla="*/ 1 w 14"/>
                <a:gd name="T17" fmla="*/ 1 h 22"/>
                <a:gd name="T18" fmla="*/ 0 w 14"/>
                <a:gd name="T19" fmla="*/ 3 h 22"/>
                <a:gd name="T20" fmla="*/ 2 w 14"/>
                <a:gd name="T21" fmla="*/ 21 h 22"/>
                <a:gd name="T22" fmla="*/ 3 w 14"/>
                <a:gd name="T23" fmla="*/ 22 h 22"/>
                <a:gd name="T24" fmla="*/ 4 w 14"/>
                <a:gd name="T25" fmla="*/ 22 h 22"/>
                <a:gd name="T26" fmla="*/ 5 w 14"/>
                <a:gd name="T27" fmla="*/ 22 h 22"/>
                <a:gd name="T28" fmla="*/ 7 w 14"/>
                <a:gd name="T29" fmla="*/ 22 h 22"/>
                <a:gd name="T30" fmla="*/ 11 w 14"/>
                <a:gd name="T31" fmla="*/ 19 h 22"/>
                <a:gd name="T32" fmla="*/ 14 w 14"/>
                <a:gd name="T33" fmla="*/ 15 h 22"/>
                <a:gd name="T34" fmla="*/ 12 w 14"/>
                <a:gd name="T35" fmla="*/ 15 h 22"/>
                <a:gd name="T36" fmla="*/ 14 w 14"/>
                <a:gd name="T37" fmla="*/ 15 h 22"/>
                <a:gd name="T38" fmla="*/ 14 w 14"/>
                <a:gd name="T39" fmla="*/ 14 h 22"/>
                <a:gd name="T40" fmla="*/ 10 w 14"/>
                <a:gd name="T41" fmla="*/ 6 h 22"/>
                <a:gd name="T42" fmla="*/ 3 w 14"/>
                <a:gd name="T43" fmla="*/ 1 h 22"/>
                <a:gd name="T44" fmla="*/ 2 w 14"/>
                <a:gd name="T4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22">
                  <a:moveTo>
                    <a:pt x="6" y="18"/>
                  </a:moveTo>
                  <a:cubicBezTo>
                    <a:pt x="6" y="14"/>
                    <a:pt x="5" y="10"/>
                    <a:pt x="5" y="7"/>
                  </a:cubicBezTo>
                  <a:cubicBezTo>
                    <a:pt x="6" y="7"/>
                    <a:pt x="7" y="8"/>
                    <a:pt x="7" y="9"/>
                  </a:cubicBezTo>
                  <a:cubicBezTo>
                    <a:pt x="9" y="10"/>
                    <a:pt x="10" y="12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5"/>
                    <a:pt x="9" y="16"/>
                    <a:pt x="8" y="16"/>
                  </a:cubicBezTo>
                  <a:cubicBezTo>
                    <a:pt x="8" y="17"/>
                    <a:pt x="7" y="17"/>
                    <a:pt x="6" y="18"/>
                  </a:cubicBezTo>
                  <a:moveTo>
                    <a:pt x="2" y="0"/>
                  </a:moveTo>
                  <a:cubicBezTo>
                    <a:pt x="2" y="0"/>
                    <a:pt x="2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" y="9"/>
                    <a:pt x="1" y="15"/>
                    <a:pt x="2" y="21"/>
                  </a:cubicBezTo>
                  <a:cubicBezTo>
                    <a:pt x="2" y="21"/>
                    <a:pt x="2" y="22"/>
                    <a:pt x="3" y="22"/>
                  </a:cubicBezTo>
                  <a:cubicBezTo>
                    <a:pt x="3" y="22"/>
                    <a:pt x="4" y="22"/>
                    <a:pt x="4" y="22"/>
                  </a:cubicBezTo>
                  <a:cubicBezTo>
                    <a:pt x="4" y="22"/>
                    <a:pt x="4" y="22"/>
                    <a:pt x="5" y="22"/>
                  </a:cubicBezTo>
                  <a:cubicBezTo>
                    <a:pt x="5" y="22"/>
                    <a:pt x="6" y="22"/>
                    <a:pt x="7" y="22"/>
                  </a:cubicBezTo>
                  <a:cubicBezTo>
                    <a:pt x="9" y="21"/>
                    <a:pt x="10" y="21"/>
                    <a:pt x="11" y="19"/>
                  </a:cubicBezTo>
                  <a:cubicBezTo>
                    <a:pt x="13" y="18"/>
                    <a:pt x="13" y="17"/>
                    <a:pt x="14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4"/>
                    <a:pt x="14" y="14"/>
                  </a:cubicBezTo>
                  <a:cubicBezTo>
                    <a:pt x="14" y="10"/>
                    <a:pt x="12" y="8"/>
                    <a:pt x="10" y="6"/>
                  </a:cubicBezTo>
                  <a:cubicBezTo>
                    <a:pt x="8" y="3"/>
                    <a:pt x="6" y="2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89" name="Freeform 773"/>
            <p:cNvSpPr>
              <a:spLocks noEditPoints="1"/>
            </p:cNvSpPr>
            <p:nvPr/>
          </p:nvSpPr>
          <p:spPr bwMode="auto">
            <a:xfrm>
              <a:off x="3049" y="2901"/>
              <a:ext cx="190" cy="189"/>
            </a:xfrm>
            <a:custGeom>
              <a:avLst/>
              <a:gdLst>
                <a:gd name="T0" fmla="*/ 48 w 80"/>
                <a:gd name="T1" fmla="*/ 76 h 80"/>
                <a:gd name="T2" fmla="*/ 43 w 80"/>
                <a:gd name="T3" fmla="*/ 76 h 80"/>
                <a:gd name="T4" fmla="*/ 43 w 80"/>
                <a:gd name="T5" fmla="*/ 77 h 80"/>
                <a:gd name="T6" fmla="*/ 37 w 80"/>
                <a:gd name="T7" fmla="*/ 77 h 80"/>
                <a:gd name="T8" fmla="*/ 39 w 80"/>
                <a:gd name="T9" fmla="*/ 77 h 80"/>
                <a:gd name="T10" fmla="*/ 35 w 80"/>
                <a:gd name="T11" fmla="*/ 74 h 80"/>
                <a:gd name="T12" fmla="*/ 32 w 80"/>
                <a:gd name="T13" fmla="*/ 76 h 80"/>
                <a:gd name="T14" fmla="*/ 34 w 80"/>
                <a:gd name="T15" fmla="*/ 74 h 80"/>
                <a:gd name="T16" fmla="*/ 27 w 80"/>
                <a:gd name="T17" fmla="*/ 75 h 80"/>
                <a:gd name="T18" fmla="*/ 29 w 80"/>
                <a:gd name="T19" fmla="*/ 75 h 80"/>
                <a:gd name="T20" fmla="*/ 27 w 80"/>
                <a:gd name="T21" fmla="*/ 70 h 80"/>
                <a:gd name="T22" fmla="*/ 23 w 80"/>
                <a:gd name="T23" fmla="*/ 73 h 80"/>
                <a:gd name="T24" fmla="*/ 25 w 80"/>
                <a:gd name="T25" fmla="*/ 69 h 80"/>
                <a:gd name="T26" fmla="*/ 13 w 80"/>
                <a:gd name="T27" fmla="*/ 64 h 80"/>
                <a:gd name="T28" fmla="*/ 16 w 80"/>
                <a:gd name="T29" fmla="*/ 68 h 80"/>
                <a:gd name="T30" fmla="*/ 13 w 80"/>
                <a:gd name="T31" fmla="*/ 55 h 80"/>
                <a:gd name="T32" fmla="*/ 9 w 80"/>
                <a:gd name="T33" fmla="*/ 58 h 80"/>
                <a:gd name="T34" fmla="*/ 11 w 80"/>
                <a:gd name="T35" fmla="*/ 50 h 80"/>
                <a:gd name="T36" fmla="*/ 9 w 80"/>
                <a:gd name="T37" fmla="*/ 58 h 80"/>
                <a:gd name="T38" fmla="*/ 9 w 80"/>
                <a:gd name="T39" fmla="*/ 44 h 80"/>
                <a:gd name="T40" fmla="*/ 6 w 80"/>
                <a:gd name="T41" fmla="*/ 53 h 80"/>
                <a:gd name="T42" fmla="*/ 7 w 80"/>
                <a:gd name="T43" fmla="*/ 36 h 80"/>
                <a:gd name="T44" fmla="*/ 9 w 80"/>
                <a:gd name="T45" fmla="*/ 42 h 80"/>
                <a:gd name="T46" fmla="*/ 4 w 80"/>
                <a:gd name="T47" fmla="*/ 34 h 80"/>
                <a:gd name="T48" fmla="*/ 6 w 80"/>
                <a:gd name="T49" fmla="*/ 35 h 80"/>
                <a:gd name="T50" fmla="*/ 5 w 80"/>
                <a:gd name="T51" fmla="*/ 29 h 80"/>
                <a:gd name="T52" fmla="*/ 4 w 80"/>
                <a:gd name="T53" fmla="*/ 31 h 80"/>
                <a:gd name="T54" fmla="*/ 10 w 80"/>
                <a:gd name="T55" fmla="*/ 21 h 80"/>
                <a:gd name="T56" fmla="*/ 5 w 80"/>
                <a:gd name="T57" fmla="*/ 27 h 80"/>
                <a:gd name="T58" fmla="*/ 12 w 80"/>
                <a:gd name="T59" fmla="*/ 17 h 80"/>
                <a:gd name="T60" fmla="*/ 9 w 80"/>
                <a:gd name="T61" fmla="*/ 20 h 80"/>
                <a:gd name="T62" fmla="*/ 15 w 80"/>
                <a:gd name="T63" fmla="*/ 50 h 80"/>
                <a:gd name="T64" fmla="*/ 32 w 80"/>
                <a:gd name="T65" fmla="*/ 5 h 80"/>
                <a:gd name="T66" fmla="*/ 75 w 80"/>
                <a:gd name="T67" fmla="*/ 30 h 80"/>
                <a:gd name="T68" fmla="*/ 55 w 80"/>
                <a:gd name="T69" fmla="*/ 72 h 80"/>
                <a:gd name="T70" fmla="*/ 40 w 80"/>
                <a:gd name="T71" fmla="*/ 0 h 80"/>
                <a:gd name="T72" fmla="*/ 22 w 80"/>
                <a:gd name="T73" fmla="*/ 6 h 80"/>
                <a:gd name="T74" fmla="*/ 8 w 80"/>
                <a:gd name="T75" fmla="*/ 14 h 80"/>
                <a:gd name="T76" fmla="*/ 0 w 80"/>
                <a:gd name="T77" fmla="*/ 39 h 80"/>
                <a:gd name="T78" fmla="*/ 34 w 80"/>
                <a:gd name="T79" fmla="*/ 80 h 80"/>
                <a:gd name="T80" fmla="*/ 41 w 80"/>
                <a:gd name="T81" fmla="*/ 80 h 80"/>
                <a:gd name="T82" fmla="*/ 46 w 80"/>
                <a:gd name="T83" fmla="*/ 80 h 80"/>
                <a:gd name="T84" fmla="*/ 48 w 80"/>
                <a:gd name="T85" fmla="*/ 80 h 80"/>
                <a:gd name="T86" fmla="*/ 74 w 80"/>
                <a:gd name="T87" fmla="*/ 62 h 80"/>
                <a:gd name="T88" fmla="*/ 63 w 80"/>
                <a:gd name="T89" fmla="*/ 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0" h="80">
                  <a:moveTo>
                    <a:pt x="46" y="77"/>
                  </a:moveTo>
                  <a:cubicBezTo>
                    <a:pt x="47" y="76"/>
                    <a:pt x="47" y="76"/>
                    <a:pt x="47" y="76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7" y="76"/>
                    <a:pt x="46" y="77"/>
                    <a:pt x="46" y="77"/>
                  </a:cubicBezTo>
                  <a:moveTo>
                    <a:pt x="41" y="77"/>
                  </a:moveTo>
                  <a:cubicBezTo>
                    <a:pt x="42" y="77"/>
                    <a:pt x="42" y="76"/>
                    <a:pt x="43" y="76"/>
                  </a:cubicBezTo>
                  <a:cubicBezTo>
                    <a:pt x="43" y="76"/>
                    <a:pt x="44" y="76"/>
                    <a:pt x="44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43" y="77"/>
                    <a:pt x="42" y="77"/>
                    <a:pt x="41" y="77"/>
                  </a:cubicBezTo>
                  <a:moveTo>
                    <a:pt x="39" y="77"/>
                  </a:moveTo>
                  <a:cubicBezTo>
                    <a:pt x="39" y="77"/>
                    <a:pt x="38" y="77"/>
                    <a:pt x="37" y="77"/>
                  </a:cubicBezTo>
                  <a:cubicBezTo>
                    <a:pt x="38" y="76"/>
                    <a:pt x="38" y="76"/>
                    <a:pt x="39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40" y="76"/>
                    <a:pt x="40" y="77"/>
                    <a:pt x="39" y="77"/>
                  </a:cubicBezTo>
                  <a:moveTo>
                    <a:pt x="35" y="77"/>
                  </a:moveTo>
                  <a:cubicBezTo>
                    <a:pt x="35" y="77"/>
                    <a:pt x="34" y="77"/>
                    <a:pt x="34" y="76"/>
                  </a:cubicBezTo>
                  <a:cubicBezTo>
                    <a:pt x="34" y="76"/>
                    <a:pt x="35" y="75"/>
                    <a:pt x="35" y="74"/>
                  </a:cubicBezTo>
                  <a:cubicBezTo>
                    <a:pt x="36" y="74"/>
                    <a:pt x="36" y="74"/>
                    <a:pt x="37" y="75"/>
                  </a:cubicBezTo>
                  <a:cubicBezTo>
                    <a:pt x="36" y="75"/>
                    <a:pt x="36" y="76"/>
                    <a:pt x="35" y="77"/>
                  </a:cubicBezTo>
                  <a:moveTo>
                    <a:pt x="32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32" y="75"/>
                    <a:pt x="32" y="74"/>
                    <a:pt x="33" y="73"/>
                  </a:cubicBezTo>
                  <a:cubicBezTo>
                    <a:pt x="33" y="73"/>
                    <a:pt x="33" y="73"/>
                    <a:pt x="34" y="74"/>
                  </a:cubicBezTo>
                  <a:cubicBezTo>
                    <a:pt x="33" y="74"/>
                    <a:pt x="33" y="75"/>
                    <a:pt x="32" y="76"/>
                  </a:cubicBezTo>
                  <a:moveTo>
                    <a:pt x="29" y="75"/>
                  </a:moveTo>
                  <a:cubicBezTo>
                    <a:pt x="28" y="75"/>
                    <a:pt x="28" y="75"/>
                    <a:pt x="27" y="75"/>
                  </a:cubicBezTo>
                  <a:cubicBezTo>
                    <a:pt x="28" y="74"/>
                    <a:pt x="29" y="73"/>
                    <a:pt x="29" y="71"/>
                  </a:cubicBezTo>
                  <a:cubicBezTo>
                    <a:pt x="30" y="72"/>
                    <a:pt x="30" y="72"/>
                    <a:pt x="31" y="72"/>
                  </a:cubicBezTo>
                  <a:cubicBezTo>
                    <a:pt x="31" y="73"/>
                    <a:pt x="30" y="74"/>
                    <a:pt x="29" y="75"/>
                  </a:cubicBezTo>
                  <a:moveTo>
                    <a:pt x="25" y="74"/>
                  </a:moveTo>
                  <a:cubicBezTo>
                    <a:pt x="25" y="74"/>
                    <a:pt x="24" y="74"/>
                    <a:pt x="24" y="73"/>
                  </a:cubicBezTo>
                  <a:cubicBezTo>
                    <a:pt x="25" y="72"/>
                    <a:pt x="26" y="71"/>
                    <a:pt x="27" y="70"/>
                  </a:cubicBezTo>
                  <a:cubicBezTo>
                    <a:pt x="27" y="70"/>
                    <a:pt x="28" y="70"/>
                    <a:pt x="28" y="71"/>
                  </a:cubicBezTo>
                  <a:cubicBezTo>
                    <a:pt x="27" y="72"/>
                    <a:pt x="26" y="73"/>
                    <a:pt x="25" y="74"/>
                  </a:cubicBezTo>
                  <a:moveTo>
                    <a:pt x="23" y="73"/>
                  </a:moveTo>
                  <a:cubicBezTo>
                    <a:pt x="21" y="72"/>
                    <a:pt x="19" y="70"/>
                    <a:pt x="17" y="69"/>
                  </a:cubicBezTo>
                  <a:cubicBezTo>
                    <a:pt x="18" y="68"/>
                    <a:pt x="19" y="66"/>
                    <a:pt x="21" y="65"/>
                  </a:cubicBezTo>
                  <a:cubicBezTo>
                    <a:pt x="22" y="66"/>
                    <a:pt x="24" y="68"/>
                    <a:pt x="25" y="69"/>
                  </a:cubicBezTo>
                  <a:cubicBezTo>
                    <a:pt x="24" y="70"/>
                    <a:pt x="23" y="71"/>
                    <a:pt x="23" y="73"/>
                  </a:cubicBezTo>
                  <a:moveTo>
                    <a:pt x="16" y="68"/>
                  </a:moveTo>
                  <a:cubicBezTo>
                    <a:pt x="15" y="67"/>
                    <a:pt x="14" y="66"/>
                    <a:pt x="13" y="64"/>
                  </a:cubicBezTo>
                  <a:cubicBezTo>
                    <a:pt x="13" y="63"/>
                    <a:pt x="15" y="61"/>
                    <a:pt x="16" y="59"/>
                  </a:cubicBezTo>
                  <a:cubicBezTo>
                    <a:pt x="17" y="61"/>
                    <a:pt x="18" y="62"/>
                    <a:pt x="19" y="64"/>
                  </a:cubicBezTo>
                  <a:cubicBezTo>
                    <a:pt x="18" y="65"/>
                    <a:pt x="17" y="67"/>
                    <a:pt x="16" y="68"/>
                  </a:cubicBezTo>
                  <a:moveTo>
                    <a:pt x="11" y="63"/>
                  </a:moveTo>
                  <a:cubicBezTo>
                    <a:pt x="11" y="62"/>
                    <a:pt x="10" y="61"/>
                    <a:pt x="9" y="60"/>
                  </a:cubicBezTo>
                  <a:cubicBezTo>
                    <a:pt x="11" y="58"/>
                    <a:pt x="12" y="57"/>
                    <a:pt x="13" y="55"/>
                  </a:cubicBezTo>
                  <a:cubicBezTo>
                    <a:pt x="14" y="56"/>
                    <a:pt x="14" y="57"/>
                    <a:pt x="15" y="58"/>
                  </a:cubicBezTo>
                  <a:cubicBezTo>
                    <a:pt x="14" y="59"/>
                    <a:pt x="12" y="61"/>
                    <a:pt x="11" y="63"/>
                  </a:cubicBezTo>
                  <a:moveTo>
                    <a:pt x="9" y="58"/>
                  </a:moveTo>
                  <a:cubicBezTo>
                    <a:pt x="8" y="57"/>
                    <a:pt x="7" y="56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8" y="53"/>
                    <a:pt x="10" y="51"/>
                    <a:pt x="11" y="50"/>
                  </a:cubicBezTo>
                  <a:cubicBezTo>
                    <a:pt x="11" y="50"/>
                    <a:pt x="11" y="51"/>
                    <a:pt x="12" y="52"/>
                  </a:cubicBezTo>
                  <a:cubicBezTo>
                    <a:pt x="12" y="52"/>
                    <a:pt x="12" y="53"/>
                    <a:pt x="12" y="53"/>
                  </a:cubicBezTo>
                  <a:cubicBezTo>
                    <a:pt x="11" y="55"/>
                    <a:pt x="10" y="57"/>
                    <a:pt x="9" y="58"/>
                  </a:cubicBezTo>
                  <a:moveTo>
                    <a:pt x="6" y="53"/>
                  </a:moveTo>
                  <a:cubicBezTo>
                    <a:pt x="6" y="51"/>
                    <a:pt x="5" y="50"/>
                    <a:pt x="5" y="49"/>
                  </a:cubicBezTo>
                  <a:cubicBezTo>
                    <a:pt x="7" y="47"/>
                    <a:pt x="8" y="46"/>
                    <a:pt x="9" y="44"/>
                  </a:cubicBezTo>
                  <a:cubicBezTo>
                    <a:pt x="10" y="45"/>
                    <a:pt x="10" y="47"/>
                    <a:pt x="10" y="48"/>
                  </a:cubicBezTo>
                  <a:cubicBezTo>
                    <a:pt x="9" y="49"/>
                    <a:pt x="8" y="50"/>
                    <a:pt x="8" y="51"/>
                  </a:cubicBezTo>
                  <a:cubicBezTo>
                    <a:pt x="7" y="52"/>
                    <a:pt x="7" y="52"/>
                    <a:pt x="6" y="53"/>
                  </a:cubicBezTo>
                  <a:moveTo>
                    <a:pt x="5" y="47"/>
                  </a:moveTo>
                  <a:cubicBezTo>
                    <a:pt x="4" y="44"/>
                    <a:pt x="4" y="41"/>
                    <a:pt x="4" y="39"/>
                  </a:cubicBezTo>
                  <a:cubicBezTo>
                    <a:pt x="5" y="38"/>
                    <a:pt x="6" y="37"/>
                    <a:pt x="7" y="36"/>
                  </a:cubicBezTo>
                  <a:cubicBezTo>
                    <a:pt x="7" y="36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9" y="40"/>
                    <a:pt x="9" y="42"/>
                  </a:cubicBezTo>
                  <a:cubicBezTo>
                    <a:pt x="8" y="44"/>
                    <a:pt x="6" y="45"/>
                    <a:pt x="5" y="47"/>
                  </a:cubicBezTo>
                  <a:moveTo>
                    <a:pt x="4" y="37"/>
                  </a:moveTo>
                  <a:cubicBezTo>
                    <a:pt x="4" y="36"/>
                    <a:pt x="4" y="35"/>
                    <a:pt x="4" y="34"/>
                  </a:cubicBezTo>
                  <a:cubicBezTo>
                    <a:pt x="6" y="33"/>
                    <a:pt x="7" y="31"/>
                    <a:pt x="9" y="30"/>
                  </a:cubicBezTo>
                  <a:cubicBezTo>
                    <a:pt x="9" y="31"/>
                    <a:pt x="9" y="31"/>
                    <a:pt x="9" y="32"/>
                  </a:cubicBezTo>
                  <a:cubicBezTo>
                    <a:pt x="8" y="33"/>
                    <a:pt x="7" y="34"/>
                    <a:pt x="6" y="35"/>
                  </a:cubicBezTo>
                  <a:cubicBezTo>
                    <a:pt x="5" y="36"/>
                    <a:pt x="4" y="36"/>
                    <a:pt x="4" y="37"/>
                  </a:cubicBezTo>
                  <a:moveTo>
                    <a:pt x="4" y="31"/>
                  </a:moveTo>
                  <a:cubicBezTo>
                    <a:pt x="5" y="31"/>
                    <a:pt x="5" y="30"/>
                    <a:pt x="5" y="29"/>
                  </a:cubicBezTo>
                  <a:cubicBezTo>
                    <a:pt x="6" y="28"/>
                    <a:pt x="8" y="27"/>
                    <a:pt x="9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9"/>
                    <a:pt x="6" y="30"/>
                    <a:pt x="4" y="31"/>
                  </a:cubicBezTo>
                  <a:moveTo>
                    <a:pt x="5" y="27"/>
                  </a:moveTo>
                  <a:cubicBezTo>
                    <a:pt x="6" y="26"/>
                    <a:pt x="6" y="25"/>
                    <a:pt x="7" y="24"/>
                  </a:cubicBezTo>
                  <a:cubicBezTo>
                    <a:pt x="8" y="23"/>
                    <a:pt x="9" y="22"/>
                    <a:pt x="10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2"/>
                    <a:pt x="10" y="23"/>
                    <a:pt x="10" y="24"/>
                  </a:cubicBezTo>
                  <a:cubicBezTo>
                    <a:pt x="8" y="25"/>
                    <a:pt x="7" y="26"/>
                    <a:pt x="5" y="27"/>
                  </a:cubicBezTo>
                  <a:moveTo>
                    <a:pt x="8" y="21"/>
                  </a:moveTo>
                  <a:cubicBezTo>
                    <a:pt x="8" y="20"/>
                    <a:pt x="9" y="19"/>
                    <a:pt x="9" y="19"/>
                  </a:cubicBezTo>
                  <a:cubicBezTo>
                    <a:pt x="10" y="18"/>
                    <a:pt x="11" y="18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8"/>
                    <a:pt x="11" y="19"/>
                  </a:cubicBezTo>
                  <a:cubicBezTo>
                    <a:pt x="11" y="19"/>
                    <a:pt x="10" y="20"/>
                    <a:pt x="9" y="20"/>
                  </a:cubicBezTo>
                  <a:cubicBezTo>
                    <a:pt x="9" y="20"/>
                    <a:pt x="8" y="21"/>
                    <a:pt x="8" y="21"/>
                  </a:cubicBezTo>
                  <a:moveTo>
                    <a:pt x="47" y="73"/>
                  </a:moveTo>
                  <a:cubicBezTo>
                    <a:pt x="34" y="73"/>
                    <a:pt x="20" y="63"/>
                    <a:pt x="15" y="50"/>
                  </a:cubicBezTo>
                  <a:cubicBezTo>
                    <a:pt x="13" y="46"/>
                    <a:pt x="12" y="40"/>
                    <a:pt x="12" y="35"/>
                  </a:cubicBezTo>
                  <a:cubicBezTo>
                    <a:pt x="12" y="28"/>
                    <a:pt x="13" y="21"/>
                    <a:pt x="17" y="16"/>
                  </a:cubicBezTo>
                  <a:cubicBezTo>
                    <a:pt x="20" y="10"/>
                    <a:pt x="25" y="6"/>
                    <a:pt x="32" y="5"/>
                  </a:cubicBezTo>
                  <a:cubicBezTo>
                    <a:pt x="35" y="4"/>
                    <a:pt x="37" y="4"/>
                    <a:pt x="40" y="4"/>
                  </a:cubicBezTo>
                  <a:cubicBezTo>
                    <a:pt x="48" y="4"/>
                    <a:pt x="55" y="7"/>
                    <a:pt x="61" y="11"/>
                  </a:cubicBezTo>
                  <a:cubicBezTo>
                    <a:pt x="67" y="16"/>
                    <a:pt x="72" y="23"/>
                    <a:pt x="75" y="30"/>
                  </a:cubicBezTo>
                  <a:cubicBezTo>
                    <a:pt x="76" y="34"/>
                    <a:pt x="77" y="38"/>
                    <a:pt x="77" y="42"/>
                  </a:cubicBezTo>
                  <a:cubicBezTo>
                    <a:pt x="77" y="48"/>
                    <a:pt x="75" y="55"/>
                    <a:pt x="71" y="61"/>
                  </a:cubicBezTo>
                  <a:cubicBezTo>
                    <a:pt x="67" y="66"/>
                    <a:pt x="62" y="70"/>
                    <a:pt x="55" y="72"/>
                  </a:cubicBezTo>
                  <a:cubicBezTo>
                    <a:pt x="53" y="73"/>
                    <a:pt x="50" y="73"/>
                    <a:pt x="48" y="73"/>
                  </a:cubicBezTo>
                  <a:cubicBezTo>
                    <a:pt x="48" y="73"/>
                    <a:pt x="48" y="73"/>
                    <a:pt x="47" y="73"/>
                  </a:cubicBezTo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37" y="0"/>
                    <a:pt x="34" y="1"/>
                    <a:pt x="31" y="1"/>
                  </a:cubicBezTo>
                  <a:cubicBezTo>
                    <a:pt x="28" y="2"/>
                    <a:pt x="24" y="4"/>
                    <a:pt x="22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17" y="8"/>
                    <a:pt x="13" y="10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3" y="22"/>
                    <a:pt x="0" y="30"/>
                    <a:pt x="0" y="39"/>
                  </a:cubicBezTo>
                  <a:cubicBezTo>
                    <a:pt x="0" y="44"/>
                    <a:pt x="1" y="50"/>
                    <a:pt x="3" y="55"/>
                  </a:cubicBezTo>
                  <a:cubicBezTo>
                    <a:pt x="9" y="68"/>
                    <a:pt x="20" y="78"/>
                    <a:pt x="34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7" y="80"/>
                    <a:pt x="39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2" y="80"/>
                    <a:pt x="44" y="80"/>
                    <a:pt x="45" y="80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52" y="78"/>
                    <a:pt x="58" y="75"/>
                    <a:pt x="62" y="73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7" y="70"/>
                    <a:pt x="71" y="66"/>
                    <a:pt x="74" y="62"/>
                  </a:cubicBezTo>
                  <a:cubicBezTo>
                    <a:pt x="78" y="56"/>
                    <a:pt x="80" y="49"/>
                    <a:pt x="80" y="42"/>
                  </a:cubicBezTo>
                  <a:cubicBezTo>
                    <a:pt x="80" y="37"/>
                    <a:pt x="79" y="33"/>
                    <a:pt x="78" y="29"/>
                  </a:cubicBezTo>
                  <a:cubicBezTo>
                    <a:pt x="75" y="21"/>
                    <a:pt x="70" y="14"/>
                    <a:pt x="63" y="9"/>
                  </a:cubicBezTo>
                  <a:cubicBezTo>
                    <a:pt x="57" y="4"/>
                    <a:pt x="49" y="0"/>
                    <a:pt x="4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90" name="Freeform 774"/>
            <p:cNvSpPr>
              <a:spLocks noEditPoints="1"/>
            </p:cNvSpPr>
            <p:nvPr/>
          </p:nvSpPr>
          <p:spPr bwMode="auto">
            <a:xfrm>
              <a:off x="3085" y="2917"/>
              <a:ext cx="139" cy="147"/>
            </a:xfrm>
            <a:custGeom>
              <a:avLst/>
              <a:gdLst>
                <a:gd name="T0" fmla="*/ 55 w 59"/>
                <a:gd name="T1" fmla="*/ 37 h 62"/>
                <a:gd name="T2" fmla="*/ 55 w 59"/>
                <a:gd name="T3" fmla="*/ 38 h 62"/>
                <a:gd name="T4" fmla="*/ 55 w 59"/>
                <a:gd name="T5" fmla="*/ 32 h 62"/>
                <a:gd name="T6" fmla="*/ 55 w 59"/>
                <a:gd name="T7" fmla="*/ 34 h 62"/>
                <a:gd name="T8" fmla="*/ 55 w 59"/>
                <a:gd name="T9" fmla="*/ 35 h 62"/>
                <a:gd name="T10" fmla="*/ 53 w 59"/>
                <a:gd name="T11" fmla="*/ 27 h 62"/>
                <a:gd name="T12" fmla="*/ 55 w 59"/>
                <a:gd name="T13" fmla="*/ 29 h 62"/>
                <a:gd name="T14" fmla="*/ 54 w 59"/>
                <a:gd name="T15" fmla="*/ 30 h 62"/>
                <a:gd name="T16" fmla="*/ 55 w 59"/>
                <a:gd name="T17" fmla="*/ 24 h 62"/>
                <a:gd name="T18" fmla="*/ 53 w 59"/>
                <a:gd name="T19" fmla="*/ 25 h 62"/>
                <a:gd name="T20" fmla="*/ 52 w 59"/>
                <a:gd name="T21" fmla="*/ 21 h 62"/>
                <a:gd name="T22" fmla="*/ 53 w 59"/>
                <a:gd name="T23" fmla="*/ 25 h 62"/>
                <a:gd name="T24" fmla="*/ 48 w 59"/>
                <a:gd name="T25" fmla="*/ 17 h 62"/>
                <a:gd name="T26" fmla="*/ 51 w 59"/>
                <a:gd name="T27" fmla="*/ 20 h 62"/>
                <a:gd name="T28" fmla="*/ 47 w 59"/>
                <a:gd name="T29" fmla="*/ 16 h 62"/>
                <a:gd name="T30" fmla="*/ 45 w 59"/>
                <a:gd name="T31" fmla="*/ 12 h 62"/>
                <a:gd name="T32" fmla="*/ 47 w 59"/>
                <a:gd name="T33" fmla="*/ 16 h 62"/>
                <a:gd name="T34" fmla="*/ 41 w 59"/>
                <a:gd name="T35" fmla="*/ 10 h 62"/>
                <a:gd name="T36" fmla="*/ 41 w 59"/>
                <a:gd name="T37" fmla="*/ 8 h 62"/>
                <a:gd name="T38" fmla="*/ 44 w 59"/>
                <a:gd name="T39" fmla="*/ 10 h 62"/>
                <a:gd name="T40" fmla="*/ 32 w 59"/>
                <a:gd name="T41" fmla="*/ 59 h 62"/>
                <a:gd name="T42" fmla="*/ 3 w 59"/>
                <a:gd name="T43" fmla="*/ 28 h 62"/>
                <a:gd name="T44" fmla="*/ 11 w 59"/>
                <a:gd name="T45" fmla="*/ 8 h 62"/>
                <a:gd name="T46" fmla="*/ 16 w 59"/>
                <a:gd name="T47" fmla="*/ 7 h 62"/>
                <a:gd name="T48" fmla="*/ 39 w 59"/>
                <a:gd name="T49" fmla="*/ 12 h 62"/>
                <a:gd name="T50" fmla="*/ 40 w 59"/>
                <a:gd name="T51" fmla="*/ 14 h 62"/>
                <a:gd name="T52" fmla="*/ 50 w 59"/>
                <a:gd name="T53" fmla="*/ 28 h 62"/>
                <a:gd name="T54" fmla="*/ 44 w 59"/>
                <a:gd name="T55" fmla="*/ 56 h 62"/>
                <a:gd name="T56" fmla="*/ 38 w 59"/>
                <a:gd name="T57" fmla="*/ 58 h 62"/>
                <a:gd name="T58" fmla="*/ 32 w 59"/>
                <a:gd name="T59" fmla="*/ 59 h 62"/>
                <a:gd name="T60" fmla="*/ 36 w 59"/>
                <a:gd name="T61" fmla="*/ 6 h 62"/>
                <a:gd name="T62" fmla="*/ 39 w 59"/>
                <a:gd name="T63" fmla="*/ 7 h 62"/>
                <a:gd name="T64" fmla="*/ 34 w 59"/>
                <a:gd name="T65" fmla="*/ 5 h 62"/>
                <a:gd name="T66" fmla="*/ 32 w 59"/>
                <a:gd name="T67" fmla="*/ 4 h 62"/>
                <a:gd name="T68" fmla="*/ 34 w 59"/>
                <a:gd name="T69" fmla="*/ 5 h 62"/>
                <a:gd name="T70" fmla="*/ 30 w 59"/>
                <a:gd name="T71" fmla="*/ 4 h 62"/>
                <a:gd name="T72" fmla="*/ 30 w 59"/>
                <a:gd name="T73" fmla="*/ 4 h 62"/>
                <a:gd name="T74" fmla="*/ 26 w 59"/>
                <a:gd name="T75" fmla="*/ 0 h 62"/>
                <a:gd name="T76" fmla="*/ 4 w 59"/>
                <a:gd name="T77" fmla="*/ 11 h 62"/>
                <a:gd name="T78" fmla="*/ 2 w 59"/>
                <a:gd name="T79" fmla="*/ 42 h 62"/>
                <a:gd name="T80" fmla="*/ 39 w 59"/>
                <a:gd name="T81" fmla="*/ 62 h 62"/>
                <a:gd name="T82" fmla="*/ 59 w 59"/>
                <a:gd name="T83" fmla="*/ 34 h 62"/>
                <a:gd name="T84" fmla="*/ 45 w 59"/>
                <a:gd name="T85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9" h="62">
                  <a:moveTo>
                    <a:pt x="55" y="38"/>
                  </a:move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8"/>
                    <a:pt x="55" y="38"/>
                    <a:pt x="55" y="38"/>
                  </a:cubicBezTo>
                  <a:moveTo>
                    <a:pt x="55" y="35"/>
                  </a:moveTo>
                  <a:cubicBezTo>
                    <a:pt x="55" y="34"/>
                    <a:pt x="55" y="33"/>
                    <a:pt x="55" y="32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3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5"/>
                    <a:pt x="55" y="35"/>
                    <a:pt x="55" y="35"/>
                  </a:cubicBezTo>
                  <a:moveTo>
                    <a:pt x="54" y="30"/>
                  </a:moveTo>
                  <a:cubicBezTo>
                    <a:pt x="54" y="29"/>
                    <a:pt x="54" y="28"/>
                    <a:pt x="53" y="27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4" y="27"/>
                    <a:pt x="55" y="28"/>
                    <a:pt x="55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30"/>
                    <a:pt x="54" y="30"/>
                    <a:pt x="54" y="30"/>
                  </a:cubicBezTo>
                  <a:moveTo>
                    <a:pt x="55" y="25"/>
                  </a:moveTo>
                  <a:cubicBezTo>
                    <a:pt x="55" y="24"/>
                    <a:pt x="55" y="24"/>
                    <a:pt x="55" y="24"/>
                  </a:cubicBezTo>
                  <a:cubicBezTo>
                    <a:pt x="55" y="25"/>
                    <a:pt x="55" y="25"/>
                    <a:pt x="55" y="25"/>
                  </a:cubicBezTo>
                  <a:moveTo>
                    <a:pt x="53" y="25"/>
                  </a:moveTo>
                  <a:cubicBezTo>
                    <a:pt x="52" y="24"/>
                    <a:pt x="52" y="23"/>
                    <a:pt x="51" y="22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2" y="22"/>
                    <a:pt x="53" y="23"/>
                    <a:pt x="53" y="24"/>
                  </a:cubicBezTo>
                  <a:cubicBezTo>
                    <a:pt x="53" y="25"/>
                    <a:pt x="53" y="25"/>
                    <a:pt x="53" y="25"/>
                  </a:cubicBezTo>
                  <a:moveTo>
                    <a:pt x="50" y="20"/>
                  </a:moveTo>
                  <a:cubicBezTo>
                    <a:pt x="49" y="19"/>
                    <a:pt x="49" y="18"/>
                    <a:pt x="48" y="17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0" y="17"/>
                    <a:pt x="50" y="18"/>
                    <a:pt x="51" y="20"/>
                  </a:cubicBezTo>
                  <a:cubicBezTo>
                    <a:pt x="50" y="20"/>
                    <a:pt x="50" y="20"/>
                    <a:pt x="50" y="20"/>
                  </a:cubicBezTo>
                  <a:moveTo>
                    <a:pt x="47" y="16"/>
                  </a:moveTo>
                  <a:cubicBezTo>
                    <a:pt x="46" y="14"/>
                    <a:pt x="45" y="13"/>
                    <a:pt x="44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6" y="13"/>
                    <a:pt x="47" y="14"/>
                    <a:pt x="48" y="15"/>
                  </a:cubicBezTo>
                  <a:cubicBezTo>
                    <a:pt x="47" y="16"/>
                    <a:pt x="47" y="16"/>
                    <a:pt x="47" y="16"/>
                  </a:cubicBezTo>
                  <a:moveTo>
                    <a:pt x="43" y="11"/>
                  </a:moveTo>
                  <a:cubicBezTo>
                    <a:pt x="42" y="11"/>
                    <a:pt x="42" y="10"/>
                    <a:pt x="41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9"/>
                    <a:pt x="42" y="9"/>
                    <a:pt x="43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3" y="11"/>
                    <a:pt x="43" y="11"/>
                    <a:pt x="43" y="11"/>
                  </a:cubicBezTo>
                  <a:moveTo>
                    <a:pt x="32" y="59"/>
                  </a:moveTo>
                  <a:cubicBezTo>
                    <a:pt x="21" y="59"/>
                    <a:pt x="9" y="51"/>
                    <a:pt x="5" y="41"/>
                  </a:cubicBezTo>
                  <a:cubicBezTo>
                    <a:pt x="4" y="37"/>
                    <a:pt x="3" y="33"/>
                    <a:pt x="3" y="28"/>
                  </a:cubicBezTo>
                  <a:cubicBezTo>
                    <a:pt x="3" y="23"/>
                    <a:pt x="4" y="17"/>
                    <a:pt x="7" y="13"/>
                  </a:cubicBezTo>
                  <a:cubicBezTo>
                    <a:pt x="8" y="11"/>
                    <a:pt x="10" y="10"/>
                    <a:pt x="11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8"/>
                    <a:pt x="14" y="7"/>
                    <a:pt x="16" y="7"/>
                  </a:cubicBezTo>
                  <a:cubicBezTo>
                    <a:pt x="18" y="6"/>
                    <a:pt x="20" y="6"/>
                    <a:pt x="22" y="6"/>
                  </a:cubicBezTo>
                  <a:cubicBezTo>
                    <a:pt x="28" y="6"/>
                    <a:pt x="34" y="8"/>
                    <a:pt x="39" y="12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5" y="18"/>
                    <a:pt x="48" y="22"/>
                    <a:pt x="50" y="28"/>
                  </a:cubicBezTo>
                  <a:cubicBezTo>
                    <a:pt x="51" y="30"/>
                    <a:pt x="52" y="33"/>
                    <a:pt x="52" y="36"/>
                  </a:cubicBezTo>
                  <a:cubicBezTo>
                    <a:pt x="52" y="44"/>
                    <a:pt x="49" y="51"/>
                    <a:pt x="44" y="56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2" y="57"/>
                    <a:pt x="40" y="58"/>
                    <a:pt x="38" y="58"/>
                  </a:cubicBezTo>
                  <a:cubicBezTo>
                    <a:pt x="36" y="59"/>
                    <a:pt x="34" y="59"/>
                    <a:pt x="32" y="59"/>
                  </a:cubicBezTo>
                  <a:cubicBezTo>
                    <a:pt x="32" y="59"/>
                    <a:pt x="32" y="59"/>
                    <a:pt x="32" y="59"/>
                  </a:cubicBezTo>
                  <a:moveTo>
                    <a:pt x="39" y="8"/>
                  </a:moveTo>
                  <a:cubicBezTo>
                    <a:pt x="38" y="7"/>
                    <a:pt x="37" y="7"/>
                    <a:pt x="36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6"/>
                    <a:pt x="38" y="7"/>
                    <a:pt x="39" y="7"/>
                  </a:cubicBezTo>
                  <a:cubicBezTo>
                    <a:pt x="39" y="8"/>
                    <a:pt x="39" y="8"/>
                    <a:pt x="39" y="8"/>
                  </a:cubicBezTo>
                  <a:moveTo>
                    <a:pt x="34" y="5"/>
                  </a:moveTo>
                  <a:cubicBezTo>
                    <a:pt x="33" y="5"/>
                    <a:pt x="33" y="5"/>
                    <a:pt x="32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3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moveTo>
                    <a:pt x="30" y="4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moveTo>
                    <a:pt x="26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1" y="0"/>
                    <a:pt x="19" y="1"/>
                  </a:cubicBezTo>
                  <a:cubicBezTo>
                    <a:pt x="12" y="2"/>
                    <a:pt x="7" y="6"/>
                    <a:pt x="4" y="11"/>
                  </a:cubicBezTo>
                  <a:cubicBezTo>
                    <a:pt x="1" y="16"/>
                    <a:pt x="0" y="22"/>
                    <a:pt x="0" y="28"/>
                  </a:cubicBezTo>
                  <a:cubicBezTo>
                    <a:pt x="0" y="33"/>
                    <a:pt x="1" y="38"/>
                    <a:pt x="2" y="42"/>
                  </a:cubicBezTo>
                  <a:cubicBezTo>
                    <a:pt x="7" y="54"/>
                    <a:pt x="19" y="62"/>
                    <a:pt x="32" y="62"/>
                  </a:cubicBezTo>
                  <a:cubicBezTo>
                    <a:pt x="34" y="62"/>
                    <a:pt x="37" y="62"/>
                    <a:pt x="39" y="62"/>
                  </a:cubicBezTo>
                  <a:cubicBezTo>
                    <a:pt x="45" y="60"/>
                    <a:pt x="50" y="56"/>
                    <a:pt x="53" y="51"/>
                  </a:cubicBezTo>
                  <a:cubicBezTo>
                    <a:pt x="57" y="46"/>
                    <a:pt x="59" y="40"/>
                    <a:pt x="59" y="34"/>
                  </a:cubicBezTo>
                  <a:cubicBezTo>
                    <a:pt x="59" y="31"/>
                    <a:pt x="58" y="27"/>
                    <a:pt x="57" y="24"/>
                  </a:cubicBezTo>
                  <a:cubicBezTo>
                    <a:pt x="54" y="17"/>
                    <a:pt x="50" y="11"/>
                    <a:pt x="45" y="7"/>
                  </a:cubicBezTo>
                  <a:cubicBezTo>
                    <a:pt x="39" y="3"/>
                    <a:pt x="33" y="0"/>
                    <a:pt x="2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91" name="Freeform 775"/>
            <p:cNvSpPr>
              <a:spLocks noEditPoints="1"/>
            </p:cNvSpPr>
            <p:nvPr/>
          </p:nvSpPr>
          <p:spPr bwMode="auto">
            <a:xfrm>
              <a:off x="3111" y="2943"/>
              <a:ext cx="78" cy="102"/>
            </a:xfrm>
            <a:custGeom>
              <a:avLst/>
              <a:gdLst>
                <a:gd name="T0" fmla="*/ 4 w 33"/>
                <a:gd name="T1" fmla="*/ 19 h 43"/>
                <a:gd name="T2" fmla="*/ 4 w 33"/>
                <a:gd name="T3" fmla="*/ 12 h 43"/>
                <a:gd name="T4" fmla="*/ 7 w 33"/>
                <a:gd name="T5" fmla="*/ 8 h 43"/>
                <a:gd name="T6" fmla="*/ 6 w 33"/>
                <a:gd name="T7" fmla="*/ 4 h 43"/>
                <a:gd name="T8" fmla="*/ 7 w 33"/>
                <a:gd name="T9" fmla="*/ 3 h 43"/>
                <a:gd name="T10" fmla="*/ 8 w 33"/>
                <a:gd name="T11" fmla="*/ 4 h 43"/>
                <a:gd name="T12" fmla="*/ 11 w 33"/>
                <a:gd name="T13" fmla="*/ 8 h 43"/>
                <a:gd name="T14" fmla="*/ 15 w 33"/>
                <a:gd name="T15" fmla="*/ 7 h 43"/>
                <a:gd name="T16" fmla="*/ 18 w 33"/>
                <a:gd name="T17" fmla="*/ 10 h 43"/>
                <a:gd name="T18" fmla="*/ 15 w 33"/>
                <a:gd name="T19" fmla="*/ 9 h 43"/>
                <a:gd name="T20" fmla="*/ 8 w 33"/>
                <a:gd name="T21" fmla="*/ 13 h 43"/>
                <a:gd name="T22" fmla="*/ 9 w 33"/>
                <a:gd name="T23" fmla="*/ 20 h 43"/>
                <a:gd name="T24" fmla="*/ 13 w 33"/>
                <a:gd name="T25" fmla="*/ 20 h 43"/>
                <a:gd name="T26" fmla="*/ 27 w 33"/>
                <a:gd name="T27" fmla="*/ 21 h 43"/>
                <a:gd name="T28" fmla="*/ 30 w 33"/>
                <a:gd name="T29" fmla="*/ 27 h 43"/>
                <a:gd name="T30" fmla="*/ 27 w 33"/>
                <a:gd name="T31" fmla="*/ 33 h 43"/>
                <a:gd name="T32" fmla="*/ 27 w 33"/>
                <a:gd name="T33" fmla="*/ 36 h 43"/>
                <a:gd name="T34" fmla="*/ 29 w 33"/>
                <a:gd name="T35" fmla="*/ 39 h 43"/>
                <a:gd name="T36" fmla="*/ 26 w 33"/>
                <a:gd name="T37" fmla="*/ 36 h 43"/>
                <a:gd name="T38" fmla="*/ 22 w 33"/>
                <a:gd name="T39" fmla="*/ 36 h 43"/>
                <a:gd name="T40" fmla="*/ 14 w 33"/>
                <a:gd name="T41" fmla="*/ 34 h 43"/>
                <a:gd name="T42" fmla="*/ 24 w 33"/>
                <a:gd name="T43" fmla="*/ 32 h 43"/>
                <a:gd name="T44" fmla="*/ 21 w 33"/>
                <a:gd name="T45" fmla="*/ 22 h 43"/>
                <a:gd name="T46" fmla="*/ 12 w 33"/>
                <a:gd name="T47" fmla="*/ 23 h 43"/>
                <a:gd name="T48" fmla="*/ 12 w 33"/>
                <a:gd name="T49" fmla="*/ 23 h 43"/>
                <a:gd name="T50" fmla="*/ 3 w 33"/>
                <a:gd name="T51" fmla="*/ 2 h 43"/>
                <a:gd name="T52" fmla="*/ 2 w 33"/>
                <a:gd name="T53" fmla="*/ 3 h 43"/>
                <a:gd name="T54" fmla="*/ 3 w 33"/>
                <a:gd name="T55" fmla="*/ 8 h 43"/>
                <a:gd name="T56" fmla="*/ 0 w 33"/>
                <a:gd name="T57" fmla="*/ 15 h 43"/>
                <a:gd name="T58" fmla="*/ 12 w 33"/>
                <a:gd name="T59" fmla="*/ 26 h 43"/>
                <a:gd name="T60" fmla="*/ 20 w 33"/>
                <a:gd name="T61" fmla="*/ 25 h 43"/>
                <a:gd name="T62" fmla="*/ 23 w 33"/>
                <a:gd name="T63" fmla="*/ 26 h 43"/>
                <a:gd name="T64" fmla="*/ 20 w 33"/>
                <a:gd name="T65" fmla="*/ 30 h 43"/>
                <a:gd name="T66" fmla="*/ 17 w 33"/>
                <a:gd name="T67" fmla="*/ 29 h 43"/>
                <a:gd name="T68" fmla="*/ 11 w 33"/>
                <a:gd name="T69" fmla="*/ 32 h 43"/>
                <a:gd name="T70" fmla="*/ 23 w 33"/>
                <a:gd name="T71" fmla="*/ 39 h 43"/>
                <a:gd name="T72" fmla="*/ 26 w 33"/>
                <a:gd name="T73" fmla="*/ 42 h 43"/>
                <a:gd name="T74" fmla="*/ 28 w 33"/>
                <a:gd name="T75" fmla="*/ 43 h 43"/>
                <a:gd name="T76" fmla="*/ 29 w 33"/>
                <a:gd name="T77" fmla="*/ 43 h 43"/>
                <a:gd name="T78" fmla="*/ 33 w 33"/>
                <a:gd name="T79" fmla="*/ 40 h 43"/>
                <a:gd name="T80" fmla="*/ 31 w 33"/>
                <a:gd name="T81" fmla="*/ 35 h 43"/>
                <a:gd name="T82" fmla="*/ 33 w 33"/>
                <a:gd name="T83" fmla="*/ 27 h 43"/>
                <a:gd name="T84" fmla="*/ 21 w 33"/>
                <a:gd name="T85" fmla="*/ 17 h 43"/>
                <a:gd name="T86" fmla="*/ 12 w 33"/>
                <a:gd name="T87" fmla="*/ 17 h 43"/>
                <a:gd name="T88" fmla="*/ 10 w 33"/>
                <a:gd name="T89" fmla="*/ 16 h 43"/>
                <a:gd name="T90" fmla="*/ 15 w 33"/>
                <a:gd name="T91" fmla="*/ 12 h 43"/>
                <a:gd name="T92" fmla="*/ 16 w 33"/>
                <a:gd name="T93" fmla="*/ 13 h 43"/>
                <a:gd name="T94" fmla="*/ 18 w 33"/>
                <a:gd name="T95" fmla="*/ 13 h 43"/>
                <a:gd name="T96" fmla="*/ 24 w 33"/>
                <a:gd name="T97" fmla="*/ 9 h 43"/>
                <a:gd name="T98" fmla="*/ 11 w 33"/>
                <a:gd name="T99" fmla="*/ 4 h 43"/>
                <a:gd name="T100" fmla="*/ 8 w 33"/>
                <a:gd name="T101" fmla="*/ 0 h 43"/>
                <a:gd name="T102" fmla="*/ 8 w 33"/>
                <a:gd name="T10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3" h="43">
                  <a:moveTo>
                    <a:pt x="12" y="23"/>
                  </a:moveTo>
                  <a:cubicBezTo>
                    <a:pt x="11" y="23"/>
                    <a:pt x="9" y="22"/>
                    <a:pt x="7" y="21"/>
                  </a:cubicBezTo>
                  <a:cubicBezTo>
                    <a:pt x="6" y="21"/>
                    <a:pt x="5" y="20"/>
                    <a:pt x="4" y="19"/>
                  </a:cubicBezTo>
                  <a:cubicBezTo>
                    <a:pt x="4" y="18"/>
                    <a:pt x="3" y="17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5" y="11"/>
                    <a:pt x="5" y="10"/>
                    <a:pt x="6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7" y="7"/>
                    <a:pt x="6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6"/>
                    <a:pt x="9" y="7"/>
                    <a:pt x="10" y="7"/>
                  </a:cubicBezTo>
                  <a:cubicBezTo>
                    <a:pt x="10" y="7"/>
                    <a:pt x="10" y="8"/>
                    <a:pt x="11" y="8"/>
                  </a:cubicBezTo>
                  <a:cubicBezTo>
                    <a:pt x="11" y="8"/>
                    <a:pt x="11" y="8"/>
                    <a:pt x="11" y="7"/>
                  </a:cubicBezTo>
                  <a:cubicBezTo>
                    <a:pt x="12" y="7"/>
                    <a:pt x="14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7"/>
                    <a:pt x="19" y="7"/>
                    <a:pt x="20" y="9"/>
                  </a:cubicBezTo>
                  <a:cubicBezTo>
                    <a:pt x="20" y="9"/>
                    <a:pt x="19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9"/>
                    <a:pt x="16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3" y="9"/>
                    <a:pt x="11" y="10"/>
                    <a:pt x="10" y="11"/>
                  </a:cubicBezTo>
                  <a:cubicBezTo>
                    <a:pt x="9" y="12"/>
                    <a:pt x="8" y="12"/>
                    <a:pt x="8" y="13"/>
                  </a:cubicBezTo>
                  <a:cubicBezTo>
                    <a:pt x="7" y="14"/>
                    <a:pt x="6" y="15"/>
                    <a:pt x="6" y="16"/>
                  </a:cubicBezTo>
                  <a:cubicBezTo>
                    <a:pt x="6" y="16"/>
                    <a:pt x="7" y="17"/>
                    <a:pt x="7" y="17"/>
                  </a:cubicBezTo>
                  <a:cubicBezTo>
                    <a:pt x="7" y="19"/>
                    <a:pt x="8" y="20"/>
                    <a:pt x="9" y="20"/>
                  </a:cubicBezTo>
                  <a:cubicBezTo>
                    <a:pt x="10" y="20"/>
                    <a:pt x="12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5" y="20"/>
                    <a:pt x="18" y="20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0"/>
                    <a:pt x="25" y="20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9" y="22"/>
                    <a:pt x="30" y="25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8"/>
                    <a:pt x="29" y="29"/>
                    <a:pt x="28" y="31"/>
                  </a:cubicBezTo>
                  <a:cubicBezTo>
                    <a:pt x="28" y="31"/>
                    <a:pt x="28" y="32"/>
                    <a:pt x="27" y="32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6" y="34"/>
                    <a:pt x="26" y="35"/>
                    <a:pt x="27" y="35"/>
                  </a:cubicBezTo>
                  <a:cubicBezTo>
                    <a:pt x="27" y="35"/>
                    <a:pt x="27" y="36"/>
                    <a:pt x="27" y="36"/>
                  </a:cubicBezTo>
                  <a:cubicBezTo>
                    <a:pt x="28" y="36"/>
                    <a:pt x="28" y="37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8" y="39"/>
                    <a:pt x="28" y="39"/>
                  </a:cubicBezTo>
                  <a:cubicBezTo>
                    <a:pt x="27" y="38"/>
                    <a:pt x="27" y="38"/>
                    <a:pt x="26" y="37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5"/>
                    <a:pt x="24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3" y="35"/>
                    <a:pt x="22" y="36"/>
                    <a:pt x="22" y="36"/>
                  </a:cubicBezTo>
                  <a:cubicBezTo>
                    <a:pt x="21" y="36"/>
                    <a:pt x="20" y="36"/>
                    <a:pt x="20" y="36"/>
                  </a:cubicBezTo>
                  <a:cubicBezTo>
                    <a:pt x="20" y="36"/>
                    <a:pt x="20" y="36"/>
                    <a:pt x="19" y="36"/>
                  </a:cubicBezTo>
                  <a:cubicBezTo>
                    <a:pt x="17" y="36"/>
                    <a:pt x="15" y="35"/>
                    <a:pt x="14" y="34"/>
                  </a:cubicBezTo>
                  <a:cubicBezTo>
                    <a:pt x="15" y="33"/>
                    <a:pt x="15" y="33"/>
                    <a:pt x="16" y="33"/>
                  </a:cubicBezTo>
                  <a:cubicBezTo>
                    <a:pt x="17" y="33"/>
                    <a:pt x="18" y="33"/>
                    <a:pt x="20" y="33"/>
                  </a:cubicBezTo>
                  <a:cubicBezTo>
                    <a:pt x="21" y="33"/>
                    <a:pt x="23" y="33"/>
                    <a:pt x="24" y="32"/>
                  </a:cubicBezTo>
                  <a:cubicBezTo>
                    <a:pt x="26" y="31"/>
                    <a:pt x="27" y="29"/>
                    <a:pt x="27" y="27"/>
                  </a:cubicBezTo>
                  <a:cubicBezTo>
                    <a:pt x="27" y="25"/>
                    <a:pt x="27" y="24"/>
                    <a:pt x="26" y="23"/>
                  </a:cubicBezTo>
                  <a:cubicBezTo>
                    <a:pt x="24" y="22"/>
                    <a:pt x="23" y="22"/>
                    <a:pt x="21" y="22"/>
                  </a:cubicBezTo>
                  <a:cubicBezTo>
                    <a:pt x="21" y="22"/>
                    <a:pt x="20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7" y="22"/>
                    <a:pt x="15" y="22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moveTo>
                    <a:pt x="7" y="0"/>
                  </a:moveTo>
                  <a:cubicBezTo>
                    <a:pt x="6" y="0"/>
                    <a:pt x="5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5"/>
                    <a:pt x="2" y="5"/>
                    <a:pt x="3" y="6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9"/>
                    <a:pt x="2" y="9"/>
                    <a:pt x="2" y="10"/>
                  </a:cubicBezTo>
                  <a:cubicBezTo>
                    <a:pt x="1" y="11"/>
                    <a:pt x="0" y="13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8"/>
                    <a:pt x="1" y="19"/>
                    <a:pt x="2" y="21"/>
                  </a:cubicBezTo>
                  <a:cubicBezTo>
                    <a:pt x="3" y="23"/>
                    <a:pt x="5" y="24"/>
                    <a:pt x="7" y="25"/>
                  </a:cubicBezTo>
                  <a:cubicBezTo>
                    <a:pt x="9" y="26"/>
                    <a:pt x="11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5" y="26"/>
                    <a:pt x="17" y="25"/>
                    <a:pt x="20" y="25"/>
                  </a:cubicBezTo>
                  <a:cubicBezTo>
                    <a:pt x="20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2" y="25"/>
                    <a:pt x="23" y="25"/>
                    <a:pt x="23" y="26"/>
                  </a:cubicBezTo>
                  <a:cubicBezTo>
                    <a:pt x="24" y="26"/>
                    <a:pt x="24" y="26"/>
                    <a:pt x="24" y="27"/>
                  </a:cubicBezTo>
                  <a:cubicBezTo>
                    <a:pt x="24" y="28"/>
                    <a:pt x="23" y="29"/>
                    <a:pt x="22" y="29"/>
                  </a:cubicBezTo>
                  <a:cubicBezTo>
                    <a:pt x="22" y="30"/>
                    <a:pt x="21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0"/>
                    <a:pt x="18" y="30"/>
                    <a:pt x="17" y="29"/>
                  </a:cubicBezTo>
                  <a:cubicBezTo>
                    <a:pt x="17" y="29"/>
                    <a:pt x="16" y="29"/>
                    <a:pt x="16" y="29"/>
                  </a:cubicBezTo>
                  <a:cubicBezTo>
                    <a:pt x="16" y="29"/>
                    <a:pt x="15" y="29"/>
                    <a:pt x="15" y="29"/>
                  </a:cubicBezTo>
                  <a:cubicBezTo>
                    <a:pt x="14" y="30"/>
                    <a:pt x="12" y="31"/>
                    <a:pt x="11" y="32"/>
                  </a:cubicBezTo>
                  <a:cubicBezTo>
                    <a:pt x="10" y="33"/>
                    <a:pt x="10" y="33"/>
                    <a:pt x="10" y="34"/>
                  </a:cubicBezTo>
                  <a:cubicBezTo>
                    <a:pt x="12" y="38"/>
                    <a:pt x="16" y="39"/>
                    <a:pt x="20" y="39"/>
                  </a:cubicBezTo>
                  <a:cubicBezTo>
                    <a:pt x="21" y="39"/>
                    <a:pt x="22" y="39"/>
                    <a:pt x="23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40"/>
                    <a:pt x="25" y="41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7" y="43"/>
                    <a:pt x="27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2"/>
                    <a:pt x="30" y="42"/>
                    <a:pt x="30" y="42"/>
                  </a:cubicBezTo>
                  <a:cubicBezTo>
                    <a:pt x="31" y="42"/>
                    <a:pt x="32" y="41"/>
                    <a:pt x="32" y="41"/>
                  </a:cubicBezTo>
                  <a:cubicBezTo>
                    <a:pt x="33" y="41"/>
                    <a:pt x="33" y="40"/>
                    <a:pt x="33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3" y="39"/>
                    <a:pt x="33" y="39"/>
                    <a:pt x="33" y="38"/>
                  </a:cubicBezTo>
                  <a:cubicBezTo>
                    <a:pt x="32" y="37"/>
                    <a:pt x="31" y="36"/>
                    <a:pt x="31" y="35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4"/>
                    <a:pt x="31" y="33"/>
                    <a:pt x="31" y="33"/>
                  </a:cubicBezTo>
                  <a:cubicBezTo>
                    <a:pt x="32" y="31"/>
                    <a:pt x="33" y="29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23"/>
                    <a:pt x="31" y="20"/>
                    <a:pt x="28" y="18"/>
                  </a:cubicBezTo>
                  <a:cubicBezTo>
                    <a:pt x="26" y="17"/>
                    <a:pt x="23" y="17"/>
                    <a:pt x="21" y="17"/>
                  </a:cubicBezTo>
                  <a:cubicBezTo>
                    <a:pt x="18" y="17"/>
                    <a:pt x="15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2" y="17"/>
                  </a:cubicBezTo>
                  <a:cubicBezTo>
                    <a:pt x="12" y="17"/>
                    <a:pt x="11" y="17"/>
                    <a:pt x="11" y="17"/>
                  </a:cubicBezTo>
                  <a:cubicBezTo>
                    <a:pt x="10" y="17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5"/>
                  </a:cubicBezTo>
                  <a:cubicBezTo>
                    <a:pt x="11" y="15"/>
                    <a:pt x="11" y="14"/>
                    <a:pt x="12" y="14"/>
                  </a:cubicBezTo>
                  <a:cubicBezTo>
                    <a:pt x="13" y="13"/>
                    <a:pt x="14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8" y="14"/>
                    <a:pt x="18" y="14"/>
                  </a:cubicBezTo>
                  <a:cubicBezTo>
                    <a:pt x="18" y="14"/>
                    <a:pt x="18" y="14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3" y="11"/>
                    <a:pt x="24" y="9"/>
                  </a:cubicBezTo>
                  <a:cubicBezTo>
                    <a:pt x="24" y="9"/>
                    <a:pt x="24" y="8"/>
                    <a:pt x="24" y="7"/>
                  </a:cubicBezTo>
                  <a:cubicBezTo>
                    <a:pt x="22" y="5"/>
                    <a:pt x="18" y="3"/>
                    <a:pt x="15" y="3"/>
                  </a:cubicBezTo>
                  <a:cubicBezTo>
                    <a:pt x="14" y="3"/>
                    <a:pt x="13" y="4"/>
                    <a:pt x="11" y="4"/>
                  </a:cubicBezTo>
                  <a:cubicBezTo>
                    <a:pt x="11" y="4"/>
                    <a:pt x="11" y="3"/>
                    <a:pt x="11" y="3"/>
                  </a:cubicBezTo>
                  <a:cubicBezTo>
                    <a:pt x="10" y="2"/>
                    <a:pt x="10" y="2"/>
                    <a:pt x="10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92" name="Freeform 776"/>
            <p:cNvSpPr>
              <a:spLocks noEditPoints="1"/>
            </p:cNvSpPr>
            <p:nvPr/>
          </p:nvSpPr>
          <p:spPr bwMode="auto">
            <a:xfrm>
              <a:off x="2926" y="3175"/>
              <a:ext cx="187" cy="192"/>
            </a:xfrm>
            <a:custGeom>
              <a:avLst/>
              <a:gdLst>
                <a:gd name="T0" fmla="*/ 19 w 79"/>
                <a:gd name="T1" fmla="*/ 70 h 81"/>
                <a:gd name="T2" fmla="*/ 15 w 79"/>
                <a:gd name="T3" fmla="*/ 67 h 81"/>
                <a:gd name="T4" fmla="*/ 17 w 79"/>
                <a:gd name="T5" fmla="*/ 69 h 81"/>
                <a:gd name="T6" fmla="*/ 16 w 79"/>
                <a:gd name="T7" fmla="*/ 69 h 81"/>
                <a:gd name="T8" fmla="*/ 14 w 79"/>
                <a:gd name="T9" fmla="*/ 64 h 81"/>
                <a:gd name="T10" fmla="*/ 11 w 79"/>
                <a:gd name="T11" fmla="*/ 63 h 81"/>
                <a:gd name="T12" fmla="*/ 13 w 79"/>
                <a:gd name="T13" fmla="*/ 62 h 81"/>
                <a:gd name="T14" fmla="*/ 8 w 79"/>
                <a:gd name="T15" fmla="*/ 59 h 81"/>
                <a:gd name="T16" fmla="*/ 9 w 79"/>
                <a:gd name="T17" fmla="*/ 60 h 81"/>
                <a:gd name="T18" fmla="*/ 11 w 79"/>
                <a:gd name="T19" fmla="*/ 55 h 81"/>
                <a:gd name="T20" fmla="*/ 6 w 79"/>
                <a:gd name="T21" fmla="*/ 53 h 81"/>
                <a:gd name="T22" fmla="*/ 10 w 79"/>
                <a:gd name="T23" fmla="*/ 53 h 81"/>
                <a:gd name="T24" fmla="*/ 4 w 79"/>
                <a:gd name="T25" fmla="*/ 45 h 81"/>
                <a:gd name="T26" fmla="*/ 9 w 79"/>
                <a:gd name="T27" fmla="*/ 50 h 81"/>
                <a:gd name="T28" fmla="*/ 4 w 79"/>
                <a:gd name="T29" fmla="*/ 42 h 81"/>
                <a:gd name="T30" fmla="*/ 9 w 79"/>
                <a:gd name="T31" fmla="*/ 42 h 81"/>
                <a:gd name="T32" fmla="*/ 5 w 79"/>
                <a:gd name="T33" fmla="*/ 32 h 81"/>
                <a:gd name="T34" fmla="*/ 4 w 79"/>
                <a:gd name="T35" fmla="*/ 36 h 81"/>
                <a:gd name="T36" fmla="*/ 11 w 79"/>
                <a:gd name="T37" fmla="*/ 26 h 81"/>
                <a:gd name="T38" fmla="*/ 12 w 79"/>
                <a:gd name="T39" fmla="*/ 30 h 81"/>
                <a:gd name="T40" fmla="*/ 10 w 79"/>
                <a:gd name="T41" fmla="*/ 21 h 81"/>
                <a:gd name="T42" fmla="*/ 10 w 79"/>
                <a:gd name="T43" fmla="*/ 25 h 81"/>
                <a:gd name="T44" fmla="*/ 11 w 79"/>
                <a:gd name="T45" fmla="*/ 20 h 81"/>
                <a:gd name="T46" fmla="*/ 23 w 79"/>
                <a:gd name="T47" fmla="*/ 14 h 81"/>
                <a:gd name="T48" fmla="*/ 20 w 79"/>
                <a:gd name="T49" fmla="*/ 12 h 81"/>
                <a:gd name="T50" fmla="*/ 26 w 79"/>
                <a:gd name="T51" fmla="*/ 11 h 81"/>
                <a:gd name="T52" fmla="*/ 22 w 79"/>
                <a:gd name="T53" fmla="*/ 9 h 81"/>
                <a:gd name="T54" fmla="*/ 28 w 79"/>
                <a:gd name="T55" fmla="*/ 10 h 81"/>
                <a:gd name="T56" fmla="*/ 28 w 79"/>
                <a:gd name="T57" fmla="*/ 74 h 81"/>
                <a:gd name="T58" fmla="*/ 29 w 79"/>
                <a:gd name="T59" fmla="*/ 13 h 81"/>
                <a:gd name="T60" fmla="*/ 61 w 79"/>
                <a:gd name="T61" fmla="*/ 10 h 81"/>
                <a:gd name="T62" fmla="*/ 42 w 79"/>
                <a:gd name="T63" fmla="*/ 78 h 81"/>
                <a:gd name="T64" fmla="*/ 29 w 79"/>
                <a:gd name="T65" fmla="*/ 5 h 81"/>
                <a:gd name="T66" fmla="*/ 31 w 79"/>
                <a:gd name="T67" fmla="*/ 8 h 81"/>
                <a:gd name="T68" fmla="*/ 32 w 79"/>
                <a:gd name="T69" fmla="*/ 4 h 81"/>
                <a:gd name="T70" fmla="*/ 38 w 79"/>
                <a:gd name="T71" fmla="*/ 5 h 81"/>
                <a:gd name="T72" fmla="*/ 37 w 79"/>
                <a:gd name="T73" fmla="*/ 0 h 81"/>
                <a:gd name="T74" fmla="*/ 35 w 79"/>
                <a:gd name="T75" fmla="*/ 0 h 81"/>
                <a:gd name="T76" fmla="*/ 8 w 79"/>
                <a:gd name="T77" fmla="*/ 64 h 81"/>
                <a:gd name="T78" fmla="*/ 15 w 79"/>
                <a:gd name="T79" fmla="*/ 72 h 81"/>
                <a:gd name="T80" fmla="*/ 16 w 79"/>
                <a:gd name="T81" fmla="*/ 73 h 81"/>
                <a:gd name="T82" fmla="*/ 33 w 79"/>
                <a:gd name="T83" fmla="*/ 80 h 81"/>
                <a:gd name="T84" fmla="*/ 74 w 79"/>
                <a:gd name="T85" fmla="*/ 60 h 81"/>
                <a:gd name="T86" fmla="*/ 52 w 79"/>
                <a:gd name="T87" fmla="*/ 4 h 81"/>
                <a:gd name="T88" fmla="*/ 37 w 79"/>
                <a:gd name="T8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9" h="81">
                  <a:moveTo>
                    <a:pt x="20" y="71"/>
                  </a:moveTo>
                  <a:cubicBezTo>
                    <a:pt x="19" y="71"/>
                    <a:pt x="19" y="71"/>
                    <a:pt x="18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20" y="71"/>
                    <a:pt x="20" y="71"/>
                    <a:pt x="20" y="71"/>
                  </a:cubicBezTo>
                  <a:moveTo>
                    <a:pt x="16" y="69"/>
                  </a:moveTo>
                  <a:cubicBezTo>
                    <a:pt x="16" y="68"/>
                    <a:pt x="15" y="68"/>
                    <a:pt x="15" y="67"/>
                  </a:cubicBezTo>
                  <a:cubicBezTo>
                    <a:pt x="15" y="67"/>
                    <a:pt x="16" y="67"/>
                    <a:pt x="16" y="67"/>
                  </a:cubicBezTo>
                  <a:cubicBezTo>
                    <a:pt x="17" y="68"/>
                    <a:pt x="17" y="68"/>
                    <a:pt x="18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6" y="69"/>
                    <a:pt x="16" y="69"/>
                    <a:pt x="16" y="69"/>
                  </a:cubicBezTo>
                  <a:moveTo>
                    <a:pt x="13" y="66"/>
                  </a:moveTo>
                  <a:cubicBezTo>
                    <a:pt x="13" y="65"/>
                    <a:pt x="12" y="65"/>
                    <a:pt x="12" y="64"/>
                  </a:cubicBezTo>
                  <a:cubicBezTo>
                    <a:pt x="13" y="64"/>
                    <a:pt x="14" y="64"/>
                    <a:pt x="14" y="64"/>
                  </a:cubicBezTo>
                  <a:cubicBezTo>
                    <a:pt x="15" y="65"/>
                    <a:pt x="15" y="65"/>
                    <a:pt x="15" y="66"/>
                  </a:cubicBezTo>
                  <a:cubicBezTo>
                    <a:pt x="15" y="66"/>
                    <a:pt x="14" y="66"/>
                    <a:pt x="13" y="66"/>
                  </a:cubicBezTo>
                  <a:moveTo>
                    <a:pt x="11" y="63"/>
                  </a:moveTo>
                  <a:cubicBezTo>
                    <a:pt x="10" y="62"/>
                    <a:pt x="10" y="62"/>
                    <a:pt x="10" y="61"/>
                  </a:cubicBezTo>
                  <a:cubicBezTo>
                    <a:pt x="11" y="61"/>
                    <a:pt x="12" y="61"/>
                    <a:pt x="13" y="61"/>
                  </a:cubicBezTo>
                  <a:cubicBezTo>
                    <a:pt x="13" y="61"/>
                    <a:pt x="13" y="62"/>
                    <a:pt x="13" y="62"/>
                  </a:cubicBezTo>
                  <a:cubicBezTo>
                    <a:pt x="13" y="62"/>
                    <a:pt x="12" y="63"/>
                    <a:pt x="11" y="63"/>
                  </a:cubicBezTo>
                  <a:moveTo>
                    <a:pt x="9" y="60"/>
                  </a:moveTo>
                  <a:cubicBezTo>
                    <a:pt x="8" y="59"/>
                    <a:pt x="8" y="59"/>
                    <a:pt x="8" y="59"/>
                  </a:cubicBezTo>
                  <a:cubicBezTo>
                    <a:pt x="9" y="59"/>
                    <a:pt x="10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1" y="60"/>
                    <a:pt x="10" y="60"/>
                    <a:pt x="9" y="60"/>
                  </a:cubicBezTo>
                  <a:moveTo>
                    <a:pt x="7" y="57"/>
                  </a:moveTo>
                  <a:cubicBezTo>
                    <a:pt x="7" y="57"/>
                    <a:pt x="7" y="56"/>
                    <a:pt x="6" y="55"/>
                  </a:cubicBezTo>
                  <a:cubicBezTo>
                    <a:pt x="8" y="55"/>
                    <a:pt x="9" y="55"/>
                    <a:pt x="11" y="55"/>
                  </a:cubicBezTo>
                  <a:cubicBezTo>
                    <a:pt x="11" y="55"/>
                    <a:pt x="11" y="56"/>
                    <a:pt x="11" y="56"/>
                  </a:cubicBezTo>
                  <a:cubicBezTo>
                    <a:pt x="10" y="57"/>
                    <a:pt x="9" y="57"/>
                    <a:pt x="7" y="57"/>
                  </a:cubicBezTo>
                  <a:moveTo>
                    <a:pt x="6" y="53"/>
                  </a:moveTo>
                  <a:cubicBezTo>
                    <a:pt x="6" y="53"/>
                    <a:pt x="5" y="53"/>
                    <a:pt x="5" y="52"/>
                  </a:cubicBezTo>
                  <a:cubicBezTo>
                    <a:pt x="7" y="52"/>
                    <a:pt x="8" y="52"/>
                    <a:pt x="10" y="52"/>
                  </a:cubicBezTo>
                  <a:cubicBezTo>
                    <a:pt x="10" y="52"/>
                    <a:pt x="10" y="53"/>
                    <a:pt x="10" y="53"/>
                  </a:cubicBezTo>
                  <a:cubicBezTo>
                    <a:pt x="9" y="53"/>
                    <a:pt x="7" y="53"/>
                    <a:pt x="6" y="53"/>
                  </a:cubicBezTo>
                  <a:moveTo>
                    <a:pt x="5" y="51"/>
                  </a:moveTo>
                  <a:cubicBezTo>
                    <a:pt x="4" y="49"/>
                    <a:pt x="4" y="47"/>
                    <a:pt x="4" y="45"/>
                  </a:cubicBezTo>
                  <a:cubicBezTo>
                    <a:pt x="6" y="44"/>
                    <a:pt x="7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9" y="48"/>
                    <a:pt x="9" y="50"/>
                  </a:cubicBezTo>
                  <a:cubicBezTo>
                    <a:pt x="8" y="50"/>
                    <a:pt x="6" y="50"/>
                    <a:pt x="5" y="51"/>
                  </a:cubicBezTo>
                  <a:moveTo>
                    <a:pt x="4" y="43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4" y="40"/>
                    <a:pt x="4" y="39"/>
                    <a:pt x="4" y="38"/>
                  </a:cubicBezTo>
                  <a:cubicBezTo>
                    <a:pt x="6" y="37"/>
                    <a:pt x="8" y="37"/>
                    <a:pt x="10" y="36"/>
                  </a:cubicBezTo>
                  <a:cubicBezTo>
                    <a:pt x="9" y="38"/>
                    <a:pt x="9" y="40"/>
                    <a:pt x="9" y="42"/>
                  </a:cubicBezTo>
                  <a:cubicBezTo>
                    <a:pt x="7" y="42"/>
                    <a:pt x="6" y="43"/>
                    <a:pt x="4" y="43"/>
                  </a:cubicBezTo>
                  <a:moveTo>
                    <a:pt x="4" y="36"/>
                  </a:moveTo>
                  <a:cubicBezTo>
                    <a:pt x="4" y="35"/>
                    <a:pt x="5" y="33"/>
                    <a:pt x="5" y="32"/>
                  </a:cubicBezTo>
                  <a:cubicBezTo>
                    <a:pt x="7" y="32"/>
                    <a:pt x="9" y="32"/>
                    <a:pt x="11" y="32"/>
                  </a:cubicBezTo>
                  <a:cubicBezTo>
                    <a:pt x="11" y="33"/>
                    <a:pt x="10" y="34"/>
                    <a:pt x="10" y="35"/>
                  </a:cubicBezTo>
                  <a:cubicBezTo>
                    <a:pt x="8" y="35"/>
                    <a:pt x="6" y="35"/>
                    <a:pt x="4" y="36"/>
                  </a:cubicBezTo>
                  <a:moveTo>
                    <a:pt x="5" y="31"/>
                  </a:moveTo>
                  <a:cubicBezTo>
                    <a:pt x="6" y="29"/>
                    <a:pt x="6" y="28"/>
                    <a:pt x="7" y="27"/>
                  </a:cubicBezTo>
                  <a:cubicBezTo>
                    <a:pt x="8" y="27"/>
                    <a:pt x="9" y="26"/>
                    <a:pt x="11" y="26"/>
                  </a:cubicBezTo>
                  <a:cubicBezTo>
                    <a:pt x="11" y="26"/>
                    <a:pt x="12" y="26"/>
                    <a:pt x="13" y="26"/>
                  </a:cubicBezTo>
                  <a:cubicBezTo>
                    <a:pt x="13" y="27"/>
                    <a:pt x="13" y="28"/>
                    <a:pt x="12" y="28"/>
                  </a:cubicBezTo>
                  <a:cubicBezTo>
                    <a:pt x="12" y="29"/>
                    <a:pt x="12" y="29"/>
                    <a:pt x="12" y="30"/>
                  </a:cubicBezTo>
                  <a:cubicBezTo>
                    <a:pt x="9" y="30"/>
                    <a:pt x="7" y="30"/>
                    <a:pt x="5" y="31"/>
                  </a:cubicBezTo>
                  <a:moveTo>
                    <a:pt x="8" y="25"/>
                  </a:moveTo>
                  <a:cubicBezTo>
                    <a:pt x="9" y="24"/>
                    <a:pt x="9" y="22"/>
                    <a:pt x="10" y="21"/>
                  </a:cubicBezTo>
                  <a:cubicBezTo>
                    <a:pt x="12" y="21"/>
                    <a:pt x="14" y="21"/>
                    <a:pt x="16" y="22"/>
                  </a:cubicBezTo>
                  <a:cubicBezTo>
                    <a:pt x="16" y="23"/>
                    <a:pt x="15" y="24"/>
                    <a:pt x="14" y="25"/>
                  </a:cubicBezTo>
                  <a:cubicBezTo>
                    <a:pt x="13" y="25"/>
                    <a:pt x="11" y="25"/>
                    <a:pt x="10" y="25"/>
                  </a:cubicBezTo>
                  <a:cubicBezTo>
                    <a:pt x="9" y="25"/>
                    <a:pt x="9" y="25"/>
                    <a:pt x="8" y="25"/>
                  </a:cubicBezTo>
                  <a:moveTo>
                    <a:pt x="17" y="20"/>
                  </a:moveTo>
                  <a:cubicBezTo>
                    <a:pt x="15" y="20"/>
                    <a:pt x="13" y="20"/>
                    <a:pt x="11" y="20"/>
                  </a:cubicBezTo>
                  <a:cubicBezTo>
                    <a:pt x="13" y="18"/>
                    <a:pt x="14" y="15"/>
                    <a:pt x="16" y="14"/>
                  </a:cubicBezTo>
                  <a:cubicBezTo>
                    <a:pt x="17" y="14"/>
                    <a:pt x="19" y="14"/>
                    <a:pt x="20" y="14"/>
                  </a:cubicBezTo>
                  <a:cubicBezTo>
                    <a:pt x="21" y="14"/>
                    <a:pt x="22" y="14"/>
                    <a:pt x="23" y="14"/>
                  </a:cubicBezTo>
                  <a:cubicBezTo>
                    <a:pt x="21" y="16"/>
                    <a:pt x="19" y="18"/>
                    <a:pt x="17" y="20"/>
                  </a:cubicBezTo>
                  <a:moveTo>
                    <a:pt x="24" y="13"/>
                  </a:moveTo>
                  <a:cubicBezTo>
                    <a:pt x="23" y="12"/>
                    <a:pt x="22" y="12"/>
                    <a:pt x="20" y="12"/>
                  </a:cubicBezTo>
                  <a:cubicBezTo>
                    <a:pt x="19" y="12"/>
                    <a:pt x="19" y="12"/>
                    <a:pt x="18" y="12"/>
                  </a:cubicBezTo>
                  <a:cubicBezTo>
                    <a:pt x="19" y="12"/>
                    <a:pt x="19" y="11"/>
                    <a:pt x="20" y="10"/>
                  </a:cubicBezTo>
                  <a:cubicBezTo>
                    <a:pt x="22" y="11"/>
                    <a:pt x="24" y="11"/>
                    <a:pt x="26" y="11"/>
                  </a:cubicBezTo>
                  <a:cubicBezTo>
                    <a:pt x="25" y="12"/>
                    <a:pt x="25" y="12"/>
                    <a:pt x="24" y="13"/>
                  </a:cubicBezTo>
                  <a:moveTo>
                    <a:pt x="28" y="10"/>
                  </a:moveTo>
                  <a:cubicBezTo>
                    <a:pt x="26" y="9"/>
                    <a:pt x="24" y="9"/>
                    <a:pt x="22" y="9"/>
                  </a:cubicBezTo>
                  <a:cubicBezTo>
                    <a:pt x="23" y="9"/>
                    <a:pt x="23" y="8"/>
                    <a:pt x="24" y="8"/>
                  </a:cubicBezTo>
                  <a:cubicBezTo>
                    <a:pt x="25" y="8"/>
                    <a:pt x="27" y="9"/>
                    <a:pt x="29" y="9"/>
                  </a:cubicBezTo>
                  <a:cubicBezTo>
                    <a:pt x="28" y="10"/>
                    <a:pt x="28" y="10"/>
                    <a:pt x="28" y="10"/>
                  </a:cubicBezTo>
                  <a:moveTo>
                    <a:pt x="42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37" y="78"/>
                    <a:pt x="32" y="76"/>
                    <a:pt x="28" y="74"/>
                  </a:cubicBezTo>
                  <a:cubicBezTo>
                    <a:pt x="18" y="67"/>
                    <a:pt x="12" y="56"/>
                    <a:pt x="12" y="44"/>
                  </a:cubicBezTo>
                  <a:cubicBezTo>
                    <a:pt x="12" y="39"/>
                    <a:pt x="13" y="34"/>
                    <a:pt x="15" y="30"/>
                  </a:cubicBezTo>
                  <a:cubicBezTo>
                    <a:pt x="18" y="23"/>
                    <a:pt x="23" y="18"/>
                    <a:pt x="29" y="13"/>
                  </a:cubicBezTo>
                  <a:cubicBezTo>
                    <a:pt x="34" y="9"/>
                    <a:pt x="41" y="6"/>
                    <a:pt x="47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52" y="6"/>
                    <a:pt x="56" y="7"/>
                    <a:pt x="61" y="10"/>
                  </a:cubicBezTo>
                  <a:cubicBezTo>
                    <a:pt x="71" y="17"/>
                    <a:pt x="76" y="28"/>
                    <a:pt x="76" y="39"/>
                  </a:cubicBezTo>
                  <a:cubicBezTo>
                    <a:pt x="76" y="46"/>
                    <a:pt x="74" y="53"/>
                    <a:pt x="71" y="59"/>
                  </a:cubicBezTo>
                  <a:cubicBezTo>
                    <a:pt x="66" y="70"/>
                    <a:pt x="54" y="78"/>
                    <a:pt x="42" y="78"/>
                  </a:cubicBezTo>
                  <a:moveTo>
                    <a:pt x="31" y="8"/>
                  </a:moveTo>
                  <a:cubicBezTo>
                    <a:pt x="29" y="7"/>
                    <a:pt x="28" y="7"/>
                    <a:pt x="26" y="7"/>
                  </a:cubicBezTo>
                  <a:cubicBezTo>
                    <a:pt x="27" y="6"/>
                    <a:pt x="28" y="6"/>
                    <a:pt x="29" y="5"/>
                  </a:cubicBezTo>
                  <a:cubicBezTo>
                    <a:pt x="30" y="6"/>
                    <a:pt x="32" y="6"/>
                    <a:pt x="33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7"/>
                    <a:pt x="32" y="7"/>
                    <a:pt x="31" y="8"/>
                  </a:cubicBezTo>
                  <a:moveTo>
                    <a:pt x="36" y="5"/>
                  </a:moveTo>
                  <a:cubicBezTo>
                    <a:pt x="35" y="5"/>
                    <a:pt x="34" y="5"/>
                    <a:pt x="34" y="5"/>
                  </a:cubicBezTo>
                  <a:cubicBezTo>
                    <a:pt x="33" y="4"/>
                    <a:pt x="33" y="4"/>
                    <a:pt x="32" y="4"/>
                  </a:cubicBezTo>
                  <a:cubicBezTo>
                    <a:pt x="33" y="4"/>
                    <a:pt x="34" y="4"/>
                    <a:pt x="34" y="4"/>
                  </a:cubicBezTo>
                  <a:cubicBezTo>
                    <a:pt x="35" y="4"/>
                    <a:pt x="37" y="4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7" y="5"/>
                    <a:pt x="37" y="5"/>
                    <a:pt x="36" y="5"/>
                  </a:cubicBezTo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2" y="2"/>
                    <a:pt x="10" y="12"/>
                    <a:pt x="4" y="25"/>
                  </a:cubicBezTo>
                  <a:cubicBezTo>
                    <a:pt x="2" y="30"/>
                    <a:pt x="0" y="36"/>
                    <a:pt x="0" y="42"/>
                  </a:cubicBezTo>
                  <a:cubicBezTo>
                    <a:pt x="0" y="49"/>
                    <a:pt x="3" y="57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10" y="67"/>
                    <a:pt x="13" y="70"/>
                    <a:pt x="15" y="72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22" y="76"/>
                    <a:pt x="27" y="78"/>
                    <a:pt x="32" y="80"/>
                  </a:cubicBezTo>
                  <a:cubicBezTo>
                    <a:pt x="32" y="80"/>
                    <a:pt x="33" y="80"/>
                    <a:pt x="33" y="80"/>
                  </a:cubicBezTo>
                  <a:cubicBezTo>
                    <a:pt x="33" y="80"/>
                    <a:pt x="33" y="80"/>
                    <a:pt x="33" y="80"/>
                  </a:cubicBezTo>
                  <a:cubicBezTo>
                    <a:pt x="36" y="80"/>
                    <a:pt x="39" y="81"/>
                    <a:pt x="42" y="81"/>
                  </a:cubicBezTo>
                  <a:cubicBezTo>
                    <a:pt x="55" y="81"/>
                    <a:pt x="69" y="73"/>
                    <a:pt x="74" y="60"/>
                  </a:cubicBezTo>
                  <a:cubicBezTo>
                    <a:pt x="78" y="54"/>
                    <a:pt x="79" y="47"/>
                    <a:pt x="79" y="39"/>
                  </a:cubicBezTo>
                  <a:cubicBezTo>
                    <a:pt x="79" y="27"/>
                    <a:pt x="74" y="15"/>
                    <a:pt x="62" y="8"/>
                  </a:cubicBezTo>
                  <a:cubicBezTo>
                    <a:pt x="59" y="5"/>
                    <a:pt x="56" y="4"/>
                    <a:pt x="52" y="4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8" y="2"/>
                    <a:pt x="43" y="1"/>
                    <a:pt x="38" y="0"/>
                  </a:cubicBezTo>
                  <a:cubicBezTo>
                    <a:pt x="38" y="0"/>
                    <a:pt x="37" y="0"/>
                    <a:pt x="3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93" name="Freeform 777"/>
            <p:cNvSpPr>
              <a:spLocks noEditPoints="1"/>
            </p:cNvSpPr>
            <p:nvPr/>
          </p:nvSpPr>
          <p:spPr bwMode="auto">
            <a:xfrm>
              <a:off x="2962" y="3199"/>
              <a:ext cx="137" cy="152"/>
            </a:xfrm>
            <a:custGeom>
              <a:avLst/>
              <a:gdLst>
                <a:gd name="T0" fmla="*/ 43 w 58"/>
                <a:gd name="T1" fmla="*/ 55 h 64"/>
                <a:gd name="T2" fmla="*/ 43 w 58"/>
                <a:gd name="T3" fmla="*/ 56 h 64"/>
                <a:gd name="T4" fmla="*/ 45 w 58"/>
                <a:gd name="T5" fmla="*/ 53 h 64"/>
                <a:gd name="T6" fmla="*/ 48 w 58"/>
                <a:gd name="T7" fmla="*/ 51 h 64"/>
                <a:gd name="T8" fmla="*/ 48 w 58"/>
                <a:gd name="T9" fmla="*/ 49 h 64"/>
                <a:gd name="T10" fmla="*/ 51 w 58"/>
                <a:gd name="T11" fmla="*/ 47 h 64"/>
                <a:gd name="T12" fmla="*/ 48 w 58"/>
                <a:gd name="T13" fmla="*/ 49 h 64"/>
                <a:gd name="T14" fmla="*/ 51 w 58"/>
                <a:gd name="T15" fmla="*/ 45 h 64"/>
                <a:gd name="T16" fmla="*/ 52 w 58"/>
                <a:gd name="T17" fmla="*/ 41 h 64"/>
                <a:gd name="T18" fmla="*/ 51 w 58"/>
                <a:gd name="T19" fmla="*/ 45 h 64"/>
                <a:gd name="T20" fmla="*/ 52 w 58"/>
                <a:gd name="T21" fmla="*/ 40 h 64"/>
                <a:gd name="T22" fmla="*/ 54 w 58"/>
                <a:gd name="T23" fmla="*/ 36 h 64"/>
                <a:gd name="T24" fmla="*/ 54 w 58"/>
                <a:gd name="T25" fmla="*/ 35 h 64"/>
                <a:gd name="T26" fmla="*/ 54 w 58"/>
                <a:gd name="T27" fmla="*/ 30 h 64"/>
                <a:gd name="T28" fmla="*/ 55 w 58"/>
                <a:gd name="T29" fmla="*/ 30 h 64"/>
                <a:gd name="T30" fmla="*/ 55 w 58"/>
                <a:gd name="T31" fmla="*/ 28 h 64"/>
                <a:gd name="T32" fmla="*/ 53 w 58"/>
                <a:gd name="T33" fmla="*/ 25 h 64"/>
                <a:gd name="T34" fmla="*/ 55 w 58"/>
                <a:gd name="T35" fmla="*/ 28 h 64"/>
                <a:gd name="T36" fmla="*/ 53 w 58"/>
                <a:gd name="T37" fmla="*/ 23 h 64"/>
                <a:gd name="T38" fmla="*/ 53 w 58"/>
                <a:gd name="T39" fmla="*/ 20 h 64"/>
                <a:gd name="T40" fmla="*/ 52 w 58"/>
                <a:gd name="T41" fmla="*/ 18 h 64"/>
                <a:gd name="T42" fmla="*/ 51 w 58"/>
                <a:gd name="T43" fmla="*/ 16 h 64"/>
                <a:gd name="T44" fmla="*/ 52 w 58"/>
                <a:gd name="T45" fmla="*/ 18 h 64"/>
                <a:gd name="T46" fmla="*/ 50 w 58"/>
                <a:gd name="T47" fmla="*/ 14 h 64"/>
                <a:gd name="T48" fmla="*/ 50 w 58"/>
                <a:gd name="T49" fmla="*/ 14 h 64"/>
                <a:gd name="T50" fmla="*/ 22 w 58"/>
                <a:gd name="T51" fmla="*/ 60 h 64"/>
                <a:gd name="T52" fmla="*/ 4 w 58"/>
                <a:gd name="T53" fmla="*/ 34 h 64"/>
                <a:gd name="T54" fmla="*/ 17 w 58"/>
                <a:gd name="T55" fmla="*/ 9 h 64"/>
                <a:gd name="T56" fmla="*/ 32 w 58"/>
                <a:gd name="T57" fmla="*/ 3 h 64"/>
                <a:gd name="T58" fmla="*/ 34 w 58"/>
                <a:gd name="T59" fmla="*/ 4 h 64"/>
                <a:gd name="T60" fmla="*/ 50 w 58"/>
                <a:gd name="T61" fmla="*/ 28 h 64"/>
                <a:gd name="T62" fmla="*/ 50 w 58"/>
                <a:gd name="T63" fmla="*/ 29 h 64"/>
                <a:gd name="T64" fmla="*/ 23 w 58"/>
                <a:gd name="T65" fmla="*/ 60 h 64"/>
                <a:gd name="T66" fmla="*/ 22 w 58"/>
                <a:gd name="T67" fmla="*/ 60 h 64"/>
                <a:gd name="T68" fmla="*/ 32 w 58"/>
                <a:gd name="T69" fmla="*/ 0 h 64"/>
                <a:gd name="T70" fmla="*/ 15 w 58"/>
                <a:gd name="T71" fmla="*/ 6 h 64"/>
                <a:gd name="T72" fmla="*/ 0 w 58"/>
                <a:gd name="T73" fmla="*/ 34 h 64"/>
                <a:gd name="T74" fmla="*/ 28 w 58"/>
                <a:gd name="T75" fmla="*/ 64 h 64"/>
                <a:gd name="T76" fmla="*/ 58 w 58"/>
                <a:gd name="T77" fmla="*/ 30 h 64"/>
                <a:gd name="T78" fmla="*/ 32 w 58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8" h="64">
                  <a:moveTo>
                    <a:pt x="43" y="56"/>
                  </a:moveTo>
                  <a:cubicBezTo>
                    <a:pt x="43" y="55"/>
                    <a:pt x="43" y="55"/>
                    <a:pt x="43" y="55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3" y="56"/>
                    <a:pt x="43" y="56"/>
                    <a:pt x="43" y="56"/>
                  </a:cubicBezTo>
                  <a:moveTo>
                    <a:pt x="45" y="53"/>
                  </a:moveTo>
                  <a:cubicBezTo>
                    <a:pt x="45" y="53"/>
                    <a:pt x="45" y="53"/>
                    <a:pt x="45" y="53"/>
                  </a:cubicBezTo>
                  <a:cubicBezTo>
                    <a:pt x="46" y="53"/>
                    <a:pt x="46" y="52"/>
                    <a:pt x="47" y="51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7" y="52"/>
                    <a:pt x="46" y="53"/>
                    <a:pt x="45" y="53"/>
                  </a:cubicBezTo>
                  <a:moveTo>
                    <a:pt x="48" y="49"/>
                  </a:moveTo>
                  <a:cubicBezTo>
                    <a:pt x="49" y="48"/>
                    <a:pt x="49" y="48"/>
                    <a:pt x="50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0" y="48"/>
                    <a:pt x="50" y="49"/>
                    <a:pt x="49" y="50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49"/>
                    <a:pt x="48" y="49"/>
                    <a:pt x="48" y="49"/>
                  </a:cubicBezTo>
                  <a:moveTo>
                    <a:pt x="51" y="45"/>
                  </a:moveTo>
                  <a:cubicBezTo>
                    <a:pt x="51" y="45"/>
                    <a:pt x="51" y="45"/>
                    <a:pt x="50" y="45"/>
                  </a:cubicBezTo>
                  <a:cubicBezTo>
                    <a:pt x="51" y="44"/>
                    <a:pt x="51" y="43"/>
                    <a:pt x="52" y="41"/>
                  </a:cubicBezTo>
                  <a:cubicBezTo>
                    <a:pt x="52" y="42"/>
                    <a:pt x="52" y="42"/>
                    <a:pt x="53" y="42"/>
                  </a:cubicBezTo>
                  <a:cubicBezTo>
                    <a:pt x="52" y="43"/>
                    <a:pt x="52" y="44"/>
                    <a:pt x="51" y="45"/>
                  </a:cubicBezTo>
                  <a:moveTo>
                    <a:pt x="53" y="40"/>
                  </a:moveTo>
                  <a:cubicBezTo>
                    <a:pt x="53" y="40"/>
                    <a:pt x="52" y="40"/>
                    <a:pt x="52" y="40"/>
                  </a:cubicBezTo>
                  <a:cubicBezTo>
                    <a:pt x="52" y="39"/>
                    <a:pt x="53" y="37"/>
                    <a:pt x="53" y="36"/>
                  </a:cubicBezTo>
                  <a:cubicBezTo>
                    <a:pt x="53" y="36"/>
                    <a:pt x="54" y="36"/>
                    <a:pt x="54" y="36"/>
                  </a:cubicBezTo>
                  <a:cubicBezTo>
                    <a:pt x="54" y="38"/>
                    <a:pt x="54" y="39"/>
                    <a:pt x="53" y="40"/>
                  </a:cubicBezTo>
                  <a:moveTo>
                    <a:pt x="54" y="35"/>
                  </a:moveTo>
                  <a:cubicBezTo>
                    <a:pt x="54" y="34"/>
                    <a:pt x="54" y="34"/>
                    <a:pt x="53" y="34"/>
                  </a:cubicBezTo>
                  <a:cubicBezTo>
                    <a:pt x="53" y="33"/>
                    <a:pt x="54" y="31"/>
                    <a:pt x="54" y="30"/>
                  </a:cubicBezTo>
                  <a:cubicBezTo>
                    <a:pt x="54" y="30"/>
                    <a:pt x="54" y="30"/>
                    <a:pt x="55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5" y="32"/>
                    <a:pt x="55" y="33"/>
                    <a:pt x="54" y="35"/>
                  </a:cubicBezTo>
                  <a:moveTo>
                    <a:pt x="55" y="28"/>
                  </a:moveTo>
                  <a:cubicBezTo>
                    <a:pt x="54" y="28"/>
                    <a:pt x="54" y="28"/>
                    <a:pt x="54" y="28"/>
                  </a:cubicBezTo>
                  <a:cubicBezTo>
                    <a:pt x="54" y="27"/>
                    <a:pt x="53" y="26"/>
                    <a:pt x="53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6"/>
                    <a:pt x="55" y="27"/>
                    <a:pt x="55" y="28"/>
                  </a:cubicBezTo>
                  <a:moveTo>
                    <a:pt x="54" y="23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2"/>
                    <a:pt x="53" y="21"/>
                    <a:pt x="52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1"/>
                    <a:pt x="54" y="22"/>
                    <a:pt x="54" y="23"/>
                  </a:cubicBezTo>
                  <a:moveTo>
                    <a:pt x="52" y="18"/>
                  </a:moveTo>
                  <a:cubicBezTo>
                    <a:pt x="52" y="18"/>
                    <a:pt x="52" y="18"/>
                    <a:pt x="52" y="18"/>
                  </a:cubicBezTo>
                  <a:cubicBezTo>
                    <a:pt x="51" y="17"/>
                    <a:pt x="51" y="17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7"/>
                    <a:pt x="52" y="17"/>
                    <a:pt x="52" y="18"/>
                  </a:cubicBezTo>
                  <a:moveTo>
                    <a:pt x="50" y="14"/>
                  </a:move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moveTo>
                    <a:pt x="22" y="60"/>
                  </a:moveTo>
                  <a:cubicBezTo>
                    <a:pt x="20" y="59"/>
                    <a:pt x="18" y="59"/>
                    <a:pt x="16" y="57"/>
                  </a:cubicBezTo>
                  <a:cubicBezTo>
                    <a:pt x="8" y="53"/>
                    <a:pt x="4" y="43"/>
                    <a:pt x="4" y="34"/>
                  </a:cubicBezTo>
                  <a:cubicBezTo>
                    <a:pt x="4" y="30"/>
                    <a:pt x="4" y="26"/>
                    <a:pt x="6" y="22"/>
                  </a:cubicBezTo>
                  <a:cubicBezTo>
                    <a:pt x="8" y="17"/>
                    <a:pt x="12" y="12"/>
                    <a:pt x="17" y="9"/>
                  </a:cubicBezTo>
                  <a:cubicBezTo>
                    <a:pt x="21" y="6"/>
                    <a:pt x="27" y="3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46" y="11"/>
                    <a:pt x="50" y="19"/>
                    <a:pt x="50" y="28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35"/>
                    <a:pt x="49" y="40"/>
                    <a:pt x="47" y="45"/>
                  </a:cubicBezTo>
                  <a:cubicBezTo>
                    <a:pt x="43" y="54"/>
                    <a:pt x="33" y="60"/>
                    <a:pt x="23" y="6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3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moveTo>
                    <a:pt x="32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26" y="0"/>
                    <a:pt x="20" y="3"/>
                    <a:pt x="15" y="6"/>
                  </a:cubicBezTo>
                  <a:cubicBezTo>
                    <a:pt x="10" y="10"/>
                    <a:pt x="6" y="15"/>
                    <a:pt x="3" y="21"/>
                  </a:cubicBezTo>
                  <a:cubicBezTo>
                    <a:pt x="1" y="25"/>
                    <a:pt x="0" y="29"/>
                    <a:pt x="0" y="34"/>
                  </a:cubicBezTo>
                  <a:cubicBezTo>
                    <a:pt x="0" y="44"/>
                    <a:pt x="5" y="55"/>
                    <a:pt x="14" y="60"/>
                  </a:cubicBezTo>
                  <a:cubicBezTo>
                    <a:pt x="19" y="63"/>
                    <a:pt x="23" y="64"/>
                    <a:pt x="28" y="64"/>
                  </a:cubicBezTo>
                  <a:cubicBezTo>
                    <a:pt x="39" y="64"/>
                    <a:pt x="49" y="57"/>
                    <a:pt x="54" y="47"/>
                  </a:cubicBezTo>
                  <a:cubicBezTo>
                    <a:pt x="57" y="42"/>
                    <a:pt x="58" y="36"/>
                    <a:pt x="58" y="30"/>
                  </a:cubicBezTo>
                  <a:cubicBezTo>
                    <a:pt x="58" y="20"/>
                    <a:pt x="54" y="10"/>
                    <a:pt x="44" y="4"/>
                  </a:cubicBezTo>
                  <a:cubicBezTo>
                    <a:pt x="40" y="1"/>
                    <a:pt x="36" y="0"/>
                    <a:pt x="3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94" name="Freeform 778"/>
            <p:cNvSpPr>
              <a:spLocks noEditPoints="1"/>
            </p:cNvSpPr>
            <p:nvPr/>
          </p:nvSpPr>
          <p:spPr bwMode="auto">
            <a:xfrm>
              <a:off x="2995" y="3220"/>
              <a:ext cx="69" cy="114"/>
            </a:xfrm>
            <a:custGeom>
              <a:avLst/>
              <a:gdLst>
                <a:gd name="T0" fmla="*/ 17 w 29"/>
                <a:gd name="T1" fmla="*/ 7 h 48"/>
                <a:gd name="T2" fmla="*/ 19 w 29"/>
                <a:gd name="T3" fmla="*/ 4 h 48"/>
                <a:gd name="T4" fmla="*/ 20 w 29"/>
                <a:gd name="T5" fmla="*/ 6 h 48"/>
                <a:gd name="T6" fmla="*/ 20 w 29"/>
                <a:gd name="T7" fmla="*/ 10 h 48"/>
                <a:gd name="T8" fmla="*/ 23 w 29"/>
                <a:gd name="T9" fmla="*/ 16 h 48"/>
                <a:gd name="T10" fmla="*/ 20 w 29"/>
                <a:gd name="T11" fmla="*/ 13 h 48"/>
                <a:gd name="T12" fmla="*/ 12 w 29"/>
                <a:gd name="T13" fmla="*/ 11 h 48"/>
                <a:gd name="T14" fmla="*/ 12 w 29"/>
                <a:gd name="T15" fmla="*/ 19 h 48"/>
                <a:gd name="T16" fmla="*/ 21 w 29"/>
                <a:gd name="T17" fmla="*/ 32 h 48"/>
                <a:gd name="T18" fmla="*/ 13 w 29"/>
                <a:gd name="T19" fmla="*/ 38 h 48"/>
                <a:gd name="T20" fmla="*/ 11 w 29"/>
                <a:gd name="T21" fmla="*/ 40 h 48"/>
                <a:gd name="T22" fmla="*/ 10 w 29"/>
                <a:gd name="T23" fmla="*/ 44 h 48"/>
                <a:gd name="T24" fmla="*/ 9 w 29"/>
                <a:gd name="T25" fmla="*/ 40 h 48"/>
                <a:gd name="T26" fmla="*/ 3 w 29"/>
                <a:gd name="T27" fmla="*/ 30 h 48"/>
                <a:gd name="T28" fmla="*/ 11 w 29"/>
                <a:gd name="T29" fmla="*/ 36 h 48"/>
                <a:gd name="T30" fmla="*/ 19 w 29"/>
                <a:gd name="T31" fmla="*/ 31 h 48"/>
                <a:gd name="T32" fmla="*/ 15 w 29"/>
                <a:gd name="T33" fmla="*/ 25 h 48"/>
                <a:gd name="T34" fmla="*/ 7 w 29"/>
                <a:gd name="T35" fmla="*/ 14 h 48"/>
                <a:gd name="T36" fmla="*/ 13 w 29"/>
                <a:gd name="T37" fmla="*/ 7 h 48"/>
                <a:gd name="T38" fmla="*/ 17 w 29"/>
                <a:gd name="T39" fmla="*/ 0 h 48"/>
                <a:gd name="T40" fmla="*/ 15 w 29"/>
                <a:gd name="T41" fmla="*/ 3 h 48"/>
                <a:gd name="T42" fmla="*/ 8 w 29"/>
                <a:gd name="T43" fmla="*/ 6 h 48"/>
                <a:gd name="T44" fmla="*/ 8 w 29"/>
                <a:gd name="T45" fmla="*/ 23 h 48"/>
                <a:gd name="T46" fmla="*/ 15 w 29"/>
                <a:gd name="T47" fmla="*/ 31 h 48"/>
                <a:gd name="T48" fmla="*/ 13 w 29"/>
                <a:gd name="T49" fmla="*/ 33 h 48"/>
                <a:gd name="T50" fmla="*/ 8 w 29"/>
                <a:gd name="T51" fmla="*/ 29 h 48"/>
                <a:gd name="T52" fmla="*/ 2 w 29"/>
                <a:gd name="T53" fmla="*/ 26 h 48"/>
                <a:gd name="T54" fmla="*/ 6 w 29"/>
                <a:gd name="T55" fmla="*/ 40 h 48"/>
                <a:gd name="T56" fmla="*/ 5 w 29"/>
                <a:gd name="T57" fmla="*/ 44 h 48"/>
                <a:gd name="T58" fmla="*/ 6 w 29"/>
                <a:gd name="T59" fmla="*/ 46 h 48"/>
                <a:gd name="T60" fmla="*/ 10 w 29"/>
                <a:gd name="T61" fmla="*/ 48 h 48"/>
                <a:gd name="T62" fmla="*/ 13 w 29"/>
                <a:gd name="T63" fmla="*/ 47 h 48"/>
                <a:gd name="T64" fmla="*/ 16 w 29"/>
                <a:gd name="T65" fmla="*/ 41 h 48"/>
                <a:gd name="T66" fmla="*/ 24 w 29"/>
                <a:gd name="T67" fmla="*/ 29 h 48"/>
                <a:gd name="T68" fmla="*/ 13 w 29"/>
                <a:gd name="T69" fmla="*/ 15 h 48"/>
                <a:gd name="T70" fmla="*/ 14 w 29"/>
                <a:gd name="T71" fmla="*/ 14 h 48"/>
                <a:gd name="T72" fmla="*/ 20 w 29"/>
                <a:gd name="T73" fmla="*/ 17 h 48"/>
                <a:gd name="T74" fmla="*/ 21 w 29"/>
                <a:gd name="T75" fmla="*/ 19 h 48"/>
                <a:gd name="T76" fmla="*/ 26 w 29"/>
                <a:gd name="T77" fmla="*/ 20 h 48"/>
                <a:gd name="T78" fmla="*/ 29 w 29"/>
                <a:gd name="T79" fmla="*/ 17 h 48"/>
                <a:gd name="T80" fmla="*/ 24 w 29"/>
                <a:gd name="T81" fmla="*/ 4 h 48"/>
                <a:gd name="T82" fmla="*/ 20 w 29"/>
                <a:gd name="T83" fmla="*/ 0 h 48"/>
                <a:gd name="T84" fmla="*/ 18 w 29"/>
                <a:gd name="T8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" h="48">
                  <a:moveTo>
                    <a:pt x="15" y="8"/>
                  </a:moveTo>
                  <a:cubicBezTo>
                    <a:pt x="15" y="8"/>
                    <a:pt x="16" y="8"/>
                    <a:pt x="16" y="8"/>
                  </a:cubicBezTo>
                  <a:cubicBezTo>
                    <a:pt x="16" y="8"/>
                    <a:pt x="17" y="7"/>
                    <a:pt x="17" y="7"/>
                  </a:cubicBezTo>
                  <a:cubicBezTo>
                    <a:pt x="17" y="6"/>
                    <a:pt x="18" y="5"/>
                    <a:pt x="18" y="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5"/>
                  </a:cubicBezTo>
                  <a:cubicBezTo>
                    <a:pt x="20" y="5"/>
                    <a:pt x="20" y="6"/>
                    <a:pt x="20" y="6"/>
                  </a:cubicBezTo>
                  <a:cubicBezTo>
                    <a:pt x="19" y="6"/>
                    <a:pt x="19" y="7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20" y="9"/>
                    <a:pt x="20" y="10"/>
                  </a:cubicBezTo>
                  <a:cubicBezTo>
                    <a:pt x="23" y="11"/>
                    <a:pt x="25" y="14"/>
                    <a:pt x="25" y="17"/>
                  </a:cubicBezTo>
                  <a:cubicBezTo>
                    <a:pt x="25" y="17"/>
                    <a:pt x="24" y="17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5"/>
                    <a:pt x="21" y="13"/>
                    <a:pt x="20" y="13"/>
                  </a:cubicBezTo>
                  <a:cubicBezTo>
                    <a:pt x="19" y="12"/>
                    <a:pt x="18" y="11"/>
                    <a:pt x="17" y="11"/>
                  </a:cubicBezTo>
                  <a:cubicBezTo>
                    <a:pt x="16" y="11"/>
                    <a:pt x="15" y="11"/>
                    <a:pt x="14" y="11"/>
                  </a:cubicBezTo>
                  <a:cubicBezTo>
                    <a:pt x="13" y="11"/>
                    <a:pt x="13" y="11"/>
                    <a:pt x="12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9" y="14"/>
                    <a:pt x="9" y="14"/>
                    <a:pt x="9" y="15"/>
                  </a:cubicBezTo>
                  <a:cubicBezTo>
                    <a:pt x="9" y="17"/>
                    <a:pt x="11" y="18"/>
                    <a:pt x="12" y="19"/>
                  </a:cubicBezTo>
                  <a:cubicBezTo>
                    <a:pt x="14" y="21"/>
                    <a:pt x="16" y="23"/>
                    <a:pt x="17" y="25"/>
                  </a:cubicBezTo>
                  <a:cubicBezTo>
                    <a:pt x="19" y="26"/>
                    <a:pt x="20" y="28"/>
                    <a:pt x="21" y="30"/>
                  </a:cubicBezTo>
                  <a:cubicBezTo>
                    <a:pt x="21" y="31"/>
                    <a:pt x="21" y="31"/>
                    <a:pt x="21" y="32"/>
                  </a:cubicBezTo>
                  <a:cubicBezTo>
                    <a:pt x="21" y="34"/>
                    <a:pt x="20" y="35"/>
                    <a:pt x="19" y="37"/>
                  </a:cubicBezTo>
                  <a:cubicBezTo>
                    <a:pt x="19" y="37"/>
                    <a:pt x="17" y="38"/>
                    <a:pt x="15" y="38"/>
                  </a:cubicBezTo>
                  <a:cubicBezTo>
                    <a:pt x="14" y="38"/>
                    <a:pt x="14" y="38"/>
                    <a:pt x="13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1" y="38"/>
                    <a:pt x="11" y="39"/>
                    <a:pt x="11" y="40"/>
                  </a:cubicBezTo>
                  <a:cubicBezTo>
                    <a:pt x="11" y="40"/>
                    <a:pt x="11" y="40"/>
                    <a:pt x="11" y="41"/>
                  </a:cubicBezTo>
                  <a:cubicBezTo>
                    <a:pt x="10" y="42"/>
                    <a:pt x="10" y="43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9" y="44"/>
                    <a:pt x="9" y="44"/>
                  </a:cubicBezTo>
                  <a:cubicBezTo>
                    <a:pt x="9" y="43"/>
                    <a:pt x="9" y="42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39"/>
                    <a:pt x="9" y="39"/>
                    <a:pt x="9" y="38"/>
                  </a:cubicBezTo>
                  <a:cubicBezTo>
                    <a:pt x="8" y="37"/>
                    <a:pt x="8" y="37"/>
                    <a:pt x="7" y="37"/>
                  </a:cubicBezTo>
                  <a:cubicBezTo>
                    <a:pt x="5" y="36"/>
                    <a:pt x="3" y="33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0"/>
                    <a:pt x="5" y="30"/>
                    <a:pt x="5" y="30"/>
                  </a:cubicBezTo>
                  <a:cubicBezTo>
                    <a:pt x="6" y="33"/>
                    <a:pt x="9" y="35"/>
                    <a:pt x="11" y="36"/>
                  </a:cubicBezTo>
                  <a:cubicBezTo>
                    <a:pt x="12" y="36"/>
                    <a:pt x="12" y="36"/>
                    <a:pt x="13" y="36"/>
                  </a:cubicBezTo>
                  <a:cubicBezTo>
                    <a:pt x="14" y="36"/>
                    <a:pt x="15" y="36"/>
                    <a:pt x="17" y="35"/>
                  </a:cubicBezTo>
                  <a:cubicBezTo>
                    <a:pt x="18" y="34"/>
                    <a:pt x="19" y="33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29"/>
                    <a:pt x="18" y="28"/>
                    <a:pt x="17" y="27"/>
                  </a:cubicBezTo>
                  <a:cubicBezTo>
                    <a:pt x="17" y="27"/>
                    <a:pt x="16" y="26"/>
                    <a:pt x="15" y="25"/>
                  </a:cubicBezTo>
                  <a:cubicBezTo>
                    <a:pt x="13" y="24"/>
                    <a:pt x="12" y="22"/>
                    <a:pt x="10" y="21"/>
                  </a:cubicBezTo>
                  <a:cubicBezTo>
                    <a:pt x="10" y="21"/>
                    <a:pt x="9" y="20"/>
                    <a:pt x="8" y="18"/>
                  </a:cubicBezTo>
                  <a:cubicBezTo>
                    <a:pt x="7" y="17"/>
                    <a:pt x="7" y="16"/>
                    <a:pt x="7" y="14"/>
                  </a:cubicBezTo>
                  <a:cubicBezTo>
                    <a:pt x="7" y="12"/>
                    <a:pt x="7" y="11"/>
                    <a:pt x="10" y="9"/>
                  </a:cubicBezTo>
                  <a:cubicBezTo>
                    <a:pt x="11" y="8"/>
                    <a:pt x="12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7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6" y="1"/>
                    <a:pt x="16" y="1"/>
                  </a:cubicBezTo>
                  <a:cubicBezTo>
                    <a:pt x="16" y="1"/>
                    <a:pt x="15" y="2"/>
                    <a:pt x="15" y="3"/>
                  </a:cubicBezTo>
                  <a:cubicBezTo>
                    <a:pt x="15" y="3"/>
                    <a:pt x="14" y="4"/>
                    <a:pt x="14" y="4"/>
                  </a:cubicBezTo>
                  <a:cubicBezTo>
                    <a:pt x="14" y="4"/>
                    <a:pt x="13" y="4"/>
                    <a:pt x="13" y="4"/>
                  </a:cubicBezTo>
                  <a:cubicBezTo>
                    <a:pt x="11" y="4"/>
                    <a:pt x="9" y="5"/>
                    <a:pt x="8" y="6"/>
                  </a:cubicBezTo>
                  <a:cubicBezTo>
                    <a:pt x="5" y="8"/>
                    <a:pt x="3" y="11"/>
                    <a:pt x="3" y="14"/>
                  </a:cubicBezTo>
                  <a:cubicBezTo>
                    <a:pt x="3" y="16"/>
                    <a:pt x="4" y="18"/>
                    <a:pt x="5" y="20"/>
                  </a:cubicBezTo>
                  <a:cubicBezTo>
                    <a:pt x="6" y="22"/>
                    <a:pt x="7" y="23"/>
                    <a:pt x="8" y="23"/>
                  </a:cubicBezTo>
                  <a:cubicBezTo>
                    <a:pt x="10" y="25"/>
                    <a:pt x="11" y="26"/>
                    <a:pt x="13" y="28"/>
                  </a:cubicBezTo>
                  <a:cubicBezTo>
                    <a:pt x="14" y="28"/>
                    <a:pt x="14" y="29"/>
                    <a:pt x="15" y="29"/>
                  </a:cubicBezTo>
                  <a:cubicBezTo>
                    <a:pt x="15" y="30"/>
                    <a:pt x="15" y="30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2"/>
                    <a:pt x="15" y="32"/>
                  </a:cubicBezTo>
                  <a:cubicBezTo>
                    <a:pt x="14" y="32"/>
                    <a:pt x="13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0" y="32"/>
                    <a:pt x="9" y="31"/>
                    <a:pt x="8" y="29"/>
                  </a:cubicBezTo>
                  <a:cubicBezTo>
                    <a:pt x="8" y="28"/>
                    <a:pt x="8" y="28"/>
                    <a:pt x="7" y="27"/>
                  </a:cubicBezTo>
                  <a:cubicBezTo>
                    <a:pt x="5" y="27"/>
                    <a:pt x="4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0" y="34"/>
                    <a:pt x="2" y="38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1"/>
                    <a:pt x="6" y="43"/>
                    <a:pt x="5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6" y="46"/>
                    <a:pt x="6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8" y="47"/>
                    <a:pt x="9" y="48"/>
                    <a:pt x="10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2" y="48"/>
                    <a:pt x="12" y="48"/>
                  </a:cubicBezTo>
                  <a:cubicBezTo>
                    <a:pt x="12" y="47"/>
                    <a:pt x="13" y="47"/>
                    <a:pt x="13" y="47"/>
                  </a:cubicBezTo>
                  <a:cubicBezTo>
                    <a:pt x="13" y="45"/>
                    <a:pt x="13" y="44"/>
                    <a:pt x="14" y="43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15" y="41"/>
                    <a:pt x="16" y="41"/>
                  </a:cubicBezTo>
                  <a:cubicBezTo>
                    <a:pt x="18" y="41"/>
                    <a:pt x="20" y="40"/>
                    <a:pt x="21" y="39"/>
                  </a:cubicBezTo>
                  <a:cubicBezTo>
                    <a:pt x="23" y="37"/>
                    <a:pt x="24" y="34"/>
                    <a:pt x="24" y="32"/>
                  </a:cubicBezTo>
                  <a:cubicBezTo>
                    <a:pt x="24" y="31"/>
                    <a:pt x="24" y="30"/>
                    <a:pt x="24" y="29"/>
                  </a:cubicBezTo>
                  <a:cubicBezTo>
                    <a:pt x="23" y="26"/>
                    <a:pt x="21" y="24"/>
                    <a:pt x="20" y="22"/>
                  </a:cubicBezTo>
                  <a:cubicBezTo>
                    <a:pt x="18" y="20"/>
                    <a:pt x="16" y="19"/>
                    <a:pt x="14" y="17"/>
                  </a:cubicBezTo>
                  <a:cubicBezTo>
                    <a:pt x="13" y="16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4" y="14"/>
                    <a:pt x="14" y="14"/>
                  </a:cubicBezTo>
                  <a:cubicBezTo>
                    <a:pt x="15" y="14"/>
                    <a:pt x="15" y="14"/>
                    <a:pt x="16" y="14"/>
                  </a:cubicBezTo>
                  <a:cubicBezTo>
                    <a:pt x="17" y="14"/>
                    <a:pt x="18" y="15"/>
                    <a:pt x="19" y="15"/>
                  </a:cubicBezTo>
                  <a:cubicBezTo>
                    <a:pt x="19" y="16"/>
                    <a:pt x="20" y="16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4" y="20"/>
                    <a:pt x="26" y="20"/>
                  </a:cubicBezTo>
                  <a:cubicBezTo>
                    <a:pt x="26" y="20"/>
                    <a:pt x="27" y="20"/>
                    <a:pt x="27" y="20"/>
                  </a:cubicBezTo>
                  <a:cubicBezTo>
                    <a:pt x="28" y="20"/>
                    <a:pt x="29" y="19"/>
                    <a:pt x="29" y="19"/>
                  </a:cubicBezTo>
                  <a:cubicBezTo>
                    <a:pt x="29" y="18"/>
                    <a:pt x="29" y="18"/>
                    <a:pt x="29" y="17"/>
                  </a:cubicBezTo>
                  <a:cubicBezTo>
                    <a:pt x="29" y="13"/>
                    <a:pt x="26" y="9"/>
                    <a:pt x="23" y="7"/>
                  </a:cubicBezTo>
                  <a:cubicBezTo>
                    <a:pt x="23" y="7"/>
                    <a:pt x="23" y="6"/>
                    <a:pt x="23" y="6"/>
                  </a:cubicBezTo>
                  <a:cubicBezTo>
                    <a:pt x="23" y="5"/>
                    <a:pt x="23" y="5"/>
                    <a:pt x="24" y="4"/>
                  </a:cubicBezTo>
                  <a:cubicBezTo>
                    <a:pt x="24" y="3"/>
                    <a:pt x="23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0" y="0"/>
                    <a:pt x="20" y="0"/>
                  </a:cubicBezTo>
                  <a:cubicBezTo>
                    <a:pt x="19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95" name="Rectangle 779"/>
            <p:cNvSpPr>
              <a:spLocks noChangeArrowheads="1"/>
            </p:cNvSpPr>
            <p:nvPr/>
          </p:nvSpPr>
          <p:spPr bwMode="auto">
            <a:xfrm>
              <a:off x="3016" y="3310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96" name="Freeform 780"/>
            <p:cNvSpPr>
              <a:spLocks/>
            </p:cNvSpPr>
            <p:nvPr/>
          </p:nvSpPr>
          <p:spPr bwMode="auto">
            <a:xfrm>
              <a:off x="3016" y="331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97" name="Freeform 781"/>
            <p:cNvSpPr>
              <a:spLocks/>
            </p:cNvSpPr>
            <p:nvPr/>
          </p:nvSpPr>
          <p:spPr bwMode="auto">
            <a:xfrm>
              <a:off x="3019" y="32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98" name="Freeform 782"/>
            <p:cNvSpPr>
              <a:spLocks/>
            </p:cNvSpPr>
            <p:nvPr/>
          </p:nvSpPr>
          <p:spPr bwMode="auto">
            <a:xfrm>
              <a:off x="3019" y="32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299" name="Freeform 783"/>
            <p:cNvSpPr>
              <a:spLocks noEditPoints="1"/>
            </p:cNvSpPr>
            <p:nvPr/>
          </p:nvSpPr>
          <p:spPr bwMode="auto">
            <a:xfrm>
              <a:off x="3035" y="2513"/>
              <a:ext cx="171" cy="68"/>
            </a:xfrm>
            <a:custGeom>
              <a:avLst/>
              <a:gdLst>
                <a:gd name="T0" fmla="*/ 35 w 72"/>
                <a:gd name="T1" fmla="*/ 25 h 29"/>
                <a:gd name="T2" fmla="*/ 51 w 72"/>
                <a:gd name="T3" fmla="*/ 16 h 29"/>
                <a:gd name="T4" fmla="*/ 56 w 72"/>
                <a:gd name="T5" fmla="*/ 13 h 29"/>
                <a:gd name="T6" fmla="*/ 63 w 72"/>
                <a:gd name="T7" fmla="*/ 16 h 29"/>
                <a:gd name="T8" fmla="*/ 47 w 72"/>
                <a:gd name="T9" fmla="*/ 24 h 29"/>
                <a:gd name="T10" fmla="*/ 48 w 72"/>
                <a:gd name="T11" fmla="*/ 21 h 29"/>
                <a:gd name="T12" fmla="*/ 45 w 72"/>
                <a:gd name="T13" fmla="*/ 17 h 29"/>
                <a:gd name="T14" fmla="*/ 39 w 72"/>
                <a:gd name="T15" fmla="*/ 13 h 29"/>
                <a:gd name="T16" fmla="*/ 41 w 72"/>
                <a:gd name="T17" fmla="*/ 13 h 29"/>
                <a:gd name="T18" fmla="*/ 49 w 72"/>
                <a:gd name="T19" fmla="*/ 16 h 29"/>
                <a:gd name="T20" fmla="*/ 9 w 72"/>
                <a:gd name="T21" fmla="*/ 16 h 29"/>
                <a:gd name="T22" fmla="*/ 26 w 72"/>
                <a:gd name="T23" fmla="*/ 12 h 29"/>
                <a:gd name="T24" fmla="*/ 27 w 72"/>
                <a:gd name="T25" fmla="*/ 14 h 29"/>
                <a:gd name="T26" fmla="*/ 25 w 72"/>
                <a:gd name="T27" fmla="*/ 15 h 29"/>
                <a:gd name="T28" fmla="*/ 17 w 72"/>
                <a:gd name="T29" fmla="*/ 17 h 29"/>
                <a:gd name="T30" fmla="*/ 16 w 72"/>
                <a:gd name="T31" fmla="*/ 19 h 29"/>
                <a:gd name="T32" fmla="*/ 21 w 72"/>
                <a:gd name="T33" fmla="*/ 22 h 29"/>
                <a:gd name="T34" fmla="*/ 23 w 72"/>
                <a:gd name="T35" fmla="*/ 25 h 29"/>
                <a:gd name="T36" fmla="*/ 6 w 72"/>
                <a:gd name="T37" fmla="*/ 19 h 29"/>
                <a:gd name="T38" fmla="*/ 9 w 72"/>
                <a:gd name="T39" fmla="*/ 16 h 29"/>
                <a:gd name="T40" fmla="*/ 41 w 72"/>
                <a:gd name="T41" fmla="*/ 9 h 29"/>
                <a:gd name="T42" fmla="*/ 45 w 72"/>
                <a:gd name="T43" fmla="*/ 8 h 29"/>
                <a:gd name="T44" fmla="*/ 51 w 72"/>
                <a:gd name="T45" fmla="*/ 12 h 29"/>
                <a:gd name="T46" fmla="*/ 50 w 72"/>
                <a:gd name="T47" fmla="*/ 13 h 29"/>
                <a:gd name="T48" fmla="*/ 45 w 72"/>
                <a:gd name="T49" fmla="*/ 12 h 29"/>
                <a:gd name="T50" fmla="*/ 37 w 72"/>
                <a:gd name="T51" fmla="*/ 11 h 29"/>
                <a:gd name="T52" fmla="*/ 36 w 72"/>
                <a:gd name="T53" fmla="*/ 12 h 29"/>
                <a:gd name="T54" fmla="*/ 38 w 72"/>
                <a:gd name="T55" fmla="*/ 16 h 29"/>
                <a:gd name="T56" fmla="*/ 45 w 72"/>
                <a:gd name="T57" fmla="*/ 21 h 29"/>
                <a:gd name="T58" fmla="*/ 38 w 72"/>
                <a:gd name="T59" fmla="*/ 23 h 29"/>
                <a:gd name="T60" fmla="*/ 34 w 72"/>
                <a:gd name="T61" fmla="*/ 23 h 29"/>
                <a:gd name="T62" fmla="*/ 30 w 72"/>
                <a:gd name="T63" fmla="*/ 25 h 29"/>
                <a:gd name="T64" fmla="*/ 29 w 72"/>
                <a:gd name="T65" fmla="*/ 25 h 29"/>
                <a:gd name="T66" fmla="*/ 27 w 72"/>
                <a:gd name="T67" fmla="*/ 23 h 29"/>
                <a:gd name="T68" fmla="*/ 27 w 72"/>
                <a:gd name="T69" fmla="*/ 21 h 29"/>
                <a:gd name="T70" fmla="*/ 24 w 72"/>
                <a:gd name="T71" fmla="*/ 18 h 29"/>
                <a:gd name="T72" fmla="*/ 36 w 72"/>
                <a:gd name="T73" fmla="*/ 20 h 29"/>
                <a:gd name="T74" fmla="*/ 37 w 72"/>
                <a:gd name="T75" fmla="*/ 17 h 29"/>
                <a:gd name="T76" fmla="*/ 30 w 72"/>
                <a:gd name="T77" fmla="*/ 14 h 29"/>
                <a:gd name="T78" fmla="*/ 29 w 72"/>
                <a:gd name="T79" fmla="*/ 13 h 29"/>
                <a:gd name="T80" fmla="*/ 31 w 72"/>
                <a:gd name="T81" fmla="*/ 10 h 29"/>
                <a:gd name="T82" fmla="*/ 37 w 72"/>
                <a:gd name="T83" fmla="*/ 9 h 29"/>
                <a:gd name="T84" fmla="*/ 40 w 72"/>
                <a:gd name="T85" fmla="*/ 9 h 29"/>
                <a:gd name="T86" fmla="*/ 4 w 72"/>
                <a:gd name="T87" fmla="*/ 15 h 29"/>
                <a:gd name="T88" fmla="*/ 61 w 72"/>
                <a:gd name="T89" fmla="*/ 7 h 29"/>
                <a:gd name="T90" fmla="*/ 68 w 72"/>
                <a:gd name="T91" fmla="*/ 15 h 29"/>
                <a:gd name="T92" fmla="*/ 58 w 72"/>
                <a:gd name="T93" fmla="*/ 10 h 29"/>
                <a:gd name="T94" fmla="*/ 49 w 72"/>
                <a:gd name="T95" fmla="*/ 8 h 29"/>
                <a:gd name="T96" fmla="*/ 42 w 72"/>
                <a:gd name="T97" fmla="*/ 5 h 29"/>
                <a:gd name="T98" fmla="*/ 40 w 72"/>
                <a:gd name="T99" fmla="*/ 7 h 29"/>
                <a:gd name="T100" fmla="*/ 31 w 72"/>
                <a:gd name="T101" fmla="*/ 7 h 29"/>
                <a:gd name="T102" fmla="*/ 8 w 72"/>
                <a:gd name="T103" fmla="*/ 12 h 29"/>
                <a:gd name="T104" fmla="*/ 8 w 72"/>
                <a:gd name="T105" fmla="*/ 13 h 29"/>
                <a:gd name="T106" fmla="*/ 4 w 72"/>
                <a:gd name="T107" fmla="*/ 16 h 29"/>
                <a:gd name="T108" fmla="*/ 0 w 72"/>
                <a:gd name="T109" fmla="*/ 14 h 29"/>
                <a:gd name="T110" fmla="*/ 32 w 72"/>
                <a:gd name="T111" fmla="*/ 29 h 29"/>
                <a:gd name="T112" fmla="*/ 71 w 72"/>
                <a:gd name="T113" fmla="*/ 16 h 29"/>
                <a:gd name="T114" fmla="*/ 62 w 72"/>
                <a:gd name="T11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2" h="29">
                  <a:moveTo>
                    <a:pt x="35" y="25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50" y="16"/>
                  </a:moveTo>
                  <a:cubicBezTo>
                    <a:pt x="50" y="16"/>
                    <a:pt x="51" y="16"/>
                    <a:pt x="51" y="16"/>
                  </a:cubicBezTo>
                  <a:cubicBezTo>
                    <a:pt x="52" y="15"/>
                    <a:pt x="54" y="15"/>
                    <a:pt x="54" y="14"/>
                  </a:cubicBezTo>
                  <a:cubicBezTo>
                    <a:pt x="55" y="14"/>
                    <a:pt x="55" y="14"/>
                    <a:pt x="56" y="14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9" y="14"/>
                    <a:pt x="61" y="15"/>
                    <a:pt x="63" y="16"/>
                  </a:cubicBezTo>
                  <a:cubicBezTo>
                    <a:pt x="64" y="17"/>
                    <a:pt x="64" y="18"/>
                    <a:pt x="64" y="19"/>
                  </a:cubicBezTo>
                  <a:cubicBezTo>
                    <a:pt x="64" y="19"/>
                    <a:pt x="64" y="19"/>
                    <a:pt x="63" y="19"/>
                  </a:cubicBezTo>
                  <a:cubicBezTo>
                    <a:pt x="59" y="22"/>
                    <a:pt x="53" y="23"/>
                    <a:pt x="47" y="24"/>
                  </a:cubicBezTo>
                  <a:cubicBezTo>
                    <a:pt x="47" y="24"/>
                    <a:pt x="46" y="24"/>
                    <a:pt x="45" y="24"/>
                  </a:cubicBezTo>
                  <a:cubicBezTo>
                    <a:pt x="46" y="24"/>
                    <a:pt x="46" y="24"/>
                    <a:pt x="47" y="24"/>
                  </a:cubicBezTo>
                  <a:cubicBezTo>
                    <a:pt x="47" y="23"/>
                    <a:pt x="48" y="22"/>
                    <a:pt x="48" y="21"/>
                  </a:cubicBezTo>
                  <a:cubicBezTo>
                    <a:pt x="48" y="20"/>
                    <a:pt x="47" y="19"/>
                    <a:pt x="47" y="18"/>
                  </a:cubicBezTo>
                  <a:cubicBezTo>
                    <a:pt x="46" y="18"/>
                    <a:pt x="46" y="18"/>
                    <a:pt x="46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3" y="16"/>
                    <a:pt x="41" y="15"/>
                    <a:pt x="40" y="14"/>
                  </a:cubicBezTo>
                  <a:cubicBezTo>
                    <a:pt x="40" y="14"/>
                    <a:pt x="39" y="14"/>
                    <a:pt x="39" y="13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0" y="13"/>
                    <a:pt x="40" y="13"/>
                    <a:pt x="41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2" y="13"/>
                    <a:pt x="44" y="14"/>
                    <a:pt x="45" y="15"/>
                  </a:cubicBezTo>
                  <a:cubicBezTo>
                    <a:pt x="46" y="15"/>
                    <a:pt x="47" y="15"/>
                    <a:pt x="48" y="16"/>
                  </a:cubicBezTo>
                  <a:cubicBezTo>
                    <a:pt x="48" y="16"/>
                    <a:pt x="49" y="16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0" y="16"/>
                    <a:pt x="50" y="16"/>
                    <a:pt x="50" y="16"/>
                  </a:cubicBezTo>
                  <a:moveTo>
                    <a:pt x="9" y="16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15" y="13"/>
                    <a:pt x="20" y="11"/>
                    <a:pt x="26" y="11"/>
                  </a:cubicBezTo>
                  <a:cubicBezTo>
                    <a:pt x="26" y="11"/>
                    <a:pt x="26" y="12"/>
                    <a:pt x="26" y="12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6" y="14"/>
                    <a:pt x="27" y="14"/>
                  </a:cubicBezTo>
                  <a:cubicBezTo>
                    <a:pt x="27" y="15"/>
                    <a:pt x="28" y="16"/>
                    <a:pt x="29" y="16"/>
                  </a:cubicBezTo>
                  <a:cubicBezTo>
                    <a:pt x="28" y="16"/>
                    <a:pt x="26" y="16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5"/>
                    <a:pt x="21" y="15"/>
                    <a:pt x="20" y="16"/>
                  </a:cubicBezTo>
                  <a:cubicBezTo>
                    <a:pt x="19" y="16"/>
                    <a:pt x="18" y="16"/>
                    <a:pt x="17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7" y="21"/>
                    <a:pt x="19" y="21"/>
                    <a:pt x="21" y="22"/>
                  </a:cubicBezTo>
                  <a:cubicBezTo>
                    <a:pt x="22" y="22"/>
                    <a:pt x="23" y="23"/>
                    <a:pt x="24" y="23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15" y="24"/>
                    <a:pt x="9" y="22"/>
                    <a:pt x="7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8"/>
                    <a:pt x="7" y="18"/>
                    <a:pt x="7" y="17"/>
                  </a:cubicBezTo>
                  <a:cubicBezTo>
                    <a:pt x="8" y="17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40" y="9"/>
                  </a:moveTo>
                  <a:cubicBezTo>
                    <a:pt x="40" y="9"/>
                    <a:pt x="41" y="9"/>
                    <a:pt x="41" y="9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3" y="7"/>
                    <a:pt x="44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4" y="8"/>
                    <a:pt x="44" y="9"/>
                    <a:pt x="44" y="9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7" y="10"/>
                    <a:pt x="49" y="11"/>
                    <a:pt x="51" y="12"/>
                  </a:cubicBezTo>
                  <a:cubicBezTo>
                    <a:pt x="51" y="12"/>
                    <a:pt x="52" y="12"/>
                    <a:pt x="53" y="13"/>
                  </a:cubicBezTo>
                  <a:cubicBezTo>
                    <a:pt x="52" y="13"/>
                    <a:pt x="52" y="13"/>
                    <a:pt x="51" y="13"/>
                  </a:cubicBezTo>
                  <a:cubicBezTo>
                    <a:pt x="51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49" y="13"/>
                    <a:pt x="48" y="13"/>
                  </a:cubicBezTo>
                  <a:cubicBezTo>
                    <a:pt x="47" y="13"/>
                    <a:pt x="46" y="12"/>
                    <a:pt x="45" y="12"/>
                  </a:cubicBezTo>
                  <a:cubicBezTo>
                    <a:pt x="43" y="11"/>
                    <a:pt x="42" y="11"/>
                    <a:pt x="41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9" y="11"/>
                    <a:pt x="38" y="11"/>
                    <a:pt x="37" y="11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4"/>
                    <a:pt x="36" y="14"/>
                    <a:pt x="36" y="15"/>
                  </a:cubicBezTo>
                  <a:cubicBezTo>
                    <a:pt x="37" y="15"/>
                    <a:pt x="37" y="15"/>
                    <a:pt x="38" y="16"/>
                  </a:cubicBezTo>
                  <a:cubicBezTo>
                    <a:pt x="39" y="17"/>
                    <a:pt x="42" y="18"/>
                    <a:pt x="44" y="19"/>
                  </a:cubicBezTo>
                  <a:cubicBezTo>
                    <a:pt x="44" y="19"/>
                    <a:pt x="44" y="19"/>
                    <a:pt x="45" y="20"/>
                  </a:cubicBezTo>
                  <a:cubicBezTo>
                    <a:pt x="45" y="20"/>
                    <a:pt x="45" y="21"/>
                    <a:pt x="45" y="21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3" y="22"/>
                    <a:pt x="42" y="23"/>
                  </a:cubicBezTo>
                  <a:cubicBezTo>
                    <a:pt x="41" y="23"/>
                    <a:pt x="40" y="23"/>
                    <a:pt x="38" y="23"/>
                  </a:cubicBezTo>
                  <a:cubicBezTo>
                    <a:pt x="37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3" y="23"/>
                    <a:pt x="32" y="24"/>
                    <a:pt x="32" y="24"/>
                  </a:cubicBezTo>
                  <a:cubicBezTo>
                    <a:pt x="31" y="25"/>
                    <a:pt x="31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8" y="25"/>
                    <a:pt x="27" y="25"/>
                    <a:pt x="26" y="25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3"/>
                    <a:pt x="28" y="23"/>
                    <a:pt x="28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7" y="21"/>
                    <a:pt x="27" y="21"/>
                  </a:cubicBezTo>
                  <a:cubicBezTo>
                    <a:pt x="25" y="21"/>
                    <a:pt x="23" y="20"/>
                    <a:pt x="22" y="20"/>
                  </a:cubicBezTo>
                  <a:cubicBezTo>
                    <a:pt x="21" y="19"/>
                    <a:pt x="20" y="19"/>
                    <a:pt x="19" y="19"/>
                  </a:cubicBezTo>
                  <a:cubicBezTo>
                    <a:pt x="21" y="18"/>
                    <a:pt x="23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30" y="19"/>
                    <a:pt x="33" y="20"/>
                    <a:pt x="35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8" y="19"/>
                    <a:pt x="38" y="18"/>
                  </a:cubicBezTo>
                  <a:cubicBezTo>
                    <a:pt x="38" y="18"/>
                    <a:pt x="37" y="18"/>
                    <a:pt x="3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6"/>
                    <a:pt x="33" y="15"/>
                    <a:pt x="31" y="15"/>
                  </a:cubicBezTo>
                  <a:cubicBezTo>
                    <a:pt x="31" y="15"/>
                    <a:pt x="30" y="14"/>
                    <a:pt x="30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8" y="12"/>
                    <a:pt x="29" y="11"/>
                    <a:pt x="30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10"/>
                    <a:pt x="32" y="9"/>
                  </a:cubicBezTo>
                  <a:cubicBezTo>
                    <a:pt x="32" y="9"/>
                    <a:pt x="32" y="9"/>
                    <a:pt x="33" y="9"/>
                  </a:cubicBezTo>
                  <a:cubicBezTo>
                    <a:pt x="34" y="9"/>
                    <a:pt x="35" y="9"/>
                    <a:pt x="37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8" y="9"/>
                    <a:pt x="39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moveTo>
                    <a:pt x="4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3"/>
                    <a:pt x="5" y="11"/>
                    <a:pt x="7" y="11"/>
                  </a:cubicBezTo>
                  <a:cubicBezTo>
                    <a:pt x="16" y="5"/>
                    <a:pt x="27" y="3"/>
                    <a:pt x="37" y="3"/>
                  </a:cubicBezTo>
                  <a:cubicBezTo>
                    <a:pt x="45" y="3"/>
                    <a:pt x="53" y="4"/>
                    <a:pt x="61" y="7"/>
                  </a:cubicBezTo>
                  <a:cubicBezTo>
                    <a:pt x="63" y="8"/>
                    <a:pt x="65" y="9"/>
                    <a:pt x="66" y="10"/>
                  </a:cubicBezTo>
                  <a:cubicBezTo>
                    <a:pt x="68" y="11"/>
                    <a:pt x="68" y="13"/>
                    <a:pt x="68" y="14"/>
                  </a:cubicBezTo>
                  <a:cubicBezTo>
                    <a:pt x="68" y="15"/>
                    <a:pt x="68" y="15"/>
                    <a:pt x="68" y="15"/>
                  </a:cubicBezTo>
                  <a:cubicBezTo>
                    <a:pt x="68" y="15"/>
                    <a:pt x="68" y="16"/>
                    <a:pt x="67" y="16"/>
                  </a:cubicBezTo>
                  <a:cubicBezTo>
                    <a:pt x="67" y="15"/>
                    <a:pt x="66" y="14"/>
                    <a:pt x="65" y="14"/>
                  </a:cubicBezTo>
                  <a:cubicBezTo>
                    <a:pt x="63" y="12"/>
                    <a:pt x="61" y="11"/>
                    <a:pt x="58" y="10"/>
                  </a:cubicBezTo>
                  <a:cubicBezTo>
                    <a:pt x="58" y="10"/>
                    <a:pt x="56" y="10"/>
                    <a:pt x="54" y="9"/>
                  </a:cubicBezTo>
                  <a:cubicBezTo>
                    <a:pt x="52" y="9"/>
                    <a:pt x="50" y="8"/>
                    <a:pt x="50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49" y="6"/>
                    <a:pt x="49" y="6"/>
                  </a:cubicBezTo>
                  <a:cubicBezTo>
                    <a:pt x="47" y="5"/>
                    <a:pt x="44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9" y="6"/>
                    <a:pt x="38" y="6"/>
                    <a:pt x="37" y="6"/>
                  </a:cubicBezTo>
                  <a:cubicBezTo>
                    <a:pt x="35" y="6"/>
                    <a:pt x="34" y="6"/>
                    <a:pt x="32" y="7"/>
                  </a:cubicBezTo>
                  <a:cubicBezTo>
                    <a:pt x="32" y="7"/>
                    <a:pt x="32" y="7"/>
                    <a:pt x="31" y="7"/>
                  </a:cubicBezTo>
                  <a:cubicBezTo>
                    <a:pt x="31" y="7"/>
                    <a:pt x="31" y="7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2" y="7"/>
                    <a:pt x="15" y="9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3"/>
                    <a:pt x="6" y="14"/>
                    <a:pt x="5" y="14"/>
                  </a:cubicBezTo>
                  <a:cubicBezTo>
                    <a:pt x="5" y="15"/>
                    <a:pt x="4" y="15"/>
                    <a:pt x="4" y="16"/>
                  </a:cubicBezTo>
                  <a:moveTo>
                    <a:pt x="37" y="0"/>
                  </a:moveTo>
                  <a:cubicBezTo>
                    <a:pt x="26" y="0"/>
                    <a:pt x="15" y="2"/>
                    <a:pt x="5" y="8"/>
                  </a:cubicBezTo>
                  <a:cubicBezTo>
                    <a:pt x="3" y="9"/>
                    <a:pt x="1" y="12"/>
                    <a:pt x="0" y="14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8"/>
                    <a:pt x="2" y="20"/>
                    <a:pt x="4" y="21"/>
                  </a:cubicBezTo>
                  <a:cubicBezTo>
                    <a:pt x="8" y="25"/>
                    <a:pt x="17" y="29"/>
                    <a:pt x="32" y="29"/>
                  </a:cubicBezTo>
                  <a:cubicBezTo>
                    <a:pt x="37" y="29"/>
                    <a:pt x="46" y="28"/>
                    <a:pt x="54" y="26"/>
                  </a:cubicBezTo>
                  <a:cubicBezTo>
                    <a:pt x="58" y="25"/>
                    <a:pt x="62" y="24"/>
                    <a:pt x="65" y="22"/>
                  </a:cubicBezTo>
                  <a:cubicBezTo>
                    <a:pt x="68" y="21"/>
                    <a:pt x="70" y="19"/>
                    <a:pt x="71" y="16"/>
                  </a:cubicBezTo>
                  <a:cubicBezTo>
                    <a:pt x="72" y="15"/>
                    <a:pt x="72" y="15"/>
                    <a:pt x="72" y="14"/>
                  </a:cubicBezTo>
                  <a:cubicBezTo>
                    <a:pt x="72" y="11"/>
                    <a:pt x="70" y="9"/>
                    <a:pt x="69" y="8"/>
                  </a:cubicBezTo>
                  <a:cubicBezTo>
                    <a:pt x="67" y="6"/>
                    <a:pt x="64" y="5"/>
                    <a:pt x="62" y="4"/>
                  </a:cubicBezTo>
                  <a:cubicBezTo>
                    <a:pt x="54" y="1"/>
                    <a:pt x="46" y="0"/>
                    <a:pt x="3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00" name="Freeform 784"/>
            <p:cNvSpPr>
              <a:spLocks noEditPoints="1"/>
            </p:cNvSpPr>
            <p:nvPr/>
          </p:nvSpPr>
          <p:spPr bwMode="auto">
            <a:xfrm>
              <a:off x="3009" y="2501"/>
              <a:ext cx="220" cy="128"/>
            </a:xfrm>
            <a:custGeom>
              <a:avLst/>
              <a:gdLst>
                <a:gd name="T0" fmla="*/ 43 w 93"/>
                <a:gd name="T1" fmla="*/ 41 h 54"/>
                <a:gd name="T2" fmla="*/ 42 w 93"/>
                <a:gd name="T3" fmla="*/ 51 h 54"/>
                <a:gd name="T4" fmla="*/ 35 w 93"/>
                <a:gd name="T5" fmla="*/ 50 h 54"/>
                <a:gd name="T6" fmla="*/ 41 w 93"/>
                <a:gd name="T7" fmla="*/ 47 h 54"/>
                <a:gd name="T8" fmla="*/ 48 w 93"/>
                <a:gd name="T9" fmla="*/ 41 h 54"/>
                <a:gd name="T10" fmla="*/ 52 w 93"/>
                <a:gd name="T11" fmla="*/ 47 h 54"/>
                <a:gd name="T12" fmla="*/ 54 w 93"/>
                <a:gd name="T13" fmla="*/ 50 h 54"/>
                <a:gd name="T14" fmla="*/ 54 w 93"/>
                <a:gd name="T15" fmla="*/ 47 h 54"/>
                <a:gd name="T16" fmla="*/ 55 w 93"/>
                <a:gd name="T17" fmla="*/ 50 h 54"/>
                <a:gd name="T18" fmla="*/ 28 w 93"/>
                <a:gd name="T19" fmla="*/ 50 h 54"/>
                <a:gd name="T20" fmla="*/ 33 w 93"/>
                <a:gd name="T21" fmla="*/ 41 h 54"/>
                <a:gd name="T22" fmla="*/ 57 w 93"/>
                <a:gd name="T23" fmla="*/ 49 h 54"/>
                <a:gd name="T24" fmla="*/ 58 w 93"/>
                <a:gd name="T25" fmla="*/ 49 h 54"/>
                <a:gd name="T26" fmla="*/ 60 w 93"/>
                <a:gd name="T27" fmla="*/ 39 h 54"/>
                <a:gd name="T28" fmla="*/ 63 w 93"/>
                <a:gd name="T29" fmla="*/ 48 h 54"/>
                <a:gd name="T30" fmla="*/ 26 w 93"/>
                <a:gd name="T31" fmla="*/ 49 h 54"/>
                <a:gd name="T32" fmla="*/ 21 w 93"/>
                <a:gd name="T33" fmla="*/ 38 h 54"/>
                <a:gd name="T34" fmla="*/ 26 w 93"/>
                <a:gd name="T35" fmla="*/ 49 h 54"/>
                <a:gd name="T36" fmla="*/ 64 w 93"/>
                <a:gd name="T37" fmla="*/ 47 h 54"/>
                <a:gd name="T38" fmla="*/ 67 w 93"/>
                <a:gd name="T39" fmla="*/ 43 h 54"/>
                <a:gd name="T40" fmla="*/ 69 w 93"/>
                <a:gd name="T41" fmla="*/ 47 h 54"/>
                <a:gd name="T42" fmla="*/ 70 w 93"/>
                <a:gd name="T43" fmla="*/ 37 h 54"/>
                <a:gd name="T44" fmla="*/ 73 w 93"/>
                <a:gd name="T45" fmla="*/ 46 h 54"/>
                <a:gd name="T46" fmla="*/ 13 w 93"/>
                <a:gd name="T47" fmla="*/ 44 h 54"/>
                <a:gd name="T48" fmla="*/ 19 w 93"/>
                <a:gd name="T49" fmla="*/ 44 h 54"/>
                <a:gd name="T50" fmla="*/ 75 w 93"/>
                <a:gd name="T51" fmla="*/ 45 h 54"/>
                <a:gd name="T52" fmla="*/ 78 w 93"/>
                <a:gd name="T53" fmla="*/ 44 h 54"/>
                <a:gd name="T54" fmla="*/ 9 w 93"/>
                <a:gd name="T55" fmla="*/ 42 h 54"/>
                <a:gd name="T56" fmla="*/ 11 w 93"/>
                <a:gd name="T57" fmla="*/ 35 h 54"/>
                <a:gd name="T58" fmla="*/ 79 w 93"/>
                <a:gd name="T59" fmla="*/ 34 h 54"/>
                <a:gd name="T60" fmla="*/ 84 w 93"/>
                <a:gd name="T61" fmla="*/ 40 h 54"/>
                <a:gd name="T62" fmla="*/ 7 w 93"/>
                <a:gd name="T63" fmla="*/ 40 h 54"/>
                <a:gd name="T64" fmla="*/ 6 w 93"/>
                <a:gd name="T65" fmla="*/ 31 h 54"/>
                <a:gd name="T66" fmla="*/ 4 w 93"/>
                <a:gd name="T67" fmla="*/ 32 h 54"/>
                <a:gd name="T68" fmla="*/ 4 w 93"/>
                <a:gd name="T69" fmla="*/ 29 h 54"/>
                <a:gd name="T70" fmla="*/ 86 w 93"/>
                <a:gd name="T71" fmla="*/ 30 h 54"/>
                <a:gd name="T72" fmla="*/ 89 w 93"/>
                <a:gd name="T73" fmla="*/ 35 h 54"/>
                <a:gd name="T74" fmla="*/ 8 w 93"/>
                <a:gd name="T75" fmla="*/ 28 h 54"/>
                <a:gd name="T76" fmla="*/ 7 w 93"/>
                <a:gd name="T77" fmla="*/ 17 h 54"/>
                <a:gd name="T78" fmla="*/ 79 w 93"/>
                <a:gd name="T79" fmla="*/ 9 h 54"/>
                <a:gd name="T80" fmla="*/ 89 w 93"/>
                <a:gd name="T81" fmla="*/ 21 h 54"/>
                <a:gd name="T82" fmla="*/ 41 w 93"/>
                <a:gd name="T83" fmla="*/ 38 h 54"/>
                <a:gd name="T84" fmla="*/ 10 w 93"/>
                <a:gd name="T85" fmla="*/ 9 h 54"/>
                <a:gd name="T86" fmla="*/ 2 w 93"/>
                <a:gd name="T87" fmla="*/ 21 h 54"/>
                <a:gd name="T88" fmla="*/ 1 w 93"/>
                <a:gd name="T89" fmla="*/ 36 h 54"/>
                <a:gd name="T90" fmla="*/ 41 w 93"/>
                <a:gd name="T91" fmla="*/ 54 h 54"/>
                <a:gd name="T92" fmla="*/ 79 w 93"/>
                <a:gd name="T93" fmla="*/ 47 h 54"/>
                <a:gd name="T94" fmla="*/ 84 w 93"/>
                <a:gd name="T95" fmla="*/ 45 h 54"/>
                <a:gd name="T96" fmla="*/ 86 w 93"/>
                <a:gd name="T97" fmla="*/ 43 h 54"/>
                <a:gd name="T98" fmla="*/ 92 w 93"/>
                <a:gd name="T99" fmla="*/ 32 h 54"/>
                <a:gd name="T100" fmla="*/ 89 w 93"/>
                <a:gd name="T101" fmla="*/ 1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" h="54">
                  <a:moveTo>
                    <a:pt x="42" y="51"/>
                  </a:moveTo>
                  <a:cubicBezTo>
                    <a:pt x="42" y="50"/>
                    <a:pt x="42" y="48"/>
                    <a:pt x="42" y="47"/>
                  </a:cubicBezTo>
                  <a:cubicBezTo>
                    <a:pt x="42" y="45"/>
                    <a:pt x="42" y="43"/>
                    <a:pt x="43" y="41"/>
                  </a:cubicBezTo>
                  <a:cubicBezTo>
                    <a:pt x="44" y="41"/>
                    <a:pt x="45" y="41"/>
                    <a:pt x="47" y="41"/>
                  </a:cubicBezTo>
                  <a:cubicBezTo>
                    <a:pt x="47" y="44"/>
                    <a:pt x="47" y="47"/>
                    <a:pt x="48" y="50"/>
                  </a:cubicBezTo>
                  <a:cubicBezTo>
                    <a:pt x="46" y="51"/>
                    <a:pt x="44" y="51"/>
                    <a:pt x="42" y="51"/>
                  </a:cubicBezTo>
                  <a:moveTo>
                    <a:pt x="41" y="51"/>
                  </a:moveTo>
                  <a:cubicBezTo>
                    <a:pt x="39" y="51"/>
                    <a:pt x="37" y="51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5" y="47"/>
                    <a:pt x="35" y="44"/>
                    <a:pt x="35" y="41"/>
                  </a:cubicBezTo>
                  <a:cubicBezTo>
                    <a:pt x="37" y="41"/>
                    <a:pt x="39" y="41"/>
                    <a:pt x="41" y="41"/>
                  </a:cubicBezTo>
                  <a:cubicBezTo>
                    <a:pt x="41" y="43"/>
                    <a:pt x="41" y="45"/>
                    <a:pt x="41" y="47"/>
                  </a:cubicBezTo>
                  <a:cubicBezTo>
                    <a:pt x="41" y="48"/>
                    <a:pt x="41" y="50"/>
                    <a:pt x="41" y="51"/>
                  </a:cubicBezTo>
                  <a:moveTo>
                    <a:pt x="49" y="50"/>
                  </a:moveTo>
                  <a:cubicBezTo>
                    <a:pt x="49" y="47"/>
                    <a:pt x="49" y="44"/>
                    <a:pt x="48" y="41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50" y="41"/>
                    <a:pt x="51" y="41"/>
                    <a:pt x="52" y="40"/>
                  </a:cubicBezTo>
                  <a:cubicBezTo>
                    <a:pt x="52" y="42"/>
                    <a:pt x="52" y="45"/>
                    <a:pt x="52" y="47"/>
                  </a:cubicBezTo>
                  <a:cubicBezTo>
                    <a:pt x="52" y="48"/>
                    <a:pt x="52" y="49"/>
                    <a:pt x="52" y="50"/>
                  </a:cubicBezTo>
                  <a:cubicBezTo>
                    <a:pt x="51" y="50"/>
                    <a:pt x="50" y="50"/>
                    <a:pt x="49" y="50"/>
                  </a:cubicBezTo>
                  <a:moveTo>
                    <a:pt x="54" y="50"/>
                  </a:moveTo>
                  <a:cubicBezTo>
                    <a:pt x="54" y="49"/>
                    <a:pt x="54" y="49"/>
                    <a:pt x="54" y="49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4"/>
                    <a:pt x="54" y="42"/>
                    <a:pt x="54" y="40"/>
                  </a:cubicBezTo>
                  <a:cubicBezTo>
                    <a:pt x="54" y="40"/>
                    <a:pt x="55" y="40"/>
                    <a:pt x="55" y="40"/>
                  </a:cubicBezTo>
                  <a:cubicBezTo>
                    <a:pt x="55" y="43"/>
                    <a:pt x="55" y="46"/>
                    <a:pt x="55" y="50"/>
                  </a:cubicBezTo>
                  <a:cubicBezTo>
                    <a:pt x="54" y="50"/>
                    <a:pt x="54" y="50"/>
                    <a:pt x="54" y="50"/>
                  </a:cubicBezTo>
                  <a:moveTo>
                    <a:pt x="34" y="50"/>
                  </a:moveTo>
                  <a:cubicBezTo>
                    <a:pt x="32" y="50"/>
                    <a:pt x="30" y="50"/>
                    <a:pt x="28" y="50"/>
                  </a:cubicBezTo>
                  <a:cubicBezTo>
                    <a:pt x="28" y="48"/>
                    <a:pt x="28" y="47"/>
                    <a:pt x="28" y="46"/>
                  </a:cubicBezTo>
                  <a:cubicBezTo>
                    <a:pt x="28" y="44"/>
                    <a:pt x="28" y="42"/>
                    <a:pt x="28" y="40"/>
                  </a:cubicBezTo>
                  <a:cubicBezTo>
                    <a:pt x="30" y="40"/>
                    <a:pt x="32" y="41"/>
                    <a:pt x="33" y="41"/>
                  </a:cubicBezTo>
                  <a:cubicBezTo>
                    <a:pt x="34" y="44"/>
                    <a:pt x="34" y="47"/>
                    <a:pt x="34" y="50"/>
                  </a:cubicBezTo>
                  <a:cubicBezTo>
                    <a:pt x="34" y="50"/>
                    <a:pt x="34" y="50"/>
                    <a:pt x="34" y="50"/>
                  </a:cubicBezTo>
                  <a:moveTo>
                    <a:pt x="57" y="49"/>
                  </a:moveTo>
                  <a:cubicBezTo>
                    <a:pt x="57" y="46"/>
                    <a:pt x="57" y="43"/>
                    <a:pt x="57" y="40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8" y="43"/>
                    <a:pt x="58" y="46"/>
                    <a:pt x="58" y="49"/>
                  </a:cubicBezTo>
                  <a:cubicBezTo>
                    <a:pt x="58" y="49"/>
                    <a:pt x="57" y="49"/>
                    <a:pt x="57" y="49"/>
                  </a:cubicBezTo>
                  <a:moveTo>
                    <a:pt x="60" y="49"/>
                  </a:moveTo>
                  <a:cubicBezTo>
                    <a:pt x="60" y="46"/>
                    <a:pt x="60" y="43"/>
                    <a:pt x="60" y="39"/>
                  </a:cubicBezTo>
                  <a:cubicBezTo>
                    <a:pt x="61" y="39"/>
                    <a:pt x="62" y="39"/>
                    <a:pt x="63" y="39"/>
                  </a:cubicBezTo>
                  <a:cubicBezTo>
                    <a:pt x="63" y="42"/>
                    <a:pt x="63" y="45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2" y="49"/>
                    <a:pt x="61" y="49"/>
                    <a:pt x="60" y="49"/>
                  </a:cubicBezTo>
                  <a:moveTo>
                    <a:pt x="26" y="49"/>
                  </a:moveTo>
                  <a:cubicBezTo>
                    <a:pt x="24" y="49"/>
                    <a:pt x="22" y="48"/>
                    <a:pt x="20" y="48"/>
                  </a:cubicBezTo>
                  <a:cubicBezTo>
                    <a:pt x="20" y="46"/>
                    <a:pt x="20" y="45"/>
                    <a:pt x="20" y="44"/>
                  </a:cubicBezTo>
                  <a:cubicBezTo>
                    <a:pt x="20" y="42"/>
                    <a:pt x="20" y="40"/>
                    <a:pt x="21" y="38"/>
                  </a:cubicBezTo>
                  <a:cubicBezTo>
                    <a:pt x="22" y="39"/>
                    <a:pt x="24" y="39"/>
                    <a:pt x="26" y="40"/>
                  </a:cubicBezTo>
                  <a:cubicBezTo>
                    <a:pt x="26" y="42"/>
                    <a:pt x="26" y="44"/>
                    <a:pt x="26" y="46"/>
                  </a:cubicBezTo>
                  <a:cubicBezTo>
                    <a:pt x="26" y="47"/>
                    <a:pt x="26" y="48"/>
                    <a:pt x="26" y="49"/>
                  </a:cubicBezTo>
                  <a:moveTo>
                    <a:pt x="65" y="48"/>
                  </a:move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4"/>
                    <a:pt x="64" y="42"/>
                    <a:pt x="64" y="39"/>
                  </a:cubicBezTo>
                  <a:cubicBezTo>
                    <a:pt x="65" y="38"/>
                    <a:pt x="66" y="38"/>
                    <a:pt x="67" y="38"/>
                  </a:cubicBezTo>
                  <a:cubicBezTo>
                    <a:pt x="67" y="40"/>
                    <a:pt x="67" y="41"/>
                    <a:pt x="67" y="43"/>
                  </a:cubicBezTo>
                  <a:cubicBezTo>
                    <a:pt x="67" y="44"/>
                    <a:pt x="67" y="46"/>
                    <a:pt x="67" y="47"/>
                  </a:cubicBezTo>
                  <a:cubicBezTo>
                    <a:pt x="66" y="48"/>
                    <a:pt x="66" y="48"/>
                    <a:pt x="65" y="48"/>
                  </a:cubicBezTo>
                  <a:moveTo>
                    <a:pt x="69" y="47"/>
                  </a:moveTo>
                  <a:cubicBezTo>
                    <a:pt x="69" y="46"/>
                    <a:pt x="69" y="44"/>
                    <a:pt x="69" y="43"/>
                  </a:cubicBezTo>
                  <a:cubicBezTo>
                    <a:pt x="69" y="41"/>
                    <a:pt x="69" y="39"/>
                    <a:pt x="69" y="38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1" y="37"/>
                    <a:pt x="72" y="37"/>
                    <a:pt x="73" y="36"/>
                  </a:cubicBezTo>
                  <a:cubicBezTo>
                    <a:pt x="73" y="39"/>
                    <a:pt x="73" y="42"/>
                    <a:pt x="73" y="45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2" y="46"/>
                    <a:pt x="70" y="47"/>
                    <a:pt x="69" y="47"/>
                  </a:cubicBezTo>
                  <a:moveTo>
                    <a:pt x="19" y="47"/>
                  </a:moveTo>
                  <a:cubicBezTo>
                    <a:pt x="17" y="46"/>
                    <a:pt x="15" y="45"/>
                    <a:pt x="13" y="44"/>
                  </a:cubicBezTo>
                  <a:cubicBezTo>
                    <a:pt x="13" y="41"/>
                    <a:pt x="13" y="38"/>
                    <a:pt x="13" y="35"/>
                  </a:cubicBezTo>
                  <a:cubicBezTo>
                    <a:pt x="15" y="36"/>
                    <a:pt x="17" y="37"/>
                    <a:pt x="19" y="38"/>
                  </a:cubicBezTo>
                  <a:cubicBezTo>
                    <a:pt x="19" y="40"/>
                    <a:pt x="19" y="42"/>
                    <a:pt x="19" y="44"/>
                  </a:cubicBezTo>
                  <a:cubicBezTo>
                    <a:pt x="19" y="45"/>
                    <a:pt x="19" y="46"/>
                    <a:pt x="19" y="47"/>
                  </a:cubicBezTo>
                  <a:moveTo>
                    <a:pt x="75" y="45"/>
                  </a:moveTo>
                  <a:cubicBezTo>
                    <a:pt x="75" y="45"/>
                    <a:pt x="75" y="45"/>
                    <a:pt x="75" y="45"/>
                  </a:cubicBezTo>
                  <a:cubicBezTo>
                    <a:pt x="75" y="42"/>
                    <a:pt x="75" y="39"/>
                    <a:pt x="74" y="36"/>
                  </a:cubicBezTo>
                  <a:cubicBezTo>
                    <a:pt x="75" y="36"/>
                    <a:pt x="76" y="35"/>
                    <a:pt x="77" y="35"/>
                  </a:cubicBezTo>
                  <a:cubicBezTo>
                    <a:pt x="78" y="38"/>
                    <a:pt x="78" y="41"/>
                    <a:pt x="78" y="44"/>
                  </a:cubicBezTo>
                  <a:cubicBezTo>
                    <a:pt x="77" y="44"/>
                    <a:pt x="76" y="45"/>
                    <a:pt x="75" y="45"/>
                  </a:cubicBezTo>
                  <a:moveTo>
                    <a:pt x="11" y="43"/>
                  </a:moveTo>
                  <a:cubicBezTo>
                    <a:pt x="10" y="43"/>
                    <a:pt x="10" y="42"/>
                    <a:pt x="9" y="42"/>
                  </a:cubicBezTo>
                  <a:cubicBezTo>
                    <a:pt x="9" y="39"/>
                    <a:pt x="9" y="36"/>
                    <a:pt x="9" y="33"/>
                  </a:cubicBezTo>
                  <a:cubicBezTo>
                    <a:pt x="10" y="33"/>
                    <a:pt x="10" y="34"/>
                    <a:pt x="11" y="34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8"/>
                    <a:pt x="11" y="40"/>
                    <a:pt x="11" y="43"/>
                  </a:cubicBezTo>
                  <a:moveTo>
                    <a:pt x="79" y="43"/>
                  </a:moveTo>
                  <a:cubicBezTo>
                    <a:pt x="79" y="40"/>
                    <a:pt x="79" y="37"/>
                    <a:pt x="79" y="34"/>
                  </a:cubicBezTo>
                  <a:cubicBezTo>
                    <a:pt x="81" y="33"/>
                    <a:pt x="82" y="33"/>
                    <a:pt x="84" y="32"/>
                  </a:cubicBezTo>
                  <a:cubicBezTo>
                    <a:pt x="84" y="32"/>
                    <a:pt x="84" y="32"/>
                    <a:pt x="84" y="32"/>
                  </a:cubicBezTo>
                  <a:cubicBezTo>
                    <a:pt x="84" y="34"/>
                    <a:pt x="84" y="37"/>
                    <a:pt x="84" y="40"/>
                  </a:cubicBezTo>
                  <a:cubicBezTo>
                    <a:pt x="84" y="41"/>
                    <a:pt x="83" y="41"/>
                    <a:pt x="82" y="42"/>
                  </a:cubicBezTo>
                  <a:cubicBezTo>
                    <a:pt x="81" y="42"/>
                    <a:pt x="80" y="43"/>
                    <a:pt x="79" y="43"/>
                  </a:cubicBezTo>
                  <a:moveTo>
                    <a:pt x="7" y="40"/>
                  </a:moveTo>
                  <a:cubicBezTo>
                    <a:pt x="7" y="40"/>
                    <a:pt x="6" y="39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6"/>
                    <a:pt x="6" y="33"/>
                    <a:pt x="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4"/>
                    <a:pt x="7" y="37"/>
                    <a:pt x="7" y="40"/>
                  </a:cubicBezTo>
                  <a:moveTo>
                    <a:pt x="4" y="32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4" y="30"/>
                    <a:pt x="4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1"/>
                    <a:pt x="4" y="32"/>
                  </a:cubicBezTo>
                  <a:moveTo>
                    <a:pt x="86" y="39"/>
                  </a:moveTo>
                  <a:cubicBezTo>
                    <a:pt x="86" y="36"/>
                    <a:pt x="86" y="33"/>
                    <a:pt x="86" y="30"/>
                  </a:cubicBezTo>
                  <a:cubicBezTo>
                    <a:pt x="87" y="30"/>
                    <a:pt x="88" y="29"/>
                    <a:pt x="89" y="28"/>
                  </a:cubicBezTo>
                  <a:cubicBezTo>
                    <a:pt x="89" y="30"/>
                    <a:pt x="89" y="32"/>
                    <a:pt x="89" y="35"/>
                  </a:cubicBezTo>
                  <a:cubicBezTo>
                    <a:pt x="89" y="35"/>
                    <a:pt x="89" y="35"/>
                    <a:pt x="89" y="35"/>
                  </a:cubicBezTo>
                  <a:cubicBezTo>
                    <a:pt x="88" y="36"/>
                    <a:pt x="87" y="38"/>
                    <a:pt x="86" y="39"/>
                  </a:cubicBezTo>
                  <a:moveTo>
                    <a:pt x="41" y="38"/>
                  </a:moveTo>
                  <a:cubicBezTo>
                    <a:pt x="23" y="38"/>
                    <a:pt x="12" y="32"/>
                    <a:pt x="8" y="28"/>
                  </a:cubicBezTo>
                  <a:cubicBezTo>
                    <a:pt x="6" y="26"/>
                    <a:pt x="5" y="24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6" y="18"/>
                    <a:pt x="7" y="17"/>
                  </a:cubicBezTo>
                  <a:cubicBezTo>
                    <a:pt x="8" y="15"/>
                    <a:pt x="10" y="13"/>
                    <a:pt x="12" y="12"/>
                  </a:cubicBezTo>
                  <a:cubicBezTo>
                    <a:pt x="23" y="6"/>
                    <a:pt x="35" y="3"/>
                    <a:pt x="48" y="3"/>
                  </a:cubicBezTo>
                  <a:cubicBezTo>
                    <a:pt x="58" y="3"/>
                    <a:pt x="69" y="5"/>
                    <a:pt x="79" y="9"/>
                  </a:cubicBezTo>
                  <a:cubicBezTo>
                    <a:pt x="82" y="10"/>
                    <a:pt x="85" y="12"/>
                    <a:pt x="86" y="14"/>
                  </a:cubicBezTo>
                  <a:cubicBezTo>
                    <a:pt x="88" y="16"/>
                    <a:pt x="89" y="18"/>
                    <a:pt x="89" y="20"/>
                  </a:cubicBezTo>
                  <a:cubicBezTo>
                    <a:pt x="89" y="20"/>
                    <a:pt x="89" y="21"/>
                    <a:pt x="89" y="21"/>
                  </a:cubicBezTo>
                  <a:cubicBezTo>
                    <a:pt x="88" y="24"/>
                    <a:pt x="86" y="27"/>
                    <a:pt x="82" y="29"/>
                  </a:cubicBezTo>
                  <a:cubicBezTo>
                    <a:pt x="71" y="35"/>
                    <a:pt x="52" y="38"/>
                    <a:pt x="42" y="38"/>
                  </a:cubicBezTo>
                  <a:cubicBezTo>
                    <a:pt x="42" y="38"/>
                    <a:pt x="41" y="38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moveTo>
                    <a:pt x="48" y="0"/>
                  </a:moveTo>
                  <a:cubicBezTo>
                    <a:pt x="35" y="0"/>
                    <a:pt x="22" y="3"/>
                    <a:pt x="10" y="9"/>
                  </a:cubicBezTo>
                  <a:cubicBezTo>
                    <a:pt x="8" y="11"/>
                    <a:pt x="6" y="13"/>
                    <a:pt x="4" y="15"/>
                  </a:cubicBezTo>
                  <a:cubicBezTo>
                    <a:pt x="3" y="17"/>
                    <a:pt x="2" y="19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2"/>
                    <a:pt x="1" y="22"/>
                  </a:cubicBezTo>
                  <a:cubicBezTo>
                    <a:pt x="1" y="24"/>
                    <a:pt x="0" y="26"/>
                    <a:pt x="0" y="28"/>
                  </a:cubicBezTo>
                  <a:cubicBezTo>
                    <a:pt x="0" y="30"/>
                    <a:pt x="1" y="33"/>
                    <a:pt x="1" y="36"/>
                  </a:cubicBezTo>
                  <a:cubicBezTo>
                    <a:pt x="1" y="37"/>
                    <a:pt x="1" y="37"/>
                    <a:pt x="2" y="37"/>
                  </a:cubicBezTo>
                  <a:cubicBezTo>
                    <a:pt x="2" y="39"/>
                    <a:pt x="4" y="42"/>
                    <a:pt x="5" y="43"/>
                  </a:cubicBezTo>
                  <a:cubicBezTo>
                    <a:pt x="11" y="49"/>
                    <a:pt x="23" y="54"/>
                    <a:pt x="41" y="54"/>
                  </a:cubicBezTo>
                  <a:cubicBezTo>
                    <a:pt x="49" y="54"/>
                    <a:pt x="60" y="53"/>
                    <a:pt x="70" y="50"/>
                  </a:cubicBezTo>
                  <a:cubicBezTo>
                    <a:pt x="73" y="49"/>
                    <a:pt x="76" y="48"/>
                    <a:pt x="79" y="47"/>
                  </a:cubicBezTo>
                  <a:cubicBezTo>
                    <a:pt x="79" y="47"/>
                    <a:pt x="79" y="47"/>
                    <a:pt x="79" y="47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81" y="46"/>
                    <a:pt x="83" y="45"/>
                    <a:pt x="84" y="45"/>
                  </a:cubicBezTo>
                  <a:cubicBezTo>
                    <a:pt x="84" y="44"/>
                    <a:pt x="85" y="44"/>
                    <a:pt x="86" y="43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9" y="41"/>
                    <a:pt x="91" y="39"/>
                    <a:pt x="92" y="35"/>
                  </a:cubicBezTo>
                  <a:cubicBezTo>
                    <a:pt x="92" y="35"/>
                    <a:pt x="93" y="34"/>
                    <a:pt x="93" y="34"/>
                  </a:cubicBezTo>
                  <a:cubicBezTo>
                    <a:pt x="93" y="33"/>
                    <a:pt x="92" y="33"/>
                    <a:pt x="92" y="32"/>
                  </a:cubicBezTo>
                  <a:cubicBezTo>
                    <a:pt x="92" y="28"/>
                    <a:pt x="93" y="24"/>
                    <a:pt x="93" y="19"/>
                  </a:cubicBezTo>
                  <a:cubicBezTo>
                    <a:pt x="93" y="19"/>
                    <a:pt x="93" y="18"/>
                    <a:pt x="92" y="18"/>
                  </a:cubicBezTo>
                  <a:cubicBezTo>
                    <a:pt x="92" y="16"/>
                    <a:pt x="91" y="13"/>
                    <a:pt x="89" y="12"/>
                  </a:cubicBezTo>
                  <a:cubicBezTo>
                    <a:pt x="86" y="9"/>
                    <a:pt x="83" y="7"/>
                    <a:pt x="80" y="6"/>
                  </a:cubicBezTo>
                  <a:cubicBezTo>
                    <a:pt x="70" y="2"/>
                    <a:pt x="59" y="0"/>
                    <a:pt x="4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01" name="Freeform 785"/>
            <p:cNvSpPr>
              <a:spLocks noEditPoints="1"/>
            </p:cNvSpPr>
            <p:nvPr/>
          </p:nvSpPr>
          <p:spPr bwMode="auto">
            <a:xfrm>
              <a:off x="3009" y="2596"/>
              <a:ext cx="220" cy="87"/>
            </a:xfrm>
            <a:custGeom>
              <a:avLst/>
              <a:gdLst>
                <a:gd name="T0" fmla="*/ 47 w 93"/>
                <a:gd name="T1" fmla="*/ 23 h 37"/>
                <a:gd name="T2" fmla="*/ 42 w 93"/>
                <a:gd name="T3" fmla="*/ 33 h 37"/>
                <a:gd name="T4" fmla="*/ 44 w 93"/>
                <a:gd name="T5" fmla="*/ 23 h 37"/>
                <a:gd name="T6" fmla="*/ 35 w 93"/>
                <a:gd name="T7" fmla="*/ 33 h 37"/>
                <a:gd name="T8" fmla="*/ 41 w 93"/>
                <a:gd name="T9" fmla="*/ 30 h 37"/>
                <a:gd name="T10" fmla="*/ 48 w 93"/>
                <a:gd name="T11" fmla="*/ 24 h 37"/>
                <a:gd name="T12" fmla="*/ 52 w 93"/>
                <a:gd name="T13" fmla="*/ 23 h 37"/>
                <a:gd name="T14" fmla="*/ 49 w 93"/>
                <a:gd name="T15" fmla="*/ 33 h 37"/>
                <a:gd name="T16" fmla="*/ 54 w 93"/>
                <a:gd name="T17" fmla="*/ 31 h 37"/>
                <a:gd name="T18" fmla="*/ 55 w 93"/>
                <a:gd name="T19" fmla="*/ 23 h 37"/>
                <a:gd name="T20" fmla="*/ 57 w 93"/>
                <a:gd name="T21" fmla="*/ 32 h 37"/>
                <a:gd name="T22" fmla="*/ 58 w 93"/>
                <a:gd name="T23" fmla="*/ 32 h 37"/>
                <a:gd name="T24" fmla="*/ 28 w 93"/>
                <a:gd name="T25" fmla="*/ 32 h 37"/>
                <a:gd name="T26" fmla="*/ 32 w 93"/>
                <a:gd name="T27" fmla="*/ 23 h 37"/>
                <a:gd name="T28" fmla="*/ 34 w 93"/>
                <a:gd name="T29" fmla="*/ 33 h 37"/>
                <a:gd name="T30" fmla="*/ 63 w 93"/>
                <a:gd name="T31" fmla="*/ 22 h 37"/>
                <a:gd name="T32" fmla="*/ 63 w 93"/>
                <a:gd name="T33" fmla="*/ 31 h 37"/>
                <a:gd name="T34" fmla="*/ 20 w 93"/>
                <a:gd name="T35" fmla="*/ 31 h 37"/>
                <a:gd name="T36" fmla="*/ 26 w 93"/>
                <a:gd name="T37" fmla="*/ 22 h 37"/>
                <a:gd name="T38" fmla="*/ 65 w 93"/>
                <a:gd name="T39" fmla="*/ 31 h 37"/>
                <a:gd name="T40" fmla="*/ 64 w 93"/>
                <a:gd name="T41" fmla="*/ 21 h 37"/>
                <a:gd name="T42" fmla="*/ 67 w 93"/>
                <a:gd name="T43" fmla="*/ 26 h 37"/>
                <a:gd name="T44" fmla="*/ 69 w 93"/>
                <a:gd name="T45" fmla="*/ 30 h 37"/>
                <a:gd name="T46" fmla="*/ 73 w 93"/>
                <a:gd name="T47" fmla="*/ 19 h 37"/>
                <a:gd name="T48" fmla="*/ 69 w 93"/>
                <a:gd name="T49" fmla="*/ 30 h 37"/>
                <a:gd name="T50" fmla="*/ 13 w 93"/>
                <a:gd name="T51" fmla="*/ 18 h 37"/>
                <a:gd name="T52" fmla="*/ 19 w 93"/>
                <a:gd name="T53" fmla="*/ 30 h 37"/>
                <a:gd name="T54" fmla="*/ 74 w 93"/>
                <a:gd name="T55" fmla="*/ 18 h 37"/>
                <a:gd name="T56" fmla="*/ 75 w 93"/>
                <a:gd name="T57" fmla="*/ 28 h 37"/>
                <a:gd name="T58" fmla="*/ 9 w 93"/>
                <a:gd name="T59" fmla="*/ 16 h 37"/>
                <a:gd name="T60" fmla="*/ 7 w 93"/>
                <a:gd name="T61" fmla="*/ 23 h 37"/>
                <a:gd name="T62" fmla="*/ 6 w 93"/>
                <a:gd name="T63" fmla="*/ 14 h 37"/>
                <a:gd name="T64" fmla="*/ 79 w 93"/>
                <a:gd name="T65" fmla="*/ 26 h 37"/>
                <a:gd name="T66" fmla="*/ 84 w 93"/>
                <a:gd name="T67" fmla="*/ 23 h 37"/>
                <a:gd name="T68" fmla="*/ 4 w 93"/>
                <a:gd name="T69" fmla="*/ 15 h 37"/>
                <a:gd name="T70" fmla="*/ 4 w 93"/>
                <a:gd name="T71" fmla="*/ 13 h 37"/>
                <a:gd name="T72" fmla="*/ 86 w 93"/>
                <a:gd name="T73" fmla="*/ 13 h 37"/>
                <a:gd name="T74" fmla="*/ 89 w 93"/>
                <a:gd name="T75" fmla="*/ 18 h 37"/>
                <a:gd name="T76" fmla="*/ 89 w 93"/>
                <a:gd name="T77" fmla="*/ 2 h 37"/>
                <a:gd name="T78" fmla="*/ 44 w 93"/>
                <a:gd name="T79" fmla="*/ 20 h 37"/>
                <a:gd name="T80" fmla="*/ 6 w 93"/>
                <a:gd name="T81" fmla="*/ 10 h 37"/>
                <a:gd name="T82" fmla="*/ 4 w 93"/>
                <a:gd name="T83" fmla="*/ 4 h 37"/>
                <a:gd name="T84" fmla="*/ 1 w 93"/>
                <a:gd name="T85" fmla="*/ 4 h 37"/>
                <a:gd name="T86" fmla="*/ 0 w 93"/>
                <a:gd name="T87" fmla="*/ 10 h 37"/>
                <a:gd name="T88" fmla="*/ 5 w 93"/>
                <a:gd name="T89" fmla="*/ 26 h 37"/>
                <a:gd name="T90" fmla="*/ 79 w 93"/>
                <a:gd name="T91" fmla="*/ 30 h 37"/>
                <a:gd name="T92" fmla="*/ 80 w 93"/>
                <a:gd name="T93" fmla="*/ 30 h 37"/>
                <a:gd name="T94" fmla="*/ 86 w 93"/>
                <a:gd name="T95" fmla="*/ 26 h 37"/>
                <a:gd name="T96" fmla="*/ 93 w 93"/>
                <a:gd name="T97" fmla="*/ 17 h 37"/>
                <a:gd name="T98" fmla="*/ 91 w 93"/>
                <a:gd name="T9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37">
                  <a:moveTo>
                    <a:pt x="44" y="23"/>
                  </a:moveTo>
                  <a:cubicBezTo>
                    <a:pt x="45" y="23"/>
                    <a:pt x="46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7"/>
                    <a:pt x="47" y="30"/>
                    <a:pt x="48" y="33"/>
                  </a:cubicBezTo>
                  <a:cubicBezTo>
                    <a:pt x="46" y="33"/>
                    <a:pt x="44" y="33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8"/>
                    <a:pt x="42" y="26"/>
                    <a:pt x="43" y="23"/>
                  </a:cubicBezTo>
                  <a:cubicBezTo>
                    <a:pt x="44" y="23"/>
                    <a:pt x="44" y="23"/>
                    <a:pt x="44" y="23"/>
                  </a:cubicBezTo>
                  <a:moveTo>
                    <a:pt x="41" y="33"/>
                  </a:moveTo>
                  <a:cubicBezTo>
                    <a:pt x="39" y="33"/>
                    <a:pt x="37" y="33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0"/>
                    <a:pt x="35" y="26"/>
                    <a:pt x="35" y="23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1" y="26"/>
                    <a:pt x="41" y="28"/>
                    <a:pt x="41" y="30"/>
                  </a:cubicBezTo>
                  <a:cubicBezTo>
                    <a:pt x="41" y="31"/>
                    <a:pt x="41" y="32"/>
                    <a:pt x="41" y="33"/>
                  </a:cubicBezTo>
                  <a:moveTo>
                    <a:pt x="49" y="33"/>
                  </a:moveTo>
                  <a:cubicBezTo>
                    <a:pt x="49" y="30"/>
                    <a:pt x="49" y="27"/>
                    <a:pt x="48" y="24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23"/>
                    <a:pt x="51" y="23"/>
                    <a:pt x="52" y="23"/>
                  </a:cubicBezTo>
                  <a:cubicBezTo>
                    <a:pt x="52" y="25"/>
                    <a:pt x="52" y="27"/>
                    <a:pt x="52" y="29"/>
                  </a:cubicBezTo>
                  <a:cubicBezTo>
                    <a:pt x="52" y="31"/>
                    <a:pt x="52" y="32"/>
                    <a:pt x="52" y="33"/>
                  </a:cubicBezTo>
                  <a:cubicBezTo>
                    <a:pt x="51" y="33"/>
                    <a:pt x="50" y="33"/>
                    <a:pt x="49" y="33"/>
                  </a:cubicBezTo>
                  <a:moveTo>
                    <a:pt x="54" y="33"/>
                  </a:moveTo>
                  <a:cubicBezTo>
                    <a:pt x="54" y="32"/>
                    <a:pt x="54" y="32"/>
                    <a:pt x="54" y="32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4" y="27"/>
                    <a:pt x="54" y="25"/>
                    <a:pt x="54" y="23"/>
                  </a:cubicBezTo>
                  <a:cubicBezTo>
                    <a:pt x="54" y="23"/>
                    <a:pt x="55" y="23"/>
                    <a:pt x="55" y="23"/>
                  </a:cubicBezTo>
                  <a:cubicBezTo>
                    <a:pt x="55" y="26"/>
                    <a:pt x="55" y="29"/>
                    <a:pt x="55" y="32"/>
                  </a:cubicBezTo>
                  <a:cubicBezTo>
                    <a:pt x="54" y="33"/>
                    <a:pt x="54" y="33"/>
                    <a:pt x="54" y="33"/>
                  </a:cubicBezTo>
                  <a:moveTo>
                    <a:pt x="57" y="32"/>
                  </a:moveTo>
                  <a:cubicBezTo>
                    <a:pt x="57" y="29"/>
                    <a:pt x="57" y="26"/>
                    <a:pt x="57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6"/>
                    <a:pt x="58" y="29"/>
                    <a:pt x="58" y="32"/>
                  </a:cubicBezTo>
                  <a:cubicBezTo>
                    <a:pt x="58" y="32"/>
                    <a:pt x="57" y="32"/>
                    <a:pt x="57" y="32"/>
                  </a:cubicBezTo>
                  <a:moveTo>
                    <a:pt x="34" y="33"/>
                  </a:moveTo>
                  <a:cubicBezTo>
                    <a:pt x="32" y="33"/>
                    <a:pt x="30" y="33"/>
                    <a:pt x="28" y="32"/>
                  </a:cubicBezTo>
                  <a:cubicBezTo>
                    <a:pt x="28" y="31"/>
                    <a:pt x="28" y="30"/>
                    <a:pt x="28" y="29"/>
                  </a:cubicBezTo>
                  <a:cubicBezTo>
                    <a:pt x="28" y="27"/>
                    <a:pt x="28" y="25"/>
                    <a:pt x="28" y="22"/>
                  </a:cubicBezTo>
                  <a:cubicBezTo>
                    <a:pt x="29" y="22"/>
                    <a:pt x="31" y="23"/>
                    <a:pt x="32" y="23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6"/>
                    <a:pt x="34" y="30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moveTo>
                    <a:pt x="60" y="32"/>
                  </a:moveTo>
                  <a:cubicBezTo>
                    <a:pt x="60" y="29"/>
                    <a:pt x="60" y="25"/>
                    <a:pt x="59" y="22"/>
                  </a:cubicBezTo>
                  <a:cubicBezTo>
                    <a:pt x="61" y="22"/>
                    <a:pt x="62" y="22"/>
                    <a:pt x="63" y="22"/>
                  </a:cubicBezTo>
                  <a:cubicBezTo>
                    <a:pt x="63" y="24"/>
                    <a:pt x="63" y="27"/>
                    <a:pt x="63" y="30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2" y="31"/>
                    <a:pt x="61" y="32"/>
                    <a:pt x="60" y="32"/>
                  </a:cubicBezTo>
                  <a:moveTo>
                    <a:pt x="26" y="32"/>
                  </a:moveTo>
                  <a:cubicBezTo>
                    <a:pt x="24" y="32"/>
                    <a:pt x="22" y="31"/>
                    <a:pt x="20" y="31"/>
                  </a:cubicBezTo>
                  <a:cubicBezTo>
                    <a:pt x="20" y="29"/>
                    <a:pt x="20" y="28"/>
                    <a:pt x="20" y="26"/>
                  </a:cubicBezTo>
                  <a:cubicBezTo>
                    <a:pt x="20" y="25"/>
                    <a:pt x="20" y="23"/>
                    <a:pt x="21" y="21"/>
                  </a:cubicBezTo>
                  <a:cubicBezTo>
                    <a:pt x="23" y="21"/>
                    <a:pt x="24" y="22"/>
                    <a:pt x="26" y="22"/>
                  </a:cubicBezTo>
                  <a:cubicBezTo>
                    <a:pt x="26" y="24"/>
                    <a:pt x="26" y="27"/>
                    <a:pt x="26" y="29"/>
                  </a:cubicBezTo>
                  <a:cubicBezTo>
                    <a:pt x="26" y="30"/>
                    <a:pt x="26" y="31"/>
                    <a:pt x="26" y="32"/>
                  </a:cubicBezTo>
                  <a:moveTo>
                    <a:pt x="65" y="31"/>
                  </a:moveTo>
                  <a:cubicBezTo>
                    <a:pt x="65" y="30"/>
                    <a:pt x="65" y="30"/>
                    <a:pt x="65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7"/>
                    <a:pt x="64" y="24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1"/>
                    <a:pt x="66" y="21"/>
                    <a:pt x="67" y="20"/>
                  </a:cubicBezTo>
                  <a:cubicBezTo>
                    <a:pt x="67" y="22"/>
                    <a:pt x="67" y="24"/>
                    <a:pt x="67" y="26"/>
                  </a:cubicBezTo>
                  <a:cubicBezTo>
                    <a:pt x="67" y="27"/>
                    <a:pt x="67" y="29"/>
                    <a:pt x="67" y="30"/>
                  </a:cubicBezTo>
                  <a:cubicBezTo>
                    <a:pt x="66" y="30"/>
                    <a:pt x="66" y="31"/>
                    <a:pt x="65" y="31"/>
                  </a:cubicBezTo>
                  <a:moveTo>
                    <a:pt x="69" y="30"/>
                  </a:moveTo>
                  <a:cubicBezTo>
                    <a:pt x="69" y="28"/>
                    <a:pt x="69" y="27"/>
                    <a:pt x="69" y="26"/>
                  </a:cubicBezTo>
                  <a:cubicBezTo>
                    <a:pt x="69" y="24"/>
                    <a:pt x="69" y="22"/>
                    <a:pt x="69" y="20"/>
                  </a:cubicBezTo>
                  <a:cubicBezTo>
                    <a:pt x="70" y="20"/>
                    <a:pt x="71" y="19"/>
                    <a:pt x="73" y="19"/>
                  </a:cubicBezTo>
                  <a:cubicBezTo>
                    <a:pt x="73" y="22"/>
                    <a:pt x="73" y="25"/>
                    <a:pt x="73" y="28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2" y="29"/>
                    <a:pt x="70" y="29"/>
                    <a:pt x="69" y="30"/>
                  </a:cubicBezTo>
                  <a:moveTo>
                    <a:pt x="19" y="30"/>
                  </a:moveTo>
                  <a:cubicBezTo>
                    <a:pt x="17" y="29"/>
                    <a:pt x="15" y="28"/>
                    <a:pt x="13" y="27"/>
                  </a:cubicBezTo>
                  <a:cubicBezTo>
                    <a:pt x="13" y="24"/>
                    <a:pt x="13" y="21"/>
                    <a:pt x="13" y="18"/>
                  </a:cubicBezTo>
                  <a:cubicBezTo>
                    <a:pt x="15" y="19"/>
                    <a:pt x="17" y="20"/>
                    <a:pt x="19" y="20"/>
                  </a:cubicBezTo>
                  <a:cubicBezTo>
                    <a:pt x="19" y="22"/>
                    <a:pt x="19" y="24"/>
                    <a:pt x="19" y="26"/>
                  </a:cubicBezTo>
                  <a:cubicBezTo>
                    <a:pt x="19" y="28"/>
                    <a:pt x="19" y="29"/>
                    <a:pt x="19" y="30"/>
                  </a:cubicBezTo>
                  <a:moveTo>
                    <a:pt x="75" y="28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4"/>
                    <a:pt x="75" y="21"/>
                    <a:pt x="74" y="18"/>
                  </a:cubicBezTo>
                  <a:cubicBezTo>
                    <a:pt x="75" y="18"/>
                    <a:pt x="76" y="17"/>
                    <a:pt x="77" y="17"/>
                  </a:cubicBezTo>
                  <a:cubicBezTo>
                    <a:pt x="78" y="20"/>
                    <a:pt x="78" y="23"/>
                    <a:pt x="78" y="27"/>
                  </a:cubicBezTo>
                  <a:cubicBezTo>
                    <a:pt x="77" y="27"/>
                    <a:pt x="76" y="28"/>
                    <a:pt x="75" y="28"/>
                  </a:cubicBezTo>
                  <a:moveTo>
                    <a:pt x="11" y="26"/>
                  </a:moveTo>
                  <a:cubicBezTo>
                    <a:pt x="10" y="26"/>
                    <a:pt x="10" y="25"/>
                    <a:pt x="9" y="25"/>
                  </a:cubicBezTo>
                  <a:cubicBezTo>
                    <a:pt x="9" y="22"/>
                    <a:pt x="9" y="19"/>
                    <a:pt x="9" y="16"/>
                  </a:cubicBezTo>
                  <a:cubicBezTo>
                    <a:pt x="10" y="17"/>
                    <a:pt x="10" y="17"/>
                    <a:pt x="11" y="18"/>
                  </a:cubicBezTo>
                  <a:cubicBezTo>
                    <a:pt x="11" y="20"/>
                    <a:pt x="11" y="23"/>
                    <a:pt x="11" y="26"/>
                  </a:cubicBezTo>
                  <a:moveTo>
                    <a:pt x="7" y="23"/>
                  </a:moveTo>
                  <a:cubicBezTo>
                    <a:pt x="7" y="23"/>
                    <a:pt x="6" y="22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9"/>
                    <a:pt x="6" y="17"/>
                    <a:pt x="6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8"/>
                    <a:pt x="7" y="20"/>
                    <a:pt x="7" y="23"/>
                  </a:cubicBezTo>
                  <a:moveTo>
                    <a:pt x="79" y="26"/>
                  </a:moveTo>
                  <a:cubicBezTo>
                    <a:pt x="79" y="23"/>
                    <a:pt x="79" y="19"/>
                    <a:pt x="79" y="16"/>
                  </a:cubicBezTo>
                  <a:cubicBezTo>
                    <a:pt x="81" y="15"/>
                    <a:pt x="82" y="14"/>
                    <a:pt x="84" y="14"/>
                  </a:cubicBezTo>
                  <a:cubicBezTo>
                    <a:pt x="84" y="17"/>
                    <a:pt x="84" y="20"/>
                    <a:pt x="84" y="23"/>
                  </a:cubicBezTo>
                  <a:cubicBezTo>
                    <a:pt x="84" y="24"/>
                    <a:pt x="83" y="24"/>
                    <a:pt x="82" y="25"/>
                  </a:cubicBezTo>
                  <a:cubicBezTo>
                    <a:pt x="81" y="25"/>
                    <a:pt x="80" y="25"/>
                    <a:pt x="79" y="26"/>
                  </a:cubicBezTo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5"/>
                    <a:pt x="4" y="15"/>
                  </a:cubicBezTo>
                  <a:moveTo>
                    <a:pt x="86" y="22"/>
                  </a:moveTo>
                  <a:cubicBezTo>
                    <a:pt x="86" y="19"/>
                    <a:pt x="86" y="16"/>
                    <a:pt x="86" y="13"/>
                  </a:cubicBezTo>
                  <a:cubicBezTo>
                    <a:pt x="87" y="12"/>
                    <a:pt x="88" y="11"/>
                    <a:pt x="89" y="10"/>
                  </a:cubicBezTo>
                  <a:cubicBezTo>
                    <a:pt x="89" y="13"/>
                    <a:pt x="89" y="15"/>
                    <a:pt x="89" y="17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8" y="19"/>
                    <a:pt x="87" y="20"/>
                    <a:pt x="86" y="22"/>
                  </a:cubicBezTo>
                  <a:moveTo>
                    <a:pt x="91" y="0"/>
                  </a:moveTo>
                  <a:cubicBezTo>
                    <a:pt x="90" y="0"/>
                    <a:pt x="89" y="1"/>
                    <a:pt x="89" y="2"/>
                  </a:cubicBezTo>
                  <a:cubicBezTo>
                    <a:pt x="89" y="3"/>
                    <a:pt x="89" y="5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76" y="16"/>
                    <a:pt x="60" y="20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0" y="20"/>
                    <a:pt x="36" y="20"/>
                    <a:pt x="32" y="19"/>
                  </a:cubicBezTo>
                  <a:cubicBezTo>
                    <a:pt x="22" y="18"/>
                    <a:pt x="12" y="16"/>
                    <a:pt x="6" y="10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3"/>
                    <a:pt x="1" y="16"/>
                    <a:pt x="1" y="19"/>
                  </a:cubicBezTo>
                  <a:cubicBezTo>
                    <a:pt x="1" y="19"/>
                    <a:pt x="1" y="20"/>
                    <a:pt x="2" y="20"/>
                  </a:cubicBezTo>
                  <a:cubicBezTo>
                    <a:pt x="2" y="22"/>
                    <a:pt x="4" y="24"/>
                    <a:pt x="5" y="26"/>
                  </a:cubicBezTo>
                  <a:cubicBezTo>
                    <a:pt x="11" y="31"/>
                    <a:pt x="23" y="37"/>
                    <a:pt x="41" y="37"/>
                  </a:cubicBezTo>
                  <a:cubicBezTo>
                    <a:pt x="49" y="37"/>
                    <a:pt x="60" y="36"/>
                    <a:pt x="70" y="33"/>
                  </a:cubicBezTo>
                  <a:cubicBezTo>
                    <a:pt x="73" y="32"/>
                    <a:pt x="76" y="31"/>
                    <a:pt x="79" y="30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1" y="29"/>
                    <a:pt x="83" y="28"/>
                    <a:pt x="84" y="28"/>
                  </a:cubicBezTo>
                  <a:cubicBezTo>
                    <a:pt x="84" y="27"/>
                    <a:pt x="85" y="27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9" y="24"/>
                    <a:pt x="91" y="21"/>
                    <a:pt x="92" y="18"/>
                  </a:cubicBezTo>
                  <a:cubicBezTo>
                    <a:pt x="92" y="18"/>
                    <a:pt x="93" y="17"/>
                    <a:pt x="93" y="17"/>
                  </a:cubicBezTo>
                  <a:cubicBezTo>
                    <a:pt x="93" y="16"/>
                    <a:pt x="92" y="16"/>
                    <a:pt x="92" y="15"/>
                  </a:cubicBezTo>
                  <a:cubicBezTo>
                    <a:pt x="92" y="11"/>
                    <a:pt x="93" y="6"/>
                    <a:pt x="93" y="2"/>
                  </a:cubicBezTo>
                  <a:cubicBezTo>
                    <a:pt x="93" y="1"/>
                    <a:pt x="92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02" name="Freeform 786"/>
            <p:cNvSpPr>
              <a:spLocks noEditPoints="1"/>
            </p:cNvSpPr>
            <p:nvPr/>
          </p:nvSpPr>
          <p:spPr bwMode="auto">
            <a:xfrm>
              <a:off x="3009" y="2648"/>
              <a:ext cx="220" cy="87"/>
            </a:xfrm>
            <a:custGeom>
              <a:avLst/>
              <a:gdLst>
                <a:gd name="T0" fmla="*/ 47 w 93"/>
                <a:gd name="T1" fmla="*/ 23 h 37"/>
                <a:gd name="T2" fmla="*/ 42 w 93"/>
                <a:gd name="T3" fmla="*/ 33 h 37"/>
                <a:gd name="T4" fmla="*/ 44 w 93"/>
                <a:gd name="T5" fmla="*/ 23 h 37"/>
                <a:gd name="T6" fmla="*/ 35 w 93"/>
                <a:gd name="T7" fmla="*/ 33 h 37"/>
                <a:gd name="T8" fmla="*/ 41 w 93"/>
                <a:gd name="T9" fmla="*/ 30 h 37"/>
                <a:gd name="T10" fmla="*/ 48 w 93"/>
                <a:gd name="T11" fmla="*/ 24 h 37"/>
                <a:gd name="T12" fmla="*/ 52 w 93"/>
                <a:gd name="T13" fmla="*/ 23 h 37"/>
                <a:gd name="T14" fmla="*/ 49 w 93"/>
                <a:gd name="T15" fmla="*/ 33 h 37"/>
                <a:gd name="T16" fmla="*/ 54 w 93"/>
                <a:gd name="T17" fmla="*/ 31 h 37"/>
                <a:gd name="T18" fmla="*/ 55 w 93"/>
                <a:gd name="T19" fmla="*/ 23 h 37"/>
                <a:gd name="T20" fmla="*/ 57 w 93"/>
                <a:gd name="T21" fmla="*/ 32 h 37"/>
                <a:gd name="T22" fmla="*/ 58 w 93"/>
                <a:gd name="T23" fmla="*/ 32 h 37"/>
                <a:gd name="T24" fmla="*/ 28 w 93"/>
                <a:gd name="T25" fmla="*/ 32 h 37"/>
                <a:gd name="T26" fmla="*/ 32 w 93"/>
                <a:gd name="T27" fmla="*/ 23 h 37"/>
                <a:gd name="T28" fmla="*/ 34 w 93"/>
                <a:gd name="T29" fmla="*/ 33 h 37"/>
                <a:gd name="T30" fmla="*/ 63 w 93"/>
                <a:gd name="T31" fmla="*/ 21 h 37"/>
                <a:gd name="T32" fmla="*/ 63 w 93"/>
                <a:gd name="T33" fmla="*/ 31 h 37"/>
                <a:gd name="T34" fmla="*/ 20 w 93"/>
                <a:gd name="T35" fmla="*/ 30 h 37"/>
                <a:gd name="T36" fmla="*/ 26 w 93"/>
                <a:gd name="T37" fmla="*/ 22 h 37"/>
                <a:gd name="T38" fmla="*/ 65 w 93"/>
                <a:gd name="T39" fmla="*/ 31 h 37"/>
                <a:gd name="T40" fmla="*/ 64 w 93"/>
                <a:gd name="T41" fmla="*/ 21 h 37"/>
                <a:gd name="T42" fmla="*/ 67 w 93"/>
                <a:gd name="T43" fmla="*/ 26 h 37"/>
                <a:gd name="T44" fmla="*/ 69 w 93"/>
                <a:gd name="T45" fmla="*/ 30 h 37"/>
                <a:gd name="T46" fmla="*/ 73 w 93"/>
                <a:gd name="T47" fmla="*/ 19 h 37"/>
                <a:gd name="T48" fmla="*/ 69 w 93"/>
                <a:gd name="T49" fmla="*/ 30 h 37"/>
                <a:gd name="T50" fmla="*/ 13 w 93"/>
                <a:gd name="T51" fmla="*/ 18 h 37"/>
                <a:gd name="T52" fmla="*/ 19 w 93"/>
                <a:gd name="T53" fmla="*/ 30 h 37"/>
                <a:gd name="T54" fmla="*/ 74 w 93"/>
                <a:gd name="T55" fmla="*/ 18 h 37"/>
                <a:gd name="T56" fmla="*/ 75 w 93"/>
                <a:gd name="T57" fmla="*/ 28 h 37"/>
                <a:gd name="T58" fmla="*/ 9 w 93"/>
                <a:gd name="T59" fmla="*/ 16 h 37"/>
                <a:gd name="T60" fmla="*/ 7 w 93"/>
                <a:gd name="T61" fmla="*/ 23 h 37"/>
                <a:gd name="T62" fmla="*/ 6 w 93"/>
                <a:gd name="T63" fmla="*/ 14 h 37"/>
                <a:gd name="T64" fmla="*/ 79 w 93"/>
                <a:gd name="T65" fmla="*/ 26 h 37"/>
                <a:gd name="T66" fmla="*/ 84 w 93"/>
                <a:gd name="T67" fmla="*/ 23 h 37"/>
                <a:gd name="T68" fmla="*/ 4 w 93"/>
                <a:gd name="T69" fmla="*/ 15 h 37"/>
                <a:gd name="T70" fmla="*/ 4 w 93"/>
                <a:gd name="T71" fmla="*/ 13 h 37"/>
                <a:gd name="T72" fmla="*/ 86 w 93"/>
                <a:gd name="T73" fmla="*/ 13 h 37"/>
                <a:gd name="T74" fmla="*/ 89 w 93"/>
                <a:gd name="T75" fmla="*/ 18 h 37"/>
                <a:gd name="T76" fmla="*/ 89 w 93"/>
                <a:gd name="T77" fmla="*/ 2 h 37"/>
                <a:gd name="T78" fmla="*/ 44 w 93"/>
                <a:gd name="T79" fmla="*/ 20 h 37"/>
                <a:gd name="T80" fmla="*/ 4 w 93"/>
                <a:gd name="T81" fmla="*/ 7 h 37"/>
                <a:gd name="T82" fmla="*/ 3 w 93"/>
                <a:gd name="T83" fmla="*/ 3 h 37"/>
                <a:gd name="T84" fmla="*/ 0 w 93"/>
                <a:gd name="T85" fmla="*/ 6 h 37"/>
                <a:gd name="T86" fmla="*/ 1 w 93"/>
                <a:gd name="T87" fmla="*/ 19 h 37"/>
                <a:gd name="T88" fmla="*/ 41 w 93"/>
                <a:gd name="T89" fmla="*/ 37 h 37"/>
                <a:gd name="T90" fmla="*/ 79 w 93"/>
                <a:gd name="T91" fmla="*/ 30 h 37"/>
                <a:gd name="T92" fmla="*/ 84 w 93"/>
                <a:gd name="T93" fmla="*/ 27 h 37"/>
                <a:gd name="T94" fmla="*/ 86 w 93"/>
                <a:gd name="T95" fmla="*/ 26 h 37"/>
                <a:gd name="T96" fmla="*/ 92 w 93"/>
                <a:gd name="T97" fmla="*/ 15 h 37"/>
                <a:gd name="T98" fmla="*/ 91 w 93"/>
                <a:gd name="T9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37">
                  <a:moveTo>
                    <a:pt x="44" y="23"/>
                  </a:moveTo>
                  <a:cubicBezTo>
                    <a:pt x="45" y="23"/>
                    <a:pt x="46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7"/>
                    <a:pt x="47" y="30"/>
                    <a:pt x="48" y="33"/>
                  </a:cubicBezTo>
                  <a:cubicBezTo>
                    <a:pt x="46" y="33"/>
                    <a:pt x="44" y="33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8"/>
                    <a:pt x="42" y="26"/>
                    <a:pt x="43" y="23"/>
                  </a:cubicBezTo>
                  <a:cubicBezTo>
                    <a:pt x="44" y="23"/>
                    <a:pt x="44" y="23"/>
                    <a:pt x="44" y="23"/>
                  </a:cubicBezTo>
                  <a:moveTo>
                    <a:pt x="41" y="33"/>
                  </a:moveTo>
                  <a:cubicBezTo>
                    <a:pt x="39" y="33"/>
                    <a:pt x="37" y="33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0"/>
                    <a:pt x="35" y="26"/>
                    <a:pt x="35" y="23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1" y="26"/>
                    <a:pt x="41" y="28"/>
                    <a:pt x="41" y="30"/>
                  </a:cubicBezTo>
                  <a:cubicBezTo>
                    <a:pt x="41" y="31"/>
                    <a:pt x="41" y="32"/>
                    <a:pt x="41" y="33"/>
                  </a:cubicBezTo>
                  <a:moveTo>
                    <a:pt x="49" y="33"/>
                  </a:moveTo>
                  <a:cubicBezTo>
                    <a:pt x="49" y="30"/>
                    <a:pt x="49" y="27"/>
                    <a:pt x="48" y="24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23"/>
                    <a:pt x="51" y="23"/>
                    <a:pt x="52" y="23"/>
                  </a:cubicBezTo>
                  <a:cubicBezTo>
                    <a:pt x="52" y="25"/>
                    <a:pt x="52" y="27"/>
                    <a:pt x="52" y="29"/>
                  </a:cubicBezTo>
                  <a:cubicBezTo>
                    <a:pt x="52" y="30"/>
                    <a:pt x="52" y="32"/>
                    <a:pt x="52" y="33"/>
                  </a:cubicBezTo>
                  <a:cubicBezTo>
                    <a:pt x="51" y="33"/>
                    <a:pt x="50" y="33"/>
                    <a:pt x="49" y="33"/>
                  </a:cubicBezTo>
                  <a:moveTo>
                    <a:pt x="54" y="33"/>
                  </a:moveTo>
                  <a:cubicBezTo>
                    <a:pt x="54" y="32"/>
                    <a:pt x="54" y="32"/>
                    <a:pt x="54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4" y="27"/>
                    <a:pt x="54" y="25"/>
                    <a:pt x="54" y="23"/>
                  </a:cubicBezTo>
                  <a:cubicBezTo>
                    <a:pt x="54" y="23"/>
                    <a:pt x="55" y="23"/>
                    <a:pt x="55" y="23"/>
                  </a:cubicBezTo>
                  <a:cubicBezTo>
                    <a:pt x="55" y="26"/>
                    <a:pt x="55" y="29"/>
                    <a:pt x="55" y="32"/>
                  </a:cubicBezTo>
                  <a:cubicBezTo>
                    <a:pt x="54" y="33"/>
                    <a:pt x="54" y="33"/>
                    <a:pt x="54" y="33"/>
                  </a:cubicBezTo>
                  <a:moveTo>
                    <a:pt x="57" y="32"/>
                  </a:moveTo>
                  <a:cubicBezTo>
                    <a:pt x="57" y="29"/>
                    <a:pt x="57" y="26"/>
                    <a:pt x="57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6"/>
                    <a:pt x="58" y="29"/>
                    <a:pt x="58" y="32"/>
                  </a:cubicBezTo>
                  <a:cubicBezTo>
                    <a:pt x="58" y="32"/>
                    <a:pt x="57" y="32"/>
                    <a:pt x="57" y="32"/>
                  </a:cubicBezTo>
                  <a:moveTo>
                    <a:pt x="34" y="33"/>
                  </a:moveTo>
                  <a:cubicBezTo>
                    <a:pt x="32" y="33"/>
                    <a:pt x="30" y="33"/>
                    <a:pt x="28" y="32"/>
                  </a:cubicBezTo>
                  <a:cubicBezTo>
                    <a:pt x="28" y="31"/>
                    <a:pt x="28" y="30"/>
                    <a:pt x="28" y="29"/>
                  </a:cubicBezTo>
                  <a:cubicBezTo>
                    <a:pt x="28" y="27"/>
                    <a:pt x="28" y="25"/>
                    <a:pt x="28" y="22"/>
                  </a:cubicBezTo>
                  <a:cubicBezTo>
                    <a:pt x="29" y="22"/>
                    <a:pt x="31" y="23"/>
                    <a:pt x="32" y="23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6"/>
                    <a:pt x="34" y="30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moveTo>
                    <a:pt x="60" y="32"/>
                  </a:moveTo>
                  <a:cubicBezTo>
                    <a:pt x="60" y="28"/>
                    <a:pt x="60" y="25"/>
                    <a:pt x="59" y="22"/>
                  </a:cubicBezTo>
                  <a:cubicBezTo>
                    <a:pt x="61" y="22"/>
                    <a:pt x="62" y="22"/>
                    <a:pt x="63" y="21"/>
                  </a:cubicBezTo>
                  <a:cubicBezTo>
                    <a:pt x="63" y="24"/>
                    <a:pt x="63" y="27"/>
                    <a:pt x="63" y="30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2" y="31"/>
                    <a:pt x="61" y="32"/>
                    <a:pt x="60" y="32"/>
                  </a:cubicBezTo>
                  <a:moveTo>
                    <a:pt x="26" y="32"/>
                  </a:moveTo>
                  <a:cubicBezTo>
                    <a:pt x="24" y="32"/>
                    <a:pt x="22" y="31"/>
                    <a:pt x="20" y="30"/>
                  </a:cubicBezTo>
                  <a:cubicBezTo>
                    <a:pt x="20" y="29"/>
                    <a:pt x="20" y="28"/>
                    <a:pt x="20" y="26"/>
                  </a:cubicBezTo>
                  <a:cubicBezTo>
                    <a:pt x="20" y="25"/>
                    <a:pt x="20" y="23"/>
                    <a:pt x="21" y="21"/>
                  </a:cubicBezTo>
                  <a:cubicBezTo>
                    <a:pt x="23" y="21"/>
                    <a:pt x="24" y="22"/>
                    <a:pt x="26" y="22"/>
                  </a:cubicBezTo>
                  <a:cubicBezTo>
                    <a:pt x="26" y="24"/>
                    <a:pt x="26" y="27"/>
                    <a:pt x="26" y="29"/>
                  </a:cubicBezTo>
                  <a:cubicBezTo>
                    <a:pt x="26" y="30"/>
                    <a:pt x="26" y="31"/>
                    <a:pt x="26" y="32"/>
                  </a:cubicBezTo>
                  <a:moveTo>
                    <a:pt x="65" y="31"/>
                  </a:moveTo>
                  <a:cubicBezTo>
                    <a:pt x="65" y="30"/>
                    <a:pt x="65" y="30"/>
                    <a:pt x="65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7"/>
                    <a:pt x="64" y="24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1"/>
                    <a:pt x="66" y="21"/>
                    <a:pt x="67" y="20"/>
                  </a:cubicBezTo>
                  <a:cubicBezTo>
                    <a:pt x="67" y="22"/>
                    <a:pt x="67" y="24"/>
                    <a:pt x="67" y="26"/>
                  </a:cubicBezTo>
                  <a:cubicBezTo>
                    <a:pt x="67" y="27"/>
                    <a:pt x="67" y="29"/>
                    <a:pt x="67" y="30"/>
                  </a:cubicBezTo>
                  <a:cubicBezTo>
                    <a:pt x="66" y="30"/>
                    <a:pt x="66" y="31"/>
                    <a:pt x="65" y="31"/>
                  </a:cubicBezTo>
                  <a:moveTo>
                    <a:pt x="69" y="30"/>
                  </a:moveTo>
                  <a:cubicBezTo>
                    <a:pt x="69" y="28"/>
                    <a:pt x="69" y="27"/>
                    <a:pt x="69" y="26"/>
                  </a:cubicBezTo>
                  <a:cubicBezTo>
                    <a:pt x="69" y="24"/>
                    <a:pt x="69" y="22"/>
                    <a:pt x="69" y="20"/>
                  </a:cubicBezTo>
                  <a:cubicBezTo>
                    <a:pt x="70" y="20"/>
                    <a:pt x="71" y="19"/>
                    <a:pt x="73" y="19"/>
                  </a:cubicBezTo>
                  <a:cubicBezTo>
                    <a:pt x="73" y="22"/>
                    <a:pt x="73" y="25"/>
                    <a:pt x="73" y="28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2" y="29"/>
                    <a:pt x="70" y="29"/>
                    <a:pt x="69" y="30"/>
                  </a:cubicBezTo>
                  <a:moveTo>
                    <a:pt x="19" y="30"/>
                  </a:moveTo>
                  <a:cubicBezTo>
                    <a:pt x="17" y="29"/>
                    <a:pt x="15" y="28"/>
                    <a:pt x="13" y="27"/>
                  </a:cubicBezTo>
                  <a:cubicBezTo>
                    <a:pt x="13" y="24"/>
                    <a:pt x="13" y="21"/>
                    <a:pt x="13" y="18"/>
                  </a:cubicBezTo>
                  <a:cubicBezTo>
                    <a:pt x="15" y="19"/>
                    <a:pt x="17" y="20"/>
                    <a:pt x="19" y="20"/>
                  </a:cubicBezTo>
                  <a:cubicBezTo>
                    <a:pt x="19" y="22"/>
                    <a:pt x="19" y="24"/>
                    <a:pt x="19" y="26"/>
                  </a:cubicBezTo>
                  <a:cubicBezTo>
                    <a:pt x="19" y="28"/>
                    <a:pt x="19" y="29"/>
                    <a:pt x="19" y="30"/>
                  </a:cubicBezTo>
                  <a:moveTo>
                    <a:pt x="75" y="28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4"/>
                    <a:pt x="75" y="21"/>
                    <a:pt x="74" y="18"/>
                  </a:cubicBezTo>
                  <a:cubicBezTo>
                    <a:pt x="75" y="18"/>
                    <a:pt x="76" y="17"/>
                    <a:pt x="77" y="17"/>
                  </a:cubicBezTo>
                  <a:cubicBezTo>
                    <a:pt x="78" y="20"/>
                    <a:pt x="78" y="23"/>
                    <a:pt x="78" y="27"/>
                  </a:cubicBezTo>
                  <a:cubicBezTo>
                    <a:pt x="77" y="27"/>
                    <a:pt x="76" y="28"/>
                    <a:pt x="75" y="28"/>
                  </a:cubicBezTo>
                  <a:moveTo>
                    <a:pt x="11" y="26"/>
                  </a:moveTo>
                  <a:cubicBezTo>
                    <a:pt x="10" y="26"/>
                    <a:pt x="10" y="25"/>
                    <a:pt x="9" y="25"/>
                  </a:cubicBezTo>
                  <a:cubicBezTo>
                    <a:pt x="9" y="22"/>
                    <a:pt x="9" y="19"/>
                    <a:pt x="9" y="16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20"/>
                    <a:pt x="11" y="23"/>
                    <a:pt x="11" y="26"/>
                  </a:cubicBezTo>
                  <a:moveTo>
                    <a:pt x="7" y="23"/>
                  </a:moveTo>
                  <a:cubicBezTo>
                    <a:pt x="7" y="23"/>
                    <a:pt x="6" y="22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9"/>
                    <a:pt x="6" y="17"/>
                    <a:pt x="6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8"/>
                    <a:pt x="7" y="20"/>
                    <a:pt x="7" y="23"/>
                  </a:cubicBezTo>
                  <a:moveTo>
                    <a:pt x="79" y="26"/>
                  </a:moveTo>
                  <a:cubicBezTo>
                    <a:pt x="79" y="23"/>
                    <a:pt x="79" y="19"/>
                    <a:pt x="79" y="16"/>
                  </a:cubicBezTo>
                  <a:cubicBezTo>
                    <a:pt x="81" y="15"/>
                    <a:pt x="82" y="14"/>
                    <a:pt x="84" y="14"/>
                  </a:cubicBezTo>
                  <a:cubicBezTo>
                    <a:pt x="84" y="17"/>
                    <a:pt x="84" y="20"/>
                    <a:pt x="84" y="23"/>
                  </a:cubicBezTo>
                  <a:cubicBezTo>
                    <a:pt x="84" y="24"/>
                    <a:pt x="83" y="24"/>
                    <a:pt x="82" y="25"/>
                  </a:cubicBezTo>
                  <a:cubicBezTo>
                    <a:pt x="81" y="25"/>
                    <a:pt x="80" y="25"/>
                    <a:pt x="79" y="26"/>
                  </a:cubicBezTo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4"/>
                    <a:pt x="4" y="15"/>
                  </a:cubicBezTo>
                  <a:moveTo>
                    <a:pt x="86" y="22"/>
                  </a:moveTo>
                  <a:cubicBezTo>
                    <a:pt x="86" y="19"/>
                    <a:pt x="86" y="16"/>
                    <a:pt x="86" y="13"/>
                  </a:cubicBezTo>
                  <a:cubicBezTo>
                    <a:pt x="87" y="12"/>
                    <a:pt x="88" y="11"/>
                    <a:pt x="89" y="10"/>
                  </a:cubicBezTo>
                  <a:cubicBezTo>
                    <a:pt x="89" y="13"/>
                    <a:pt x="89" y="15"/>
                    <a:pt x="89" y="17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8" y="19"/>
                    <a:pt x="87" y="20"/>
                    <a:pt x="86" y="22"/>
                  </a:cubicBezTo>
                  <a:moveTo>
                    <a:pt x="91" y="0"/>
                  </a:moveTo>
                  <a:cubicBezTo>
                    <a:pt x="90" y="0"/>
                    <a:pt x="89" y="1"/>
                    <a:pt x="89" y="2"/>
                  </a:cubicBezTo>
                  <a:cubicBezTo>
                    <a:pt x="89" y="3"/>
                    <a:pt x="89" y="5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76" y="16"/>
                    <a:pt x="60" y="20"/>
                    <a:pt x="44" y="20"/>
                  </a:cubicBezTo>
                  <a:cubicBezTo>
                    <a:pt x="40" y="20"/>
                    <a:pt x="36" y="20"/>
                    <a:pt x="32" y="19"/>
                  </a:cubicBezTo>
                  <a:cubicBezTo>
                    <a:pt x="22" y="18"/>
                    <a:pt x="12" y="16"/>
                    <a:pt x="6" y="10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3"/>
                    <a:pt x="1" y="16"/>
                    <a:pt x="1" y="19"/>
                  </a:cubicBezTo>
                  <a:cubicBezTo>
                    <a:pt x="1" y="19"/>
                    <a:pt x="1" y="20"/>
                    <a:pt x="2" y="20"/>
                  </a:cubicBezTo>
                  <a:cubicBezTo>
                    <a:pt x="2" y="22"/>
                    <a:pt x="4" y="24"/>
                    <a:pt x="5" y="26"/>
                  </a:cubicBezTo>
                  <a:cubicBezTo>
                    <a:pt x="11" y="31"/>
                    <a:pt x="23" y="37"/>
                    <a:pt x="41" y="37"/>
                  </a:cubicBezTo>
                  <a:cubicBezTo>
                    <a:pt x="49" y="37"/>
                    <a:pt x="60" y="36"/>
                    <a:pt x="70" y="33"/>
                  </a:cubicBezTo>
                  <a:cubicBezTo>
                    <a:pt x="73" y="32"/>
                    <a:pt x="76" y="31"/>
                    <a:pt x="79" y="30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1" y="29"/>
                    <a:pt x="83" y="28"/>
                    <a:pt x="84" y="27"/>
                  </a:cubicBezTo>
                  <a:cubicBezTo>
                    <a:pt x="84" y="27"/>
                    <a:pt x="85" y="27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9" y="24"/>
                    <a:pt x="91" y="21"/>
                    <a:pt x="92" y="18"/>
                  </a:cubicBezTo>
                  <a:cubicBezTo>
                    <a:pt x="92" y="18"/>
                    <a:pt x="93" y="17"/>
                    <a:pt x="93" y="17"/>
                  </a:cubicBezTo>
                  <a:cubicBezTo>
                    <a:pt x="93" y="16"/>
                    <a:pt x="92" y="16"/>
                    <a:pt x="92" y="15"/>
                  </a:cubicBezTo>
                  <a:cubicBezTo>
                    <a:pt x="92" y="11"/>
                    <a:pt x="93" y="6"/>
                    <a:pt x="93" y="2"/>
                  </a:cubicBezTo>
                  <a:cubicBezTo>
                    <a:pt x="93" y="1"/>
                    <a:pt x="92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03" name="Freeform 787"/>
            <p:cNvSpPr>
              <a:spLocks noEditPoints="1"/>
            </p:cNvSpPr>
            <p:nvPr/>
          </p:nvSpPr>
          <p:spPr bwMode="auto">
            <a:xfrm>
              <a:off x="3009" y="2700"/>
              <a:ext cx="220" cy="87"/>
            </a:xfrm>
            <a:custGeom>
              <a:avLst/>
              <a:gdLst>
                <a:gd name="T0" fmla="*/ 47 w 93"/>
                <a:gd name="T1" fmla="*/ 23 h 37"/>
                <a:gd name="T2" fmla="*/ 42 w 93"/>
                <a:gd name="T3" fmla="*/ 33 h 37"/>
                <a:gd name="T4" fmla="*/ 44 w 93"/>
                <a:gd name="T5" fmla="*/ 23 h 37"/>
                <a:gd name="T6" fmla="*/ 35 w 93"/>
                <a:gd name="T7" fmla="*/ 33 h 37"/>
                <a:gd name="T8" fmla="*/ 41 w 93"/>
                <a:gd name="T9" fmla="*/ 30 h 37"/>
                <a:gd name="T10" fmla="*/ 48 w 93"/>
                <a:gd name="T11" fmla="*/ 24 h 37"/>
                <a:gd name="T12" fmla="*/ 52 w 93"/>
                <a:gd name="T13" fmla="*/ 23 h 37"/>
                <a:gd name="T14" fmla="*/ 49 w 93"/>
                <a:gd name="T15" fmla="*/ 33 h 37"/>
                <a:gd name="T16" fmla="*/ 54 w 93"/>
                <a:gd name="T17" fmla="*/ 31 h 37"/>
                <a:gd name="T18" fmla="*/ 55 w 93"/>
                <a:gd name="T19" fmla="*/ 23 h 37"/>
                <a:gd name="T20" fmla="*/ 57 w 93"/>
                <a:gd name="T21" fmla="*/ 32 h 37"/>
                <a:gd name="T22" fmla="*/ 58 w 93"/>
                <a:gd name="T23" fmla="*/ 32 h 37"/>
                <a:gd name="T24" fmla="*/ 28 w 93"/>
                <a:gd name="T25" fmla="*/ 32 h 37"/>
                <a:gd name="T26" fmla="*/ 32 w 93"/>
                <a:gd name="T27" fmla="*/ 23 h 37"/>
                <a:gd name="T28" fmla="*/ 34 w 93"/>
                <a:gd name="T29" fmla="*/ 33 h 37"/>
                <a:gd name="T30" fmla="*/ 63 w 93"/>
                <a:gd name="T31" fmla="*/ 21 h 37"/>
                <a:gd name="T32" fmla="*/ 63 w 93"/>
                <a:gd name="T33" fmla="*/ 31 h 37"/>
                <a:gd name="T34" fmla="*/ 20 w 93"/>
                <a:gd name="T35" fmla="*/ 30 h 37"/>
                <a:gd name="T36" fmla="*/ 26 w 93"/>
                <a:gd name="T37" fmla="*/ 22 h 37"/>
                <a:gd name="T38" fmla="*/ 65 w 93"/>
                <a:gd name="T39" fmla="*/ 31 h 37"/>
                <a:gd name="T40" fmla="*/ 64 w 93"/>
                <a:gd name="T41" fmla="*/ 21 h 37"/>
                <a:gd name="T42" fmla="*/ 67 w 93"/>
                <a:gd name="T43" fmla="*/ 26 h 37"/>
                <a:gd name="T44" fmla="*/ 69 w 93"/>
                <a:gd name="T45" fmla="*/ 30 h 37"/>
                <a:gd name="T46" fmla="*/ 73 w 93"/>
                <a:gd name="T47" fmla="*/ 19 h 37"/>
                <a:gd name="T48" fmla="*/ 69 w 93"/>
                <a:gd name="T49" fmla="*/ 30 h 37"/>
                <a:gd name="T50" fmla="*/ 13 w 93"/>
                <a:gd name="T51" fmla="*/ 18 h 37"/>
                <a:gd name="T52" fmla="*/ 19 w 93"/>
                <a:gd name="T53" fmla="*/ 30 h 37"/>
                <a:gd name="T54" fmla="*/ 74 w 93"/>
                <a:gd name="T55" fmla="*/ 18 h 37"/>
                <a:gd name="T56" fmla="*/ 75 w 93"/>
                <a:gd name="T57" fmla="*/ 28 h 37"/>
                <a:gd name="T58" fmla="*/ 9 w 93"/>
                <a:gd name="T59" fmla="*/ 16 h 37"/>
                <a:gd name="T60" fmla="*/ 7 w 93"/>
                <a:gd name="T61" fmla="*/ 23 h 37"/>
                <a:gd name="T62" fmla="*/ 6 w 93"/>
                <a:gd name="T63" fmla="*/ 14 h 37"/>
                <a:gd name="T64" fmla="*/ 79 w 93"/>
                <a:gd name="T65" fmla="*/ 26 h 37"/>
                <a:gd name="T66" fmla="*/ 84 w 93"/>
                <a:gd name="T67" fmla="*/ 23 h 37"/>
                <a:gd name="T68" fmla="*/ 4 w 93"/>
                <a:gd name="T69" fmla="*/ 15 h 37"/>
                <a:gd name="T70" fmla="*/ 4 w 93"/>
                <a:gd name="T71" fmla="*/ 13 h 37"/>
                <a:gd name="T72" fmla="*/ 86 w 93"/>
                <a:gd name="T73" fmla="*/ 13 h 37"/>
                <a:gd name="T74" fmla="*/ 89 w 93"/>
                <a:gd name="T75" fmla="*/ 18 h 37"/>
                <a:gd name="T76" fmla="*/ 89 w 93"/>
                <a:gd name="T77" fmla="*/ 2 h 37"/>
                <a:gd name="T78" fmla="*/ 44 w 93"/>
                <a:gd name="T79" fmla="*/ 20 h 37"/>
                <a:gd name="T80" fmla="*/ 4 w 93"/>
                <a:gd name="T81" fmla="*/ 7 h 37"/>
                <a:gd name="T82" fmla="*/ 3 w 93"/>
                <a:gd name="T83" fmla="*/ 3 h 37"/>
                <a:gd name="T84" fmla="*/ 0 w 93"/>
                <a:gd name="T85" fmla="*/ 6 h 37"/>
                <a:gd name="T86" fmla="*/ 1 w 93"/>
                <a:gd name="T87" fmla="*/ 19 h 37"/>
                <a:gd name="T88" fmla="*/ 41 w 93"/>
                <a:gd name="T89" fmla="*/ 37 h 37"/>
                <a:gd name="T90" fmla="*/ 79 w 93"/>
                <a:gd name="T91" fmla="*/ 30 h 37"/>
                <a:gd name="T92" fmla="*/ 84 w 93"/>
                <a:gd name="T93" fmla="*/ 27 h 37"/>
                <a:gd name="T94" fmla="*/ 86 w 93"/>
                <a:gd name="T95" fmla="*/ 26 h 37"/>
                <a:gd name="T96" fmla="*/ 92 w 93"/>
                <a:gd name="T97" fmla="*/ 15 h 37"/>
                <a:gd name="T98" fmla="*/ 91 w 93"/>
                <a:gd name="T9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37">
                  <a:moveTo>
                    <a:pt x="44" y="23"/>
                  </a:moveTo>
                  <a:cubicBezTo>
                    <a:pt x="45" y="23"/>
                    <a:pt x="46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7"/>
                    <a:pt x="47" y="30"/>
                    <a:pt x="48" y="33"/>
                  </a:cubicBezTo>
                  <a:cubicBezTo>
                    <a:pt x="46" y="33"/>
                    <a:pt x="44" y="33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8"/>
                    <a:pt x="42" y="26"/>
                    <a:pt x="43" y="23"/>
                  </a:cubicBezTo>
                  <a:cubicBezTo>
                    <a:pt x="44" y="23"/>
                    <a:pt x="44" y="23"/>
                    <a:pt x="44" y="23"/>
                  </a:cubicBezTo>
                  <a:moveTo>
                    <a:pt x="41" y="33"/>
                  </a:moveTo>
                  <a:cubicBezTo>
                    <a:pt x="39" y="33"/>
                    <a:pt x="37" y="33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0"/>
                    <a:pt x="35" y="26"/>
                    <a:pt x="35" y="23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1" y="25"/>
                    <a:pt x="41" y="28"/>
                    <a:pt x="41" y="30"/>
                  </a:cubicBezTo>
                  <a:cubicBezTo>
                    <a:pt x="41" y="31"/>
                    <a:pt x="41" y="32"/>
                    <a:pt x="41" y="33"/>
                  </a:cubicBezTo>
                  <a:moveTo>
                    <a:pt x="49" y="33"/>
                  </a:moveTo>
                  <a:cubicBezTo>
                    <a:pt x="49" y="30"/>
                    <a:pt x="49" y="27"/>
                    <a:pt x="48" y="24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23"/>
                    <a:pt x="51" y="23"/>
                    <a:pt x="52" y="23"/>
                  </a:cubicBezTo>
                  <a:cubicBezTo>
                    <a:pt x="52" y="25"/>
                    <a:pt x="52" y="27"/>
                    <a:pt x="52" y="29"/>
                  </a:cubicBezTo>
                  <a:cubicBezTo>
                    <a:pt x="52" y="30"/>
                    <a:pt x="52" y="32"/>
                    <a:pt x="52" y="33"/>
                  </a:cubicBezTo>
                  <a:cubicBezTo>
                    <a:pt x="51" y="33"/>
                    <a:pt x="50" y="33"/>
                    <a:pt x="49" y="33"/>
                  </a:cubicBezTo>
                  <a:moveTo>
                    <a:pt x="54" y="33"/>
                  </a:moveTo>
                  <a:cubicBezTo>
                    <a:pt x="54" y="32"/>
                    <a:pt x="54" y="32"/>
                    <a:pt x="54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4" y="27"/>
                    <a:pt x="54" y="25"/>
                    <a:pt x="54" y="23"/>
                  </a:cubicBezTo>
                  <a:cubicBezTo>
                    <a:pt x="54" y="23"/>
                    <a:pt x="55" y="23"/>
                    <a:pt x="55" y="23"/>
                  </a:cubicBezTo>
                  <a:cubicBezTo>
                    <a:pt x="55" y="26"/>
                    <a:pt x="55" y="29"/>
                    <a:pt x="55" y="32"/>
                  </a:cubicBezTo>
                  <a:cubicBezTo>
                    <a:pt x="54" y="33"/>
                    <a:pt x="54" y="33"/>
                    <a:pt x="54" y="33"/>
                  </a:cubicBezTo>
                  <a:moveTo>
                    <a:pt x="57" y="32"/>
                  </a:moveTo>
                  <a:cubicBezTo>
                    <a:pt x="57" y="29"/>
                    <a:pt x="57" y="26"/>
                    <a:pt x="57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5"/>
                    <a:pt x="58" y="29"/>
                    <a:pt x="58" y="32"/>
                  </a:cubicBezTo>
                  <a:cubicBezTo>
                    <a:pt x="58" y="32"/>
                    <a:pt x="57" y="32"/>
                    <a:pt x="57" y="32"/>
                  </a:cubicBezTo>
                  <a:moveTo>
                    <a:pt x="34" y="33"/>
                  </a:moveTo>
                  <a:cubicBezTo>
                    <a:pt x="32" y="33"/>
                    <a:pt x="30" y="33"/>
                    <a:pt x="28" y="32"/>
                  </a:cubicBezTo>
                  <a:cubicBezTo>
                    <a:pt x="28" y="31"/>
                    <a:pt x="28" y="30"/>
                    <a:pt x="28" y="29"/>
                  </a:cubicBezTo>
                  <a:cubicBezTo>
                    <a:pt x="28" y="27"/>
                    <a:pt x="28" y="24"/>
                    <a:pt x="28" y="22"/>
                  </a:cubicBezTo>
                  <a:cubicBezTo>
                    <a:pt x="29" y="22"/>
                    <a:pt x="31" y="23"/>
                    <a:pt x="32" y="23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6"/>
                    <a:pt x="34" y="30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moveTo>
                    <a:pt x="60" y="32"/>
                  </a:moveTo>
                  <a:cubicBezTo>
                    <a:pt x="60" y="28"/>
                    <a:pt x="60" y="25"/>
                    <a:pt x="59" y="22"/>
                  </a:cubicBezTo>
                  <a:cubicBezTo>
                    <a:pt x="61" y="22"/>
                    <a:pt x="62" y="22"/>
                    <a:pt x="63" y="21"/>
                  </a:cubicBezTo>
                  <a:cubicBezTo>
                    <a:pt x="63" y="24"/>
                    <a:pt x="63" y="27"/>
                    <a:pt x="63" y="30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2" y="31"/>
                    <a:pt x="61" y="32"/>
                    <a:pt x="60" y="32"/>
                  </a:cubicBezTo>
                  <a:moveTo>
                    <a:pt x="26" y="32"/>
                  </a:moveTo>
                  <a:cubicBezTo>
                    <a:pt x="24" y="32"/>
                    <a:pt x="22" y="31"/>
                    <a:pt x="20" y="30"/>
                  </a:cubicBezTo>
                  <a:cubicBezTo>
                    <a:pt x="20" y="29"/>
                    <a:pt x="20" y="28"/>
                    <a:pt x="20" y="26"/>
                  </a:cubicBezTo>
                  <a:cubicBezTo>
                    <a:pt x="20" y="25"/>
                    <a:pt x="20" y="23"/>
                    <a:pt x="21" y="21"/>
                  </a:cubicBezTo>
                  <a:cubicBezTo>
                    <a:pt x="23" y="21"/>
                    <a:pt x="24" y="22"/>
                    <a:pt x="26" y="22"/>
                  </a:cubicBezTo>
                  <a:cubicBezTo>
                    <a:pt x="26" y="24"/>
                    <a:pt x="26" y="27"/>
                    <a:pt x="26" y="29"/>
                  </a:cubicBezTo>
                  <a:cubicBezTo>
                    <a:pt x="26" y="30"/>
                    <a:pt x="26" y="31"/>
                    <a:pt x="26" y="32"/>
                  </a:cubicBezTo>
                  <a:moveTo>
                    <a:pt x="65" y="31"/>
                  </a:moveTo>
                  <a:cubicBezTo>
                    <a:pt x="65" y="30"/>
                    <a:pt x="65" y="30"/>
                    <a:pt x="65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7"/>
                    <a:pt x="64" y="24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1"/>
                    <a:pt x="66" y="21"/>
                    <a:pt x="67" y="20"/>
                  </a:cubicBezTo>
                  <a:cubicBezTo>
                    <a:pt x="67" y="22"/>
                    <a:pt x="67" y="24"/>
                    <a:pt x="67" y="26"/>
                  </a:cubicBezTo>
                  <a:cubicBezTo>
                    <a:pt x="67" y="27"/>
                    <a:pt x="67" y="29"/>
                    <a:pt x="67" y="30"/>
                  </a:cubicBezTo>
                  <a:cubicBezTo>
                    <a:pt x="66" y="30"/>
                    <a:pt x="66" y="31"/>
                    <a:pt x="65" y="31"/>
                  </a:cubicBezTo>
                  <a:moveTo>
                    <a:pt x="69" y="30"/>
                  </a:moveTo>
                  <a:cubicBezTo>
                    <a:pt x="69" y="28"/>
                    <a:pt x="69" y="27"/>
                    <a:pt x="69" y="26"/>
                  </a:cubicBezTo>
                  <a:cubicBezTo>
                    <a:pt x="69" y="24"/>
                    <a:pt x="69" y="22"/>
                    <a:pt x="69" y="20"/>
                  </a:cubicBezTo>
                  <a:cubicBezTo>
                    <a:pt x="70" y="20"/>
                    <a:pt x="71" y="19"/>
                    <a:pt x="73" y="19"/>
                  </a:cubicBezTo>
                  <a:cubicBezTo>
                    <a:pt x="73" y="22"/>
                    <a:pt x="73" y="25"/>
                    <a:pt x="73" y="28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2" y="29"/>
                    <a:pt x="70" y="29"/>
                    <a:pt x="69" y="30"/>
                  </a:cubicBezTo>
                  <a:moveTo>
                    <a:pt x="19" y="30"/>
                  </a:moveTo>
                  <a:cubicBezTo>
                    <a:pt x="17" y="29"/>
                    <a:pt x="15" y="28"/>
                    <a:pt x="13" y="27"/>
                  </a:cubicBezTo>
                  <a:cubicBezTo>
                    <a:pt x="13" y="24"/>
                    <a:pt x="13" y="21"/>
                    <a:pt x="13" y="18"/>
                  </a:cubicBezTo>
                  <a:cubicBezTo>
                    <a:pt x="15" y="19"/>
                    <a:pt x="17" y="20"/>
                    <a:pt x="19" y="20"/>
                  </a:cubicBezTo>
                  <a:cubicBezTo>
                    <a:pt x="19" y="22"/>
                    <a:pt x="19" y="24"/>
                    <a:pt x="19" y="26"/>
                  </a:cubicBezTo>
                  <a:cubicBezTo>
                    <a:pt x="19" y="28"/>
                    <a:pt x="19" y="29"/>
                    <a:pt x="19" y="30"/>
                  </a:cubicBezTo>
                  <a:moveTo>
                    <a:pt x="75" y="28"/>
                  </a:moveTo>
                  <a:cubicBezTo>
                    <a:pt x="75" y="28"/>
                    <a:pt x="75" y="28"/>
                    <a:pt x="75" y="28"/>
                  </a:cubicBezTo>
                  <a:cubicBezTo>
                    <a:pt x="75" y="24"/>
                    <a:pt x="75" y="21"/>
                    <a:pt x="74" y="18"/>
                  </a:cubicBezTo>
                  <a:cubicBezTo>
                    <a:pt x="75" y="18"/>
                    <a:pt x="76" y="17"/>
                    <a:pt x="77" y="17"/>
                  </a:cubicBezTo>
                  <a:cubicBezTo>
                    <a:pt x="78" y="20"/>
                    <a:pt x="78" y="23"/>
                    <a:pt x="78" y="27"/>
                  </a:cubicBezTo>
                  <a:cubicBezTo>
                    <a:pt x="77" y="27"/>
                    <a:pt x="76" y="27"/>
                    <a:pt x="75" y="28"/>
                  </a:cubicBezTo>
                  <a:moveTo>
                    <a:pt x="11" y="26"/>
                  </a:moveTo>
                  <a:cubicBezTo>
                    <a:pt x="10" y="26"/>
                    <a:pt x="10" y="25"/>
                    <a:pt x="9" y="25"/>
                  </a:cubicBezTo>
                  <a:cubicBezTo>
                    <a:pt x="9" y="22"/>
                    <a:pt x="9" y="19"/>
                    <a:pt x="9" y="16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20"/>
                    <a:pt x="11" y="23"/>
                    <a:pt x="11" y="26"/>
                  </a:cubicBezTo>
                  <a:moveTo>
                    <a:pt x="7" y="23"/>
                  </a:moveTo>
                  <a:cubicBezTo>
                    <a:pt x="7" y="22"/>
                    <a:pt x="6" y="22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9"/>
                    <a:pt x="6" y="17"/>
                    <a:pt x="6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8"/>
                    <a:pt x="7" y="20"/>
                    <a:pt x="7" y="23"/>
                  </a:cubicBezTo>
                  <a:moveTo>
                    <a:pt x="79" y="26"/>
                  </a:moveTo>
                  <a:cubicBezTo>
                    <a:pt x="79" y="23"/>
                    <a:pt x="79" y="19"/>
                    <a:pt x="79" y="16"/>
                  </a:cubicBezTo>
                  <a:cubicBezTo>
                    <a:pt x="81" y="15"/>
                    <a:pt x="82" y="14"/>
                    <a:pt x="84" y="13"/>
                  </a:cubicBezTo>
                  <a:cubicBezTo>
                    <a:pt x="84" y="17"/>
                    <a:pt x="84" y="20"/>
                    <a:pt x="84" y="23"/>
                  </a:cubicBezTo>
                  <a:cubicBezTo>
                    <a:pt x="84" y="23"/>
                    <a:pt x="83" y="24"/>
                    <a:pt x="82" y="25"/>
                  </a:cubicBezTo>
                  <a:cubicBezTo>
                    <a:pt x="81" y="25"/>
                    <a:pt x="80" y="25"/>
                    <a:pt x="79" y="26"/>
                  </a:cubicBezTo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4"/>
                    <a:pt x="4" y="15"/>
                  </a:cubicBezTo>
                  <a:moveTo>
                    <a:pt x="86" y="21"/>
                  </a:moveTo>
                  <a:cubicBezTo>
                    <a:pt x="86" y="19"/>
                    <a:pt x="86" y="16"/>
                    <a:pt x="86" y="13"/>
                  </a:cubicBezTo>
                  <a:cubicBezTo>
                    <a:pt x="87" y="12"/>
                    <a:pt x="88" y="11"/>
                    <a:pt x="89" y="10"/>
                  </a:cubicBezTo>
                  <a:cubicBezTo>
                    <a:pt x="89" y="13"/>
                    <a:pt x="89" y="15"/>
                    <a:pt x="89" y="17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8" y="19"/>
                    <a:pt x="87" y="20"/>
                    <a:pt x="86" y="21"/>
                  </a:cubicBezTo>
                  <a:moveTo>
                    <a:pt x="91" y="0"/>
                  </a:moveTo>
                  <a:cubicBezTo>
                    <a:pt x="90" y="0"/>
                    <a:pt x="89" y="1"/>
                    <a:pt x="89" y="2"/>
                  </a:cubicBezTo>
                  <a:cubicBezTo>
                    <a:pt x="89" y="3"/>
                    <a:pt x="89" y="5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76" y="16"/>
                    <a:pt x="60" y="20"/>
                    <a:pt x="44" y="20"/>
                  </a:cubicBezTo>
                  <a:cubicBezTo>
                    <a:pt x="40" y="20"/>
                    <a:pt x="36" y="20"/>
                    <a:pt x="32" y="19"/>
                  </a:cubicBezTo>
                  <a:cubicBezTo>
                    <a:pt x="22" y="18"/>
                    <a:pt x="12" y="16"/>
                    <a:pt x="6" y="10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3"/>
                    <a:pt x="1" y="16"/>
                    <a:pt x="1" y="19"/>
                  </a:cubicBezTo>
                  <a:cubicBezTo>
                    <a:pt x="1" y="19"/>
                    <a:pt x="1" y="20"/>
                    <a:pt x="2" y="20"/>
                  </a:cubicBezTo>
                  <a:cubicBezTo>
                    <a:pt x="2" y="22"/>
                    <a:pt x="4" y="24"/>
                    <a:pt x="5" y="26"/>
                  </a:cubicBezTo>
                  <a:cubicBezTo>
                    <a:pt x="11" y="31"/>
                    <a:pt x="23" y="37"/>
                    <a:pt x="41" y="37"/>
                  </a:cubicBezTo>
                  <a:cubicBezTo>
                    <a:pt x="49" y="37"/>
                    <a:pt x="60" y="36"/>
                    <a:pt x="70" y="33"/>
                  </a:cubicBezTo>
                  <a:cubicBezTo>
                    <a:pt x="73" y="32"/>
                    <a:pt x="76" y="31"/>
                    <a:pt x="79" y="30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1" y="29"/>
                    <a:pt x="83" y="28"/>
                    <a:pt x="84" y="27"/>
                  </a:cubicBezTo>
                  <a:cubicBezTo>
                    <a:pt x="84" y="27"/>
                    <a:pt x="85" y="27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9" y="24"/>
                    <a:pt x="91" y="21"/>
                    <a:pt x="92" y="18"/>
                  </a:cubicBezTo>
                  <a:cubicBezTo>
                    <a:pt x="92" y="18"/>
                    <a:pt x="93" y="17"/>
                    <a:pt x="93" y="17"/>
                  </a:cubicBezTo>
                  <a:cubicBezTo>
                    <a:pt x="93" y="16"/>
                    <a:pt x="92" y="16"/>
                    <a:pt x="92" y="15"/>
                  </a:cubicBezTo>
                  <a:cubicBezTo>
                    <a:pt x="92" y="11"/>
                    <a:pt x="93" y="6"/>
                    <a:pt x="93" y="2"/>
                  </a:cubicBezTo>
                  <a:cubicBezTo>
                    <a:pt x="93" y="1"/>
                    <a:pt x="92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04" name="Freeform 788"/>
            <p:cNvSpPr>
              <a:spLocks noEditPoints="1"/>
            </p:cNvSpPr>
            <p:nvPr/>
          </p:nvSpPr>
          <p:spPr bwMode="auto">
            <a:xfrm>
              <a:off x="3009" y="2752"/>
              <a:ext cx="220" cy="87"/>
            </a:xfrm>
            <a:custGeom>
              <a:avLst/>
              <a:gdLst>
                <a:gd name="T0" fmla="*/ 47 w 93"/>
                <a:gd name="T1" fmla="*/ 23 h 37"/>
                <a:gd name="T2" fmla="*/ 42 w 93"/>
                <a:gd name="T3" fmla="*/ 33 h 37"/>
                <a:gd name="T4" fmla="*/ 44 w 93"/>
                <a:gd name="T5" fmla="*/ 23 h 37"/>
                <a:gd name="T6" fmla="*/ 35 w 93"/>
                <a:gd name="T7" fmla="*/ 33 h 37"/>
                <a:gd name="T8" fmla="*/ 41 w 93"/>
                <a:gd name="T9" fmla="*/ 30 h 37"/>
                <a:gd name="T10" fmla="*/ 48 w 93"/>
                <a:gd name="T11" fmla="*/ 24 h 37"/>
                <a:gd name="T12" fmla="*/ 52 w 93"/>
                <a:gd name="T13" fmla="*/ 23 h 37"/>
                <a:gd name="T14" fmla="*/ 49 w 93"/>
                <a:gd name="T15" fmla="*/ 33 h 37"/>
                <a:gd name="T16" fmla="*/ 54 w 93"/>
                <a:gd name="T17" fmla="*/ 31 h 37"/>
                <a:gd name="T18" fmla="*/ 55 w 93"/>
                <a:gd name="T19" fmla="*/ 23 h 37"/>
                <a:gd name="T20" fmla="*/ 57 w 93"/>
                <a:gd name="T21" fmla="*/ 32 h 37"/>
                <a:gd name="T22" fmla="*/ 58 w 93"/>
                <a:gd name="T23" fmla="*/ 32 h 37"/>
                <a:gd name="T24" fmla="*/ 28 w 93"/>
                <a:gd name="T25" fmla="*/ 32 h 37"/>
                <a:gd name="T26" fmla="*/ 32 w 93"/>
                <a:gd name="T27" fmla="*/ 23 h 37"/>
                <a:gd name="T28" fmla="*/ 34 w 93"/>
                <a:gd name="T29" fmla="*/ 33 h 37"/>
                <a:gd name="T30" fmla="*/ 63 w 93"/>
                <a:gd name="T31" fmla="*/ 21 h 37"/>
                <a:gd name="T32" fmla="*/ 63 w 93"/>
                <a:gd name="T33" fmla="*/ 31 h 37"/>
                <a:gd name="T34" fmla="*/ 20 w 93"/>
                <a:gd name="T35" fmla="*/ 30 h 37"/>
                <a:gd name="T36" fmla="*/ 26 w 93"/>
                <a:gd name="T37" fmla="*/ 22 h 37"/>
                <a:gd name="T38" fmla="*/ 65 w 93"/>
                <a:gd name="T39" fmla="*/ 31 h 37"/>
                <a:gd name="T40" fmla="*/ 64 w 93"/>
                <a:gd name="T41" fmla="*/ 21 h 37"/>
                <a:gd name="T42" fmla="*/ 67 w 93"/>
                <a:gd name="T43" fmla="*/ 26 h 37"/>
                <a:gd name="T44" fmla="*/ 69 w 93"/>
                <a:gd name="T45" fmla="*/ 30 h 37"/>
                <a:gd name="T46" fmla="*/ 73 w 93"/>
                <a:gd name="T47" fmla="*/ 19 h 37"/>
                <a:gd name="T48" fmla="*/ 69 w 93"/>
                <a:gd name="T49" fmla="*/ 30 h 37"/>
                <a:gd name="T50" fmla="*/ 13 w 93"/>
                <a:gd name="T51" fmla="*/ 18 h 37"/>
                <a:gd name="T52" fmla="*/ 19 w 93"/>
                <a:gd name="T53" fmla="*/ 30 h 37"/>
                <a:gd name="T54" fmla="*/ 74 w 93"/>
                <a:gd name="T55" fmla="*/ 18 h 37"/>
                <a:gd name="T56" fmla="*/ 75 w 93"/>
                <a:gd name="T57" fmla="*/ 28 h 37"/>
                <a:gd name="T58" fmla="*/ 9 w 93"/>
                <a:gd name="T59" fmla="*/ 16 h 37"/>
                <a:gd name="T60" fmla="*/ 7 w 93"/>
                <a:gd name="T61" fmla="*/ 23 h 37"/>
                <a:gd name="T62" fmla="*/ 6 w 93"/>
                <a:gd name="T63" fmla="*/ 14 h 37"/>
                <a:gd name="T64" fmla="*/ 79 w 93"/>
                <a:gd name="T65" fmla="*/ 26 h 37"/>
                <a:gd name="T66" fmla="*/ 84 w 93"/>
                <a:gd name="T67" fmla="*/ 23 h 37"/>
                <a:gd name="T68" fmla="*/ 4 w 93"/>
                <a:gd name="T69" fmla="*/ 15 h 37"/>
                <a:gd name="T70" fmla="*/ 4 w 93"/>
                <a:gd name="T71" fmla="*/ 13 h 37"/>
                <a:gd name="T72" fmla="*/ 86 w 93"/>
                <a:gd name="T73" fmla="*/ 13 h 37"/>
                <a:gd name="T74" fmla="*/ 89 w 93"/>
                <a:gd name="T75" fmla="*/ 18 h 37"/>
                <a:gd name="T76" fmla="*/ 89 w 93"/>
                <a:gd name="T77" fmla="*/ 2 h 37"/>
                <a:gd name="T78" fmla="*/ 89 w 93"/>
                <a:gd name="T79" fmla="*/ 6 h 37"/>
                <a:gd name="T80" fmla="*/ 32 w 93"/>
                <a:gd name="T81" fmla="*/ 19 h 37"/>
                <a:gd name="T82" fmla="*/ 4 w 93"/>
                <a:gd name="T83" fmla="*/ 5 h 37"/>
                <a:gd name="T84" fmla="*/ 2 w 93"/>
                <a:gd name="T85" fmla="*/ 3 h 37"/>
                <a:gd name="T86" fmla="*/ 1 w 93"/>
                <a:gd name="T87" fmla="*/ 8 h 37"/>
                <a:gd name="T88" fmla="*/ 2 w 93"/>
                <a:gd name="T89" fmla="*/ 20 h 37"/>
                <a:gd name="T90" fmla="*/ 70 w 93"/>
                <a:gd name="T91" fmla="*/ 33 h 37"/>
                <a:gd name="T92" fmla="*/ 80 w 93"/>
                <a:gd name="T93" fmla="*/ 29 h 37"/>
                <a:gd name="T94" fmla="*/ 86 w 93"/>
                <a:gd name="T95" fmla="*/ 26 h 37"/>
                <a:gd name="T96" fmla="*/ 92 w 93"/>
                <a:gd name="T97" fmla="*/ 18 h 37"/>
                <a:gd name="T98" fmla="*/ 93 w 93"/>
                <a:gd name="T9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37">
                  <a:moveTo>
                    <a:pt x="44" y="23"/>
                  </a:moveTo>
                  <a:cubicBezTo>
                    <a:pt x="45" y="23"/>
                    <a:pt x="46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7"/>
                    <a:pt x="47" y="30"/>
                    <a:pt x="48" y="33"/>
                  </a:cubicBezTo>
                  <a:cubicBezTo>
                    <a:pt x="46" y="33"/>
                    <a:pt x="44" y="33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8"/>
                    <a:pt x="42" y="25"/>
                    <a:pt x="43" y="23"/>
                  </a:cubicBezTo>
                  <a:cubicBezTo>
                    <a:pt x="44" y="23"/>
                    <a:pt x="44" y="23"/>
                    <a:pt x="44" y="23"/>
                  </a:cubicBezTo>
                  <a:moveTo>
                    <a:pt x="41" y="33"/>
                  </a:moveTo>
                  <a:cubicBezTo>
                    <a:pt x="39" y="33"/>
                    <a:pt x="37" y="33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0"/>
                    <a:pt x="35" y="26"/>
                    <a:pt x="35" y="23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1" y="25"/>
                    <a:pt x="41" y="28"/>
                    <a:pt x="41" y="30"/>
                  </a:cubicBezTo>
                  <a:cubicBezTo>
                    <a:pt x="41" y="31"/>
                    <a:pt x="41" y="32"/>
                    <a:pt x="41" y="33"/>
                  </a:cubicBezTo>
                  <a:moveTo>
                    <a:pt x="49" y="33"/>
                  </a:moveTo>
                  <a:cubicBezTo>
                    <a:pt x="49" y="30"/>
                    <a:pt x="49" y="27"/>
                    <a:pt x="48" y="24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0" y="23"/>
                    <a:pt x="51" y="23"/>
                    <a:pt x="52" y="23"/>
                  </a:cubicBezTo>
                  <a:cubicBezTo>
                    <a:pt x="52" y="25"/>
                    <a:pt x="52" y="27"/>
                    <a:pt x="52" y="29"/>
                  </a:cubicBezTo>
                  <a:cubicBezTo>
                    <a:pt x="52" y="30"/>
                    <a:pt x="52" y="32"/>
                    <a:pt x="52" y="33"/>
                  </a:cubicBezTo>
                  <a:cubicBezTo>
                    <a:pt x="51" y="33"/>
                    <a:pt x="50" y="33"/>
                    <a:pt x="49" y="33"/>
                  </a:cubicBezTo>
                  <a:moveTo>
                    <a:pt x="54" y="32"/>
                  </a:moveTo>
                  <a:cubicBezTo>
                    <a:pt x="54" y="32"/>
                    <a:pt x="54" y="32"/>
                    <a:pt x="54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4" y="27"/>
                    <a:pt x="54" y="25"/>
                    <a:pt x="54" y="23"/>
                  </a:cubicBezTo>
                  <a:cubicBezTo>
                    <a:pt x="54" y="23"/>
                    <a:pt x="55" y="23"/>
                    <a:pt x="55" y="23"/>
                  </a:cubicBezTo>
                  <a:cubicBezTo>
                    <a:pt x="55" y="26"/>
                    <a:pt x="55" y="29"/>
                    <a:pt x="55" y="32"/>
                  </a:cubicBezTo>
                  <a:cubicBezTo>
                    <a:pt x="54" y="32"/>
                    <a:pt x="54" y="32"/>
                    <a:pt x="54" y="32"/>
                  </a:cubicBezTo>
                  <a:moveTo>
                    <a:pt x="57" y="32"/>
                  </a:moveTo>
                  <a:cubicBezTo>
                    <a:pt x="57" y="29"/>
                    <a:pt x="57" y="26"/>
                    <a:pt x="57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5"/>
                    <a:pt x="58" y="29"/>
                    <a:pt x="58" y="32"/>
                  </a:cubicBezTo>
                  <a:cubicBezTo>
                    <a:pt x="58" y="32"/>
                    <a:pt x="57" y="32"/>
                    <a:pt x="57" y="32"/>
                  </a:cubicBezTo>
                  <a:moveTo>
                    <a:pt x="34" y="33"/>
                  </a:moveTo>
                  <a:cubicBezTo>
                    <a:pt x="32" y="33"/>
                    <a:pt x="30" y="33"/>
                    <a:pt x="28" y="32"/>
                  </a:cubicBezTo>
                  <a:cubicBezTo>
                    <a:pt x="28" y="31"/>
                    <a:pt x="28" y="30"/>
                    <a:pt x="28" y="29"/>
                  </a:cubicBezTo>
                  <a:cubicBezTo>
                    <a:pt x="28" y="27"/>
                    <a:pt x="28" y="24"/>
                    <a:pt x="28" y="22"/>
                  </a:cubicBezTo>
                  <a:cubicBezTo>
                    <a:pt x="29" y="22"/>
                    <a:pt x="31" y="22"/>
                    <a:pt x="32" y="23"/>
                  </a:cubicBezTo>
                  <a:cubicBezTo>
                    <a:pt x="32" y="23"/>
                    <a:pt x="33" y="23"/>
                    <a:pt x="33" y="23"/>
                  </a:cubicBezTo>
                  <a:cubicBezTo>
                    <a:pt x="34" y="26"/>
                    <a:pt x="34" y="30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moveTo>
                    <a:pt x="60" y="32"/>
                  </a:moveTo>
                  <a:cubicBezTo>
                    <a:pt x="60" y="28"/>
                    <a:pt x="60" y="25"/>
                    <a:pt x="59" y="22"/>
                  </a:cubicBezTo>
                  <a:cubicBezTo>
                    <a:pt x="61" y="22"/>
                    <a:pt x="62" y="22"/>
                    <a:pt x="63" y="21"/>
                  </a:cubicBezTo>
                  <a:cubicBezTo>
                    <a:pt x="63" y="24"/>
                    <a:pt x="63" y="27"/>
                    <a:pt x="63" y="30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2" y="31"/>
                    <a:pt x="61" y="31"/>
                    <a:pt x="60" y="32"/>
                  </a:cubicBezTo>
                  <a:moveTo>
                    <a:pt x="26" y="32"/>
                  </a:moveTo>
                  <a:cubicBezTo>
                    <a:pt x="24" y="31"/>
                    <a:pt x="22" y="31"/>
                    <a:pt x="20" y="30"/>
                  </a:cubicBezTo>
                  <a:cubicBezTo>
                    <a:pt x="20" y="29"/>
                    <a:pt x="20" y="28"/>
                    <a:pt x="20" y="26"/>
                  </a:cubicBezTo>
                  <a:cubicBezTo>
                    <a:pt x="20" y="24"/>
                    <a:pt x="20" y="23"/>
                    <a:pt x="21" y="21"/>
                  </a:cubicBezTo>
                  <a:cubicBezTo>
                    <a:pt x="23" y="21"/>
                    <a:pt x="24" y="22"/>
                    <a:pt x="26" y="22"/>
                  </a:cubicBezTo>
                  <a:cubicBezTo>
                    <a:pt x="26" y="24"/>
                    <a:pt x="26" y="27"/>
                    <a:pt x="26" y="29"/>
                  </a:cubicBezTo>
                  <a:cubicBezTo>
                    <a:pt x="26" y="30"/>
                    <a:pt x="26" y="31"/>
                    <a:pt x="26" y="32"/>
                  </a:cubicBezTo>
                  <a:moveTo>
                    <a:pt x="65" y="31"/>
                  </a:moveTo>
                  <a:cubicBezTo>
                    <a:pt x="65" y="30"/>
                    <a:pt x="65" y="30"/>
                    <a:pt x="65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7"/>
                    <a:pt x="64" y="24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1"/>
                    <a:pt x="66" y="21"/>
                    <a:pt x="67" y="20"/>
                  </a:cubicBezTo>
                  <a:cubicBezTo>
                    <a:pt x="67" y="22"/>
                    <a:pt x="67" y="24"/>
                    <a:pt x="67" y="26"/>
                  </a:cubicBezTo>
                  <a:cubicBezTo>
                    <a:pt x="67" y="27"/>
                    <a:pt x="67" y="29"/>
                    <a:pt x="67" y="30"/>
                  </a:cubicBezTo>
                  <a:cubicBezTo>
                    <a:pt x="66" y="30"/>
                    <a:pt x="66" y="31"/>
                    <a:pt x="65" y="31"/>
                  </a:cubicBezTo>
                  <a:moveTo>
                    <a:pt x="69" y="30"/>
                  </a:moveTo>
                  <a:cubicBezTo>
                    <a:pt x="69" y="28"/>
                    <a:pt x="69" y="27"/>
                    <a:pt x="69" y="26"/>
                  </a:cubicBezTo>
                  <a:cubicBezTo>
                    <a:pt x="69" y="24"/>
                    <a:pt x="69" y="22"/>
                    <a:pt x="69" y="20"/>
                  </a:cubicBezTo>
                  <a:cubicBezTo>
                    <a:pt x="70" y="19"/>
                    <a:pt x="71" y="19"/>
                    <a:pt x="73" y="19"/>
                  </a:cubicBezTo>
                  <a:cubicBezTo>
                    <a:pt x="73" y="22"/>
                    <a:pt x="73" y="25"/>
                    <a:pt x="73" y="27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2" y="29"/>
                    <a:pt x="70" y="29"/>
                    <a:pt x="69" y="30"/>
                  </a:cubicBezTo>
                  <a:moveTo>
                    <a:pt x="19" y="30"/>
                  </a:moveTo>
                  <a:cubicBezTo>
                    <a:pt x="17" y="29"/>
                    <a:pt x="15" y="28"/>
                    <a:pt x="13" y="27"/>
                  </a:cubicBezTo>
                  <a:cubicBezTo>
                    <a:pt x="13" y="24"/>
                    <a:pt x="13" y="21"/>
                    <a:pt x="13" y="18"/>
                  </a:cubicBezTo>
                  <a:cubicBezTo>
                    <a:pt x="15" y="19"/>
                    <a:pt x="17" y="20"/>
                    <a:pt x="19" y="20"/>
                  </a:cubicBezTo>
                  <a:cubicBezTo>
                    <a:pt x="19" y="22"/>
                    <a:pt x="19" y="24"/>
                    <a:pt x="19" y="26"/>
                  </a:cubicBezTo>
                  <a:cubicBezTo>
                    <a:pt x="19" y="27"/>
                    <a:pt x="19" y="29"/>
                    <a:pt x="19" y="30"/>
                  </a:cubicBezTo>
                  <a:moveTo>
                    <a:pt x="75" y="28"/>
                  </a:moveTo>
                  <a:cubicBezTo>
                    <a:pt x="75" y="27"/>
                    <a:pt x="75" y="27"/>
                    <a:pt x="75" y="27"/>
                  </a:cubicBezTo>
                  <a:cubicBezTo>
                    <a:pt x="75" y="24"/>
                    <a:pt x="75" y="21"/>
                    <a:pt x="74" y="18"/>
                  </a:cubicBezTo>
                  <a:cubicBezTo>
                    <a:pt x="75" y="18"/>
                    <a:pt x="76" y="17"/>
                    <a:pt x="77" y="17"/>
                  </a:cubicBezTo>
                  <a:cubicBezTo>
                    <a:pt x="78" y="20"/>
                    <a:pt x="78" y="23"/>
                    <a:pt x="78" y="27"/>
                  </a:cubicBezTo>
                  <a:cubicBezTo>
                    <a:pt x="77" y="27"/>
                    <a:pt x="76" y="27"/>
                    <a:pt x="75" y="28"/>
                  </a:cubicBezTo>
                  <a:moveTo>
                    <a:pt x="11" y="26"/>
                  </a:moveTo>
                  <a:cubicBezTo>
                    <a:pt x="10" y="26"/>
                    <a:pt x="10" y="25"/>
                    <a:pt x="9" y="25"/>
                  </a:cubicBezTo>
                  <a:cubicBezTo>
                    <a:pt x="9" y="22"/>
                    <a:pt x="9" y="19"/>
                    <a:pt x="9" y="16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20"/>
                    <a:pt x="11" y="23"/>
                    <a:pt x="11" y="26"/>
                  </a:cubicBezTo>
                  <a:moveTo>
                    <a:pt x="7" y="23"/>
                  </a:moveTo>
                  <a:cubicBezTo>
                    <a:pt x="7" y="22"/>
                    <a:pt x="6" y="22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19"/>
                    <a:pt x="6" y="17"/>
                    <a:pt x="6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8"/>
                    <a:pt x="7" y="20"/>
                    <a:pt x="7" y="23"/>
                  </a:cubicBezTo>
                  <a:moveTo>
                    <a:pt x="79" y="26"/>
                  </a:moveTo>
                  <a:cubicBezTo>
                    <a:pt x="79" y="23"/>
                    <a:pt x="79" y="19"/>
                    <a:pt x="79" y="16"/>
                  </a:cubicBezTo>
                  <a:cubicBezTo>
                    <a:pt x="81" y="15"/>
                    <a:pt x="82" y="14"/>
                    <a:pt x="84" y="13"/>
                  </a:cubicBezTo>
                  <a:cubicBezTo>
                    <a:pt x="84" y="17"/>
                    <a:pt x="84" y="20"/>
                    <a:pt x="84" y="23"/>
                  </a:cubicBezTo>
                  <a:cubicBezTo>
                    <a:pt x="84" y="23"/>
                    <a:pt x="83" y="24"/>
                    <a:pt x="82" y="25"/>
                  </a:cubicBezTo>
                  <a:cubicBezTo>
                    <a:pt x="81" y="25"/>
                    <a:pt x="80" y="25"/>
                    <a:pt x="79" y="26"/>
                  </a:cubicBezTo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4" y="14"/>
                    <a:pt x="4" y="15"/>
                  </a:cubicBezTo>
                  <a:moveTo>
                    <a:pt x="86" y="21"/>
                  </a:moveTo>
                  <a:cubicBezTo>
                    <a:pt x="86" y="18"/>
                    <a:pt x="86" y="15"/>
                    <a:pt x="86" y="13"/>
                  </a:cubicBezTo>
                  <a:cubicBezTo>
                    <a:pt x="87" y="12"/>
                    <a:pt x="88" y="11"/>
                    <a:pt x="89" y="10"/>
                  </a:cubicBezTo>
                  <a:cubicBezTo>
                    <a:pt x="89" y="13"/>
                    <a:pt x="89" y="15"/>
                    <a:pt x="89" y="17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8" y="19"/>
                    <a:pt x="87" y="20"/>
                    <a:pt x="86" y="21"/>
                  </a:cubicBezTo>
                  <a:moveTo>
                    <a:pt x="91" y="0"/>
                  </a:moveTo>
                  <a:cubicBezTo>
                    <a:pt x="90" y="0"/>
                    <a:pt x="89" y="1"/>
                    <a:pt x="89" y="2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89" y="3"/>
                    <a:pt x="89" y="5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76" y="16"/>
                    <a:pt x="60" y="20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0" y="20"/>
                    <a:pt x="36" y="20"/>
                    <a:pt x="32" y="19"/>
                  </a:cubicBezTo>
                  <a:cubicBezTo>
                    <a:pt x="22" y="18"/>
                    <a:pt x="12" y="16"/>
                    <a:pt x="6" y="9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3"/>
                    <a:pt x="1" y="16"/>
                    <a:pt x="1" y="19"/>
                  </a:cubicBezTo>
                  <a:cubicBezTo>
                    <a:pt x="1" y="19"/>
                    <a:pt x="1" y="20"/>
                    <a:pt x="2" y="20"/>
                  </a:cubicBezTo>
                  <a:cubicBezTo>
                    <a:pt x="2" y="22"/>
                    <a:pt x="4" y="24"/>
                    <a:pt x="5" y="26"/>
                  </a:cubicBezTo>
                  <a:cubicBezTo>
                    <a:pt x="11" y="31"/>
                    <a:pt x="23" y="37"/>
                    <a:pt x="41" y="37"/>
                  </a:cubicBezTo>
                  <a:cubicBezTo>
                    <a:pt x="49" y="37"/>
                    <a:pt x="60" y="36"/>
                    <a:pt x="70" y="33"/>
                  </a:cubicBezTo>
                  <a:cubicBezTo>
                    <a:pt x="73" y="32"/>
                    <a:pt x="76" y="31"/>
                    <a:pt x="79" y="30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1" y="29"/>
                    <a:pt x="83" y="28"/>
                    <a:pt x="84" y="27"/>
                  </a:cubicBezTo>
                  <a:cubicBezTo>
                    <a:pt x="84" y="27"/>
                    <a:pt x="85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9" y="24"/>
                    <a:pt x="91" y="21"/>
                    <a:pt x="92" y="18"/>
                  </a:cubicBezTo>
                  <a:cubicBezTo>
                    <a:pt x="92" y="18"/>
                    <a:pt x="93" y="17"/>
                    <a:pt x="93" y="16"/>
                  </a:cubicBezTo>
                  <a:cubicBezTo>
                    <a:pt x="93" y="16"/>
                    <a:pt x="92" y="16"/>
                    <a:pt x="92" y="15"/>
                  </a:cubicBezTo>
                  <a:cubicBezTo>
                    <a:pt x="92" y="11"/>
                    <a:pt x="93" y="6"/>
                    <a:pt x="93" y="2"/>
                  </a:cubicBezTo>
                  <a:cubicBezTo>
                    <a:pt x="93" y="1"/>
                    <a:pt x="92" y="0"/>
                    <a:pt x="91" y="0"/>
                  </a:cubicBezTo>
                  <a:cubicBezTo>
                    <a:pt x="91" y="0"/>
                    <a:pt x="91" y="0"/>
                    <a:pt x="9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05" name="Freeform 789"/>
            <p:cNvSpPr>
              <a:spLocks noEditPoints="1"/>
            </p:cNvSpPr>
            <p:nvPr/>
          </p:nvSpPr>
          <p:spPr bwMode="auto">
            <a:xfrm>
              <a:off x="3343" y="896"/>
              <a:ext cx="258" cy="223"/>
            </a:xfrm>
            <a:custGeom>
              <a:avLst/>
              <a:gdLst>
                <a:gd name="T0" fmla="*/ 77 w 109"/>
                <a:gd name="T1" fmla="*/ 90 h 94"/>
                <a:gd name="T2" fmla="*/ 60 w 109"/>
                <a:gd name="T3" fmla="*/ 73 h 94"/>
                <a:gd name="T4" fmla="*/ 63 w 109"/>
                <a:gd name="T5" fmla="*/ 70 h 94"/>
                <a:gd name="T6" fmla="*/ 72 w 109"/>
                <a:gd name="T7" fmla="*/ 64 h 94"/>
                <a:gd name="T8" fmla="*/ 77 w 109"/>
                <a:gd name="T9" fmla="*/ 90 h 94"/>
                <a:gd name="T10" fmla="*/ 79 w 109"/>
                <a:gd name="T11" fmla="*/ 84 h 94"/>
                <a:gd name="T12" fmla="*/ 75 w 109"/>
                <a:gd name="T13" fmla="*/ 63 h 94"/>
                <a:gd name="T14" fmla="*/ 75 w 109"/>
                <a:gd name="T15" fmla="*/ 62 h 94"/>
                <a:gd name="T16" fmla="*/ 75 w 109"/>
                <a:gd name="T17" fmla="*/ 61 h 94"/>
                <a:gd name="T18" fmla="*/ 19 w 109"/>
                <a:gd name="T19" fmla="*/ 13 h 94"/>
                <a:gd name="T20" fmla="*/ 55 w 109"/>
                <a:gd name="T21" fmla="*/ 37 h 94"/>
                <a:gd name="T22" fmla="*/ 83 w 109"/>
                <a:gd name="T23" fmla="*/ 56 h 94"/>
                <a:gd name="T24" fmla="*/ 79 w 109"/>
                <a:gd name="T25" fmla="*/ 84 h 94"/>
                <a:gd name="T26" fmla="*/ 43 w 109"/>
                <a:gd name="T27" fmla="*/ 81 h 94"/>
                <a:gd name="T28" fmla="*/ 33 w 109"/>
                <a:gd name="T29" fmla="*/ 64 h 94"/>
                <a:gd name="T30" fmla="*/ 13 w 109"/>
                <a:gd name="T31" fmla="*/ 24 h 94"/>
                <a:gd name="T32" fmla="*/ 5 w 109"/>
                <a:gd name="T33" fmla="*/ 9 h 94"/>
                <a:gd name="T34" fmla="*/ 4 w 109"/>
                <a:gd name="T35" fmla="*/ 5 h 94"/>
                <a:gd name="T36" fmla="*/ 71 w 109"/>
                <a:gd name="T37" fmla="*/ 61 h 94"/>
                <a:gd name="T38" fmla="*/ 57 w 109"/>
                <a:gd name="T39" fmla="*/ 72 h 94"/>
                <a:gd name="T40" fmla="*/ 50 w 109"/>
                <a:gd name="T41" fmla="*/ 78 h 94"/>
                <a:gd name="T42" fmla="*/ 43 w 109"/>
                <a:gd name="T43" fmla="*/ 81 h 94"/>
                <a:gd name="T44" fmla="*/ 85 w 109"/>
                <a:gd name="T45" fmla="*/ 54 h 94"/>
                <a:gd name="T46" fmla="*/ 56 w 109"/>
                <a:gd name="T47" fmla="*/ 35 h 94"/>
                <a:gd name="T48" fmla="*/ 10 w 109"/>
                <a:gd name="T49" fmla="*/ 4 h 94"/>
                <a:gd name="T50" fmla="*/ 35 w 109"/>
                <a:gd name="T51" fmla="*/ 13 h 94"/>
                <a:gd name="T52" fmla="*/ 105 w 109"/>
                <a:gd name="T53" fmla="*/ 42 h 94"/>
                <a:gd name="T54" fmla="*/ 85 w 109"/>
                <a:gd name="T55" fmla="*/ 54 h 94"/>
                <a:gd name="T56" fmla="*/ 2 w 109"/>
                <a:gd name="T57" fmla="*/ 0 h 94"/>
                <a:gd name="T58" fmla="*/ 1 w 109"/>
                <a:gd name="T59" fmla="*/ 1 h 94"/>
                <a:gd name="T60" fmla="*/ 1 w 109"/>
                <a:gd name="T61" fmla="*/ 1 h 94"/>
                <a:gd name="T62" fmla="*/ 0 w 109"/>
                <a:gd name="T63" fmla="*/ 1 h 94"/>
                <a:gd name="T64" fmla="*/ 0 w 109"/>
                <a:gd name="T65" fmla="*/ 1 h 94"/>
                <a:gd name="T66" fmla="*/ 0 w 109"/>
                <a:gd name="T67" fmla="*/ 1 h 94"/>
                <a:gd name="T68" fmla="*/ 0 w 109"/>
                <a:gd name="T69" fmla="*/ 1 h 94"/>
                <a:gd name="T70" fmla="*/ 0 w 109"/>
                <a:gd name="T71" fmla="*/ 1 h 94"/>
                <a:gd name="T72" fmla="*/ 0 w 109"/>
                <a:gd name="T73" fmla="*/ 2 h 94"/>
                <a:gd name="T74" fmla="*/ 0 w 109"/>
                <a:gd name="T75" fmla="*/ 2 h 94"/>
                <a:gd name="T76" fmla="*/ 0 w 109"/>
                <a:gd name="T77" fmla="*/ 3 h 94"/>
                <a:gd name="T78" fmla="*/ 0 w 109"/>
                <a:gd name="T79" fmla="*/ 4 h 94"/>
                <a:gd name="T80" fmla="*/ 19 w 109"/>
                <a:gd name="T81" fmla="*/ 43 h 94"/>
                <a:gd name="T82" fmla="*/ 42 w 109"/>
                <a:gd name="T83" fmla="*/ 83 h 94"/>
                <a:gd name="T84" fmla="*/ 43 w 109"/>
                <a:gd name="T85" fmla="*/ 84 h 94"/>
                <a:gd name="T86" fmla="*/ 43 w 109"/>
                <a:gd name="T87" fmla="*/ 84 h 94"/>
                <a:gd name="T88" fmla="*/ 52 w 109"/>
                <a:gd name="T89" fmla="*/ 80 h 94"/>
                <a:gd name="T90" fmla="*/ 58 w 109"/>
                <a:gd name="T91" fmla="*/ 75 h 94"/>
                <a:gd name="T92" fmla="*/ 77 w 109"/>
                <a:gd name="T93" fmla="*/ 94 h 94"/>
                <a:gd name="T94" fmla="*/ 78 w 109"/>
                <a:gd name="T95" fmla="*/ 94 h 94"/>
                <a:gd name="T96" fmla="*/ 78 w 109"/>
                <a:gd name="T97" fmla="*/ 94 h 94"/>
                <a:gd name="T98" fmla="*/ 79 w 109"/>
                <a:gd name="T99" fmla="*/ 94 h 94"/>
                <a:gd name="T100" fmla="*/ 79 w 109"/>
                <a:gd name="T101" fmla="*/ 94 h 94"/>
                <a:gd name="T102" fmla="*/ 80 w 109"/>
                <a:gd name="T103" fmla="*/ 93 h 94"/>
                <a:gd name="T104" fmla="*/ 86 w 109"/>
                <a:gd name="T105" fmla="*/ 56 h 94"/>
                <a:gd name="T106" fmla="*/ 109 w 109"/>
                <a:gd name="T107" fmla="*/ 43 h 94"/>
                <a:gd name="T108" fmla="*/ 109 w 109"/>
                <a:gd name="T109" fmla="*/ 42 h 94"/>
                <a:gd name="T110" fmla="*/ 109 w 109"/>
                <a:gd name="T111" fmla="*/ 41 h 94"/>
                <a:gd name="T112" fmla="*/ 36 w 109"/>
                <a:gd name="T113" fmla="*/ 11 h 94"/>
                <a:gd name="T114" fmla="*/ 3 w 109"/>
                <a:gd name="T115" fmla="*/ 0 h 94"/>
                <a:gd name="T116" fmla="*/ 2 w 109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9" h="94">
                  <a:moveTo>
                    <a:pt x="77" y="90"/>
                  </a:moveTo>
                  <a:cubicBezTo>
                    <a:pt x="71" y="84"/>
                    <a:pt x="66" y="79"/>
                    <a:pt x="60" y="73"/>
                  </a:cubicBezTo>
                  <a:cubicBezTo>
                    <a:pt x="61" y="72"/>
                    <a:pt x="62" y="71"/>
                    <a:pt x="63" y="70"/>
                  </a:cubicBezTo>
                  <a:cubicBezTo>
                    <a:pt x="66" y="67"/>
                    <a:pt x="69" y="65"/>
                    <a:pt x="72" y="64"/>
                  </a:cubicBezTo>
                  <a:cubicBezTo>
                    <a:pt x="74" y="70"/>
                    <a:pt x="75" y="78"/>
                    <a:pt x="77" y="90"/>
                  </a:cubicBezTo>
                  <a:moveTo>
                    <a:pt x="79" y="84"/>
                  </a:moveTo>
                  <a:cubicBezTo>
                    <a:pt x="77" y="75"/>
                    <a:pt x="76" y="68"/>
                    <a:pt x="75" y="63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75" y="62"/>
                    <a:pt x="75" y="61"/>
                    <a:pt x="75" y="61"/>
                  </a:cubicBezTo>
                  <a:cubicBezTo>
                    <a:pt x="53" y="42"/>
                    <a:pt x="39" y="29"/>
                    <a:pt x="19" y="13"/>
                  </a:cubicBezTo>
                  <a:cubicBezTo>
                    <a:pt x="30" y="21"/>
                    <a:pt x="39" y="28"/>
                    <a:pt x="55" y="37"/>
                  </a:cubicBezTo>
                  <a:cubicBezTo>
                    <a:pt x="64" y="43"/>
                    <a:pt x="75" y="49"/>
                    <a:pt x="83" y="56"/>
                  </a:cubicBezTo>
                  <a:cubicBezTo>
                    <a:pt x="82" y="65"/>
                    <a:pt x="80" y="75"/>
                    <a:pt x="79" y="84"/>
                  </a:cubicBezTo>
                  <a:moveTo>
                    <a:pt x="43" y="81"/>
                  </a:moveTo>
                  <a:cubicBezTo>
                    <a:pt x="41" y="78"/>
                    <a:pt x="37" y="71"/>
                    <a:pt x="33" y="64"/>
                  </a:cubicBezTo>
                  <a:cubicBezTo>
                    <a:pt x="27" y="52"/>
                    <a:pt x="19" y="37"/>
                    <a:pt x="13" y="24"/>
                  </a:cubicBezTo>
                  <a:cubicBezTo>
                    <a:pt x="10" y="18"/>
                    <a:pt x="7" y="13"/>
                    <a:pt x="5" y="9"/>
                  </a:cubicBezTo>
                  <a:cubicBezTo>
                    <a:pt x="5" y="7"/>
                    <a:pt x="4" y="6"/>
                    <a:pt x="4" y="5"/>
                  </a:cubicBezTo>
                  <a:cubicBezTo>
                    <a:pt x="30" y="24"/>
                    <a:pt x="46" y="39"/>
                    <a:pt x="71" y="61"/>
                  </a:cubicBezTo>
                  <a:cubicBezTo>
                    <a:pt x="66" y="63"/>
                    <a:pt x="61" y="67"/>
                    <a:pt x="57" y="72"/>
                  </a:cubicBezTo>
                  <a:cubicBezTo>
                    <a:pt x="55" y="74"/>
                    <a:pt x="53" y="76"/>
                    <a:pt x="50" y="78"/>
                  </a:cubicBezTo>
                  <a:cubicBezTo>
                    <a:pt x="48" y="80"/>
                    <a:pt x="46" y="81"/>
                    <a:pt x="43" y="81"/>
                  </a:cubicBezTo>
                  <a:moveTo>
                    <a:pt x="85" y="54"/>
                  </a:moveTo>
                  <a:cubicBezTo>
                    <a:pt x="76" y="47"/>
                    <a:pt x="66" y="40"/>
                    <a:pt x="56" y="35"/>
                  </a:cubicBezTo>
                  <a:cubicBezTo>
                    <a:pt x="36" y="23"/>
                    <a:pt x="27" y="14"/>
                    <a:pt x="10" y="4"/>
                  </a:cubicBezTo>
                  <a:cubicBezTo>
                    <a:pt x="20" y="7"/>
                    <a:pt x="23" y="8"/>
                    <a:pt x="35" y="13"/>
                  </a:cubicBezTo>
                  <a:cubicBezTo>
                    <a:pt x="59" y="23"/>
                    <a:pt x="84" y="33"/>
                    <a:pt x="105" y="42"/>
                  </a:cubicBezTo>
                  <a:cubicBezTo>
                    <a:pt x="98" y="46"/>
                    <a:pt x="92" y="49"/>
                    <a:pt x="85" y="54"/>
                  </a:cubicBezTo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3" y="9"/>
                    <a:pt x="11" y="26"/>
                    <a:pt x="19" y="43"/>
                  </a:cubicBezTo>
                  <a:cubicBezTo>
                    <a:pt x="28" y="60"/>
                    <a:pt x="37" y="77"/>
                    <a:pt x="42" y="83"/>
                  </a:cubicBezTo>
                  <a:cubicBezTo>
                    <a:pt x="42" y="84"/>
                    <a:pt x="42" y="84"/>
                    <a:pt x="43" y="84"/>
                  </a:cubicBezTo>
                  <a:cubicBezTo>
                    <a:pt x="43" y="84"/>
                    <a:pt x="43" y="84"/>
                    <a:pt x="43" y="84"/>
                  </a:cubicBezTo>
                  <a:cubicBezTo>
                    <a:pt x="46" y="84"/>
                    <a:pt x="49" y="82"/>
                    <a:pt x="52" y="80"/>
                  </a:cubicBezTo>
                  <a:cubicBezTo>
                    <a:pt x="54" y="79"/>
                    <a:pt x="56" y="77"/>
                    <a:pt x="58" y="75"/>
                  </a:cubicBezTo>
                  <a:cubicBezTo>
                    <a:pt x="64" y="81"/>
                    <a:pt x="69" y="86"/>
                    <a:pt x="77" y="94"/>
                  </a:cubicBezTo>
                  <a:cubicBezTo>
                    <a:pt x="77" y="94"/>
                    <a:pt x="78" y="94"/>
                    <a:pt x="78" y="94"/>
                  </a:cubicBezTo>
                  <a:cubicBezTo>
                    <a:pt x="78" y="94"/>
                    <a:pt x="78" y="94"/>
                    <a:pt x="78" y="94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4"/>
                    <a:pt x="80" y="94"/>
                    <a:pt x="80" y="93"/>
                  </a:cubicBezTo>
                  <a:cubicBezTo>
                    <a:pt x="82" y="81"/>
                    <a:pt x="84" y="69"/>
                    <a:pt x="86" y="56"/>
                  </a:cubicBezTo>
                  <a:cubicBezTo>
                    <a:pt x="94" y="50"/>
                    <a:pt x="100" y="48"/>
                    <a:pt x="109" y="43"/>
                  </a:cubicBezTo>
                  <a:cubicBezTo>
                    <a:pt x="109" y="43"/>
                    <a:pt x="109" y="43"/>
                    <a:pt x="109" y="42"/>
                  </a:cubicBezTo>
                  <a:cubicBezTo>
                    <a:pt x="109" y="42"/>
                    <a:pt x="109" y="41"/>
                    <a:pt x="109" y="41"/>
                  </a:cubicBezTo>
                  <a:cubicBezTo>
                    <a:pt x="87" y="32"/>
                    <a:pt x="61" y="21"/>
                    <a:pt x="36" y="11"/>
                  </a:cubicBezTo>
                  <a:cubicBezTo>
                    <a:pt x="21" y="5"/>
                    <a:pt x="20" y="4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06" name="Freeform 790"/>
            <p:cNvSpPr>
              <a:spLocks noEditPoints="1"/>
            </p:cNvSpPr>
            <p:nvPr/>
          </p:nvSpPr>
          <p:spPr bwMode="auto">
            <a:xfrm>
              <a:off x="3080" y="733"/>
              <a:ext cx="263" cy="225"/>
            </a:xfrm>
            <a:custGeom>
              <a:avLst/>
              <a:gdLst>
                <a:gd name="T0" fmla="*/ 78 w 111"/>
                <a:gd name="T1" fmla="*/ 89 h 95"/>
                <a:gd name="T2" fmla="*/ 62 w 111"/>
                <a:gd name="T3" fmla="*/ 74 h 95"/>
                <a:gd name="T4" fmla="*/ 64 w 111"/>
                <a:gd name="T5" fmla="*/ 71 h 95"/>
                <a:gd name="T6" fmla="*/ 73 w 111"/>
                <a:gd name="T7" fmla="*/ 65 h 95"/>
                <a:gd name="T8" fmla="*/ 78 w 111"/>
                <a:gd name="T9" fmla="*/ 89 h 95"/>
                <a:gd name="T10" fmla="*/ 80 w 111"/>
                <a:gd name="T11" fmla="*/ 82 h 95"/>
                <a:gd name="T12" fmla="*/ 76 w 111"/>
                <a:gd name="T13" fmla="*/ 64 h 95"/>
                <a:gd name="T14" fmla="*/ 77 w 111"/>
                <a:gd name="T15" fmla="*/ 63 h 95"/>
                <a:gd name="T16" fmla="*/ 76 w 111"/>
                <a:gd name="T17" fmla="*/ 61 h 95"/>
                <a:gd name="T18" fmla="*/ 31 w 111"/>
                <a:gd name="T19" fmla="*/ 22 h 95"/>
                <a:gd name="T20" fmla="*/ 56 w 111"/>
                <a:gd name="T21" fmla="*/ 38 h 95"/>
                <a:gd name="T22" fmla="*/ 84 w 111"/>
                <a:gd name="T23" fmla="*/ 57 h 95"/>
                <a:gd name="T24" fmla="*/ 80 w 111"/>
                <a:gd name="T25" fmla="*/ 82 h 95"/>
                <a:gd name="T26" fmla="*/ 45 w 111"/>
                <a:gd name="T27" fmla="*/ 81 h 95"/>
                <a:gd name="T28" fmla="*/ 35 w 111"/>
                <a:gd name="T29" fmla="*/ 64 h 95"/>
                <a:gd name="T30" fmla="*/ 14 w 111"/>
                <a:gd name="T31" fmla="*/ 25 h 95"/>
                <a:gd name="T32" fmla="*/ 7 w 111"/>
                <a:gd name="T33" fmla="*/ 9 h 95"/>
                <a:gd name="T34" fmla="*/ 6 w 111"/>
                <a:gd name="T35" fmla="*/ 7 h 95"/>
                <a:gd name="T36" fmla="*/ 71 w 111"/>
                <a:gd name="T37" fmla="*/ 62 h 95"/>
                <a:gd name="T38" fmla="*/ 66 w 111"/>
                <a:gd name="T39" fmla="*/ 65 h 95"/>
                <a:gd name="T40" fmla="*/ 55 w 111"/>
                <a:gd name="T41" fmla="*/ 75 h 95"/>
                <a:gd name="T42" fmla="*/ 45 w 111"/>
                <a:gd name="T43" fmla="*/ 81 h 95"/>
                <a:gd name="T44" fmla="*/ 86 w 111"/>
                <a:gd name="T45" fmla="*/ 54 h 95"/>
                <a:gd name="T46" fmla="*/ 58 w 111"/>
                <a:gd name="T47" fmla="*/ 35 h 95"/>
                <a:gd name="T48" fmla="*/ 31 w 111"/>
                <a:gd name="T49" fmla="*/ 17 h 95"/>
                <a:gd name="T50" fmla="*/ 14 w 111"/>
                <a:gd name="T51" fmla="*/ 6 h 95"/>
                <a:gd name="T52" fmla="*/ 20 w 111"/>
                <a:gd name="T53" fmla="*/ 8 h 95"/>
                <a:gd name="T54" fmla="*/ 36 w 111"/>
                <a:gd name="T55" fmla="*/ 14 h 95"/>
                <a:gd name="T56" fmla="*/ 105 w 111"/>
                <a:gd name="T57" fmla="*/ 43 h 95"/>
                <a:gd name="T58" fmla="*/ 86 w 111"/>
                <a:gd name="T59" fmla="*/ 54 h 95"/>
                <a:gd name="T60" fmla="*/ 4 w 111"/>
                <a:gd name="T61" fmla="*/ 0 h 95"/>
                <a:gd name="T62" fmla="*/ 2 w 111"/>
                <a:gd name="T63" fmla="*/ 1 h 95"/>
                <a:gd name="T64" fmla="*/ 1 w 111"/>
                <a:gd name="T65" fmla="*/ 1 h 95"/>
                <a:gd name="T66" fmla="*/ 1 w 111"/>
                <a:gd name="T67" fmla="*/ 1 h 95"/>
                <a:gd name="T68" fmla="*/ 1 w 111"/>
                <a:gd name="T69" fmla="*/ 1 h 95"/>
                <a:gd name="T70" fmla="*/ 1 w 111"/>
                <a:gd name="T71" fmla="*/ 1 h 95"/>
                <a:gd name="T72" fmla="*/ 1 w 111"/>
                <a:gd name="T73" fmla="*/ 1 h 95"/>
                <a:gd name="T74" fmla="*/ 0 w 111"/>
                <a:gd name="T75" fmla="*/ 2 h 95"/>
                <a:gd name="T76" fmla="*/ 0 w 111"/>
                <a:gd name="T77" fmla="*/ 3 h 95"/>
                <a:gd name="T78" fmla="*/ 0 w 111"/>
                <a:gd name="T79" fmla="*/ 3 h 95"/>
                <a:gd name="T80" fmla="*/ 1 w 111"/>
                <a:gd name="T81" fmla="*/ 5 h 95"/>
                <a:gd name="T82" fmla="*/ 20 w 111"/>
                <a:gd name="T83" fmla="*/ 44 h 95"/>
                <a:gd name="T84" fmla="*/ 33 w 111"/>
                <a:gd name="T85" fmla="*/ 68 h 95"/>
                <a:gd name="T86" fmla="*/ 42 w 111"/>
                <a:gd name="T87" fmla="*/ 84 h 95"/>
                <a:gd name="T88" fmla="*/ 44 w 111"/>
                <a:gd name="T89" fmla="*/ 85 h 95"/>
                <a:gd name="T90" fmla="*/ 44 w 111"/>
                <a:gd name="T91" fmla="*/ 85 h 95"/>
                <a:gd name="T92" fmla="*/ 53 w 111"/>
                <a:gd name="T93" fmla="*/ 81 h 95"/>
                <a:gd name="T94" fmla="*/ 59 w 111"/>
                <a:gd name="T95" fmla="*/ 76 h 95"/>
                <a:gd name="T96" fmla="*/ 78 w 111"/>
                <a:gd name="T97" fmla="*/ 94 h 95"/>
                <a:gd name="T98" fmla="*/ 79 w 111"/>
                <a:gd name="T99" fmla="*/ 95 h 95"/>
                <a:gd name="T100" fmla="*/ 80 w 111"/>
                <a:gd name="T101" fmla="*/ 95 h 95"/>
                <a:gd name="T102" fmla="*/ 80 w 111"/>
                <a:gd name="T103" fmla="*/ 95 h 95"/>
                <a:gd name="T104" fmla="*/ 82 w 111"/>
                <a:gd name="T105" fmla="*/ 94 h 95"/>
                <a:gd name="T106" fmla="*/ 88 w 111"/>
                <a:gd name="T107" fmla="*/ 57 h 95"/>
                <a:gd name="T108" fmla="*/ 110 w 111"/>
                <a:gd name="T109" fmla="*/ 44 h 95"/>
                <a:gd name="T110" fmla="*/ 111 w 111"/>
                <a:gd name="T111" fmla="*/ 43 h 95"/>
                <a:gd name="T112" fmla="*/ 110 w 111"/>
                <a:gd name="T113" fmla="*/ 41 h 95"/>
                <a:gd name="T114" fmla="*/ 37 w 111"/>
                <a:gd name="T115" fmla="*/ 11 h 95"/>
                <a:gd name="T116" fmla="*/ 22 w 111"/>
                <a:gd name="T117" fmla="*/ 5 h 95"/>
                <a:gd name="T118" fmla="*/ 4 w 111"/>
                <a:gd name="T119" fmla="*/ 0 h 95"/>
                <a:gd name="T120" fmla="*/ 4 w 111"/>
                <a:gd name="T12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1" h="95">
                  <a:moveTo>
                    <a:pt x="78" y="89"/>
                  </a:moveTo>
                  <a:cubicBezTo>
                    <a:pt x="72" y="84"/>
                    <a:pt x="67" y="79"/>
                    <a:pt x="62" y="74"/>
                  </a:cubicBezTo>
                  <a:cubicBezTo>
                    <a:pt x="62" y="73"/>
                    <a:pt x="63" y="72"/>
                    <a:pt x="64" y="71"/>
                  </a:cubicBezTo>
                  <a:cubicBezTo>
                    <a:pt x="67" y="68"/>
                    <a:pt x="70" y="66"/>
                    <a:pt x="73" y="65"/>
                  </a:cubicBezTo>
                  <a:cubicBezTo>
                    <a:pt x="74" y="71"/>
                    <a:pt x="76" y="78"/>
                    <a:pt x="78" y="89"/>
                  </a:cubicBezTo>
                  <a:moveTo>
                    <a:pt x="80" y="82"/>
                  </a:moveTo>
                  <a:cubicBezTo>
                    <a:pt x="79" y="74"/>
                    <a:pt x="78" y="69"/>
                    <a:pt x="76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2"/>
                    <a:pt x="77" y="61"/>
                    <a:pt x="76" y="61"/>
                  </a:cubicBezTo>
                  <a:cubicBezTo>
                    <a:pt x="59" y="46"/>
                    <a:pt x="46" y="34"/>
                    <a:pt x="31" y="22"/>
                  </a:cubicBezTo>
                  <a:cubicBezTo>
                    <a:pt x="38" y="27"/>
                    <a:pt x="46" y="32"/>
                    <a:pt x="56" y="38"/>
                  </a:cubicBezTo>
                  <a:cubicBezTo>
                    <a:pt x="65" y="44"/>
                    <a:pt x="76" y="50"/>
                    <a:pt x="84" y="57"/>
                  </a:cubicBezTo>
                  <a:cubicBezTo>
                    <a:pt x="83" y="65"/>
                    <a:pt x="81" y="74"/>
                    <a:pt x="80" y="82"/>
                  </a:cubicBezTo>
                  <a:moveTo>
                    <a:pt x="45" y="81"/>
                  </a:moveTo>
                  <a:cubicBezTo>
                    <a:pt x="42" y="78"/>
                    <a:pt x="39" y="72"/>
                    <a:pt x="35" y="64"/>
                  </a:cubicBezTo>
                  <a:cubicBezTo>
                    <a:pt x="28" y="52"/>
                    <a:pt x="21" y="37"/>
                    <a:pt x="14" y="25"/>
                  </a:cubicBezTo>
                  <a:cubicBezTo>
                    <a:pt x="11" y="18"/>
                    <a:pt x="9" y="13"/>
                    <a:pt x="7" y="9"/>
                  </a:cubicBezTo>
                  <a:cubicBezTo>
                    <a:pt x="6" y="8"/>
                    <a:pt x="6" y="7"/>
                    <a:pt x="6" y="7"/>
                  </a:cubicBezTo>
                  <a:cubicBezTo>
                    <a:pt x="31" y="25"/>
                    <a:pt x="47" y="40"/>
                    <a:pt x="71" y="62"/>
                  </a:cubicBezTo>
                  <a:cubicBezTo>
                    <a:pt x="69" y="62"/>
                    <a:pt x="67" y="63"/>
                    <a:pt x="66" y="65"/>
                  </a:cubicBezTo>
                  <a:cubicBezTo>
                    <a:pt x="62" y="68"/>
                    <a:pt x="58" y="72"/>
                    <a:pt x="55" y="75"/>
                  </a:cubicBezTo>
                  <a:cubicBezTo>
                    <a:pt x="51" y="79"/>
                    <a:pt x="48" y="81"/>
                    <a:pt x="45" y="81"/>
                  </a:cubicBezTo>
                  <a:moveTo>
                    <a:pt x="86" y="54"/>
                  </a:moveTo>
                  <a:cubicBezTo>
                    <a:pt x="77" y="47"/>
                    <a:pt x="67" y="40"/>
                    <a:pt x="58" y="35"/>
                  </a:cubicBezTo>
                  <a:cubicBezTo>
                    <a:pt x="46" y="28"/>
                    <a:pt x="38" y="22"/>
                    <a:pt x="31" y="17"/>
                  </a:cubicBezTo>
                  <a:cubicBezTo>
                    <a:pt x="25" y="13"/>
                    <a:pt x="20" y="10"/>
                    <a:pt x="14" y="6"/>
                  </a:cubicBezTo>
                  <a:cubicBezTo>
                    <a:pt x="17" y="7"/>
                    <a:pt x="19" y="7"/>
                    <a:pt x="20" y="8"/>
                  </a:cubicBezTo>
                  <a:cubicBezTo>
                    <a:pt x="24" y="10"/>
                    <a:pt x="29" y="11"/>
                    <a:pt x="36" y="14"/>
                  </a:cubicBezTo>
                  <a:cubicBezTo>
                    <a:pt x="59" y="23"/>
                    <a:pt x="84" y="34"/>
                    <a:pt x="105" y="43"/>
                  </a:cubicBezTo>
                  <a:cubicBezTo>
                    <a:pt x="98" y="46"/>
                    <a:pt x="93" y="49"/>
                    <a:pt x="86" y="54"/>
                  </a:cubicBezTo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3" y="10"/>
                    <a:pt x="11" y="27"/>
                    <a:pt x="20" y="44"/>
                  </a:cubicBezTo>
                  <a:cubicBezTo>
                    <a:pt x="24" y="52"/>
                    <a:pt x="29" y="61"/>
                    <a:pt x="33" y="68"/>
                  </a:cubicBezTo>
                  <a:cubicBezTo>
                    <a:pt x="37" y="75"/>
                    <a:pt x="40" y="81"/>
                    <a:pt x="42" y="84"/>
                  </a:cubicBezTo>
                  <a:cubicBezTo>
                    <a:pt x="43" y="85"/>
                    <a:pt x="43" y="85"/>
                    <a:pt x="44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7" y="85"/>
                    <a:pt x="51" y="83"/>
                    <a:pt x="53" y="81"/>
                  </a:cubicBezTo>
                  <a:cubicBezTo>
                    <a:pt x="55" y="80"/>
                    <a:pt x="57" y="78"/>
                    <a:pt x="59" y="76"/>
                  </a:cubicBezTo>
                  <a:cubicBezTo>
                    <a:pt x="65" y="82"/>
                    <a:pt x="70" y="87"/>
                    <a:pt x="78" y="94"/>
                  </a:cubicBezTo>
                  <a:cubicBezTo>
                    <a:pt x="78" y="95"/>
                    <a:pt x="79" y="95"/>
                    <a:pt x="79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81" y="95"/>
                    <a:pt x="82" y="95"/>
                    <a:pt x="82" y="94"/>
                  </a:cubicBezTo>
                  <a:cubicBezTo>
                    <a:pt x="84" y="82"/>
                    <a:pt x="86" y="69"/>
                    <a:pt x="88" y="57"/>
                  </a:cubicBezTo>
                  <a:cubicBezTo>
                    <a:pt x="95" y="51"/>
                    <a:pt x="101" y="49"/>
                    <a:pt x="110" y="44"/>
                  </a:cubicBezTo>
                  <a:cubicBezTo>
                    <a:pt x="111" y="44"/>
                    <a:pt x="111" y="44"/>
                    <a:pt x="111" y="43"/>
                  </a:cubicBezTo>
                  <a:cubicBezTo>
                    <a:pt x="111" y="42"/>
                    <a:pt x="111" y="41"/>
                    <a:pt x="110" y="41"/>
                  </a:cubicBezTo>
                  <a:cubicBezTo>
                    <a:pt x="89" y="32"/>
                    <a:pt x="62" y="21"/>
                    <a:pt x="37" y="11"/>
                  </a:cubicBezTo>
                  <a:cubicBezTo>
                    <a:pt x="30" y="8"/>
                    <a:pt x="26" y="6"/>
                    <a:pt x="22" y="5"/>
                  </a:cubicBezTo>
                  <a:cubicBezTo>
                    <a:pt x="17" y="3"/>
                    <a:pt x="13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07" name="Freeform 791"/>
            <p:cNvSpPr>
              <a:spLocks noEditPoints="1"/>
            </p:cNvSpPr>
            <p:nvPr/>
          </p:nvSpPr>
          <p:spPr bwMode="auto">
            <a:xfrm>
              <a:off x="3454" y="3395"/>
              <a:ext cx="362" cy="344"/>
            </a:xfrm>
            <a:custGeom>
              <a:avLst/>
              <a:gdLst>
                <a:gd name="T0" fmla="*/ 43 w 153"/>
                <a:gd name="T1" fmla="*/ 141 h 145"/>
                <a:gd name="T2" fmla="*/ 13 w 153"/>
                <a:gd name="T3" fmla="*/ 127 h 145"/>
                <a:gd name="T4" fmla="*/ 85 w 153"/>
                <a:gd name="T5" fmla="*/ 135 h 145"/>
                <a:gd name="T6" fmla="*/ 93 w 153"/>
                <a:gd name="T7" fmla="*/ 134 h 145"/>
                <a:gd name="T8" fmla="*/ 101 w 153"/>
                <a:gd name="T9" fmla="*/ 114 h 145"/>
                <a:gd name="T10" fmla="*/ 106 w 153"/>
                <a:gd name="T11" fmla="*/ 74 h 145"/>
                <a:gd name="T12" fmla="*/ 108 w 153"/>
                <a:gd name="T13" fmla="*/ 53 h 145"/>
                <a:gd name="T14" fmla="*/ 126 w 153"/>
                <a:gd name="T15" fmla="*/ 42 h 145"/>
                <a:gd name="T16" fmla="*/ 137 w 153"/>
                <a:gd name="T17" fmla="*/ 49 h 145"/>
                <a:gd name="T18" fmla="*/ 118 w 153"/>
                <a:gd name="T19" fmla="*/ 78 h 145"/>
                <a:gd name="T20" fmla="*/ 107 w 153"/>
                <a:gd name="T21" fmla="*/ 41 h 145"/>
                <a:gd name="T22" fmla="*/ 124 w 153"/>
                <a:gd name="T23" fmla="*/ 29 h 145"/>
                <a:gd name="T24" fmla="*/ 137 w 153"/>
                <a:gd name="T25" fmla="*/ 32 h 145"/>
                <a:gd name="T26" fmla="*/ 140 w 153"/>
                <a:gd name="T27" fmla="*/ 83 h 145"/>
                <a:gd name="T28" fmla="*/ 106 w 153"/>
                <a:gd name="T29" fmla="*/ 89 h 145"/>
                <a:gd name="T30" fmla="*/ 118 w 153"/>
                <a:gd name="T31" fmla="*/ 82 h 145"/>
                <a:gd name="T32" fmla="*/ 140 w 153"/>
                <a:gd name="T33" fmla="*/ 47 h 145"/>
                <a:gd name="T34" fmla="*/ 126 w 153"/>
                <a:gd name="T35" fmla="*/ 39 h 145"/>
                <a:gd name="T36" fmla="*/ 126 w 153"/>
                <a:gd name="T37" fmla="*/ 39 h 145"/>
                <a:gd name="T38" fmla="*/ 125 w 153"/>
                <a:gd name="T39" fmla="*/ 39 h 145"/>
                <a:gd name="T40" fmla="*/ 107 w 153"/>
                <a:gd name="T41" fmla="*/ 48 h 145"/>
                <a:gd name="T42" fmla="*/ 86 w 153"/>
                <a:gd name="T43" fmla="*/ 45 h 145"/>
                <a:gd name="T44" fmla="*/ 104 w 153"/>
                <a:gd name="T45" fmla="*/ 28 h 145"/>
                <a:gd name="T46" fmla="*/ 86 w 153"/>
                <a:gd name="T47" fmla="*/ 56 h 145"/>
                <a:gd name="T48" fmla="*/ 90 w 153"/>
                <a:gd name="T49" fmla="*/ 52 h 145"/>
                <a:gd name="T50" fmla="*/ 102 w 153"/>
                <a:gd name="T51" fmla="*/ 60 h 145"/>
                <a:gd name="T52" fmla="*/ 89 w 153"/>
                <a:gd name="T53" fmla="*/ 80 h 145"/>
                <a:gd name="T54" fmla="*/ 102 w 153"/>
                <a:gd name="T55" fmla="*/ 74 h 145"/>
                <a:gd name="T56" fmla="*/ 87 w 153"/>
                <a:gd name="T57" fmla="*/ 92 h 145"/>
                <a:gd name="T58" fmla="*/ 88 w 153"/>
                <a:gd name="T59" fmla="*/ 93 h 145"/>
                <a:gd name="T60" fmla="*/ 99 w 153"/>
                <a:gd name="T61" fmla="*/ 113 h 145"/>
                <a:gd name="T62" fmla="*/ 84 w 153"/>
                <a:gd name="T63" fmla="*/ 131 h 145"/>
                <a:gd name="T64" fmla="*/ 51 w 153"/>
                <a:gd name="T65" fmla="*/ 136 h 145"/>
                <a:gd name="T66" fmla="*/ 6 w 153"/>
                <a:gd name="T67" fmla="*/ 29 h 145"/>
                <a:gd name="T68" fmla="*/ 81 w 153"/>
                <a:gd name="T69" fmla="*/ 36 h 145"/>
                <a:gd name="T70" fmla="*/ 85 w 153"/>
                <a:gd name="T71" fmla="*/ 43 h 145"/>
                <a:gd name="T72" fmla="*/ 15 w 153"/>
                <a:gd name="T73" fmla="*/ 29 h 145"/>
                <a:gd name="T74" fmla="*/ 5 w 153"/>
                <a:gd name="T75" fmla="*/ 22 h 145"/>
                <a:gd name="T76" fmla="*/ 33 w 153"/>
                <a:gd name="T77" fmla="*/ 6 h 145"/>
                <a:gd name="T78" fmla="*/ 91 w 153"/>
                <a:gd name="T79" fmla="*/ 7 h 145"/>
                <a:gd name="T80" fmla="*/ 104 w 153"/>
                <a:gd name="T81" fmla="*/ 20 h 145"/>
                <a:gd name="T82" fmla="*/ 58 w 153"/>
                <a:gd name="T83" fmla="*/ 17 h 145"/>
                <a:gd name="T84" fmla="*/ 57 w 153"/>
                <a:gd name="T85" fmla="*/ 0 h 145"/>
                <a:gd name="T86" fmla="*/ 5 w 153"/>
                <a:gd name="T87" fmla="*/ 15 h 145"/>
                <a:gd name="T88" fmla="*/ 0 w 153"/>
                <a:gd name="T89" fmla="*/ 23 h 145"/>
                <a:gd name="T90" fmla="*/ 10 w 153"/>
                <a:gd name="T91" fmla="*/ 124 h 145"/>
                <a:gd name="T92" fmla="*/ 10 w 153"/>
                <a:gd name="T93" fmla="*/ 131 h 145"/>
                <a:gd name="T94" fmla="*/ 11 w 153"/>
                <a:gd name="T95" fmla="*/ 133 h 145"/>
                <a:gd name="T96" fmla="*/ 43 w 153"/>
                <a:gd name="T97" fmla="*/ 144 h 145"/>
                <a:gd name="T98" fmla="*/ 95 w 153"/>
                <a:gd name="T99" fmla="*/ 137 h 145"/>
                <a:gd name="T100" fmla="*/ 98 w 153"/>
                <a:gd name="T101" fmla="*/ 132 h 145"/>
                <a:gd name="T102" fmla="*/ 104 w 153"/>
                <a:gd name="T103" fmla="*/ 123 h 145"/>
                <a:gd name="T104" fmla="*/ 104 w 153"/>
                <a:gd name="T105" fmla="*/ 122 h 145"/>
                <a:gd name="T106" fmla="*/ 119 w 153"/>
                <a:gd name="T107" fmla="*/ 96 h 145"/>
                <a:gd name="T108" fmla="*/ 138 w 153"/>
                <a:gd name="T109" fmla="*/ 28 h 145"/>
                <a:gd name="T110" fmla="*/ 113 w 153"/>
                <a:gd name="T111" fmla="*/ 28 h 145"/>
                <a:gd name="T112" fmla="*/ 107 w 153"/>
                <a:gd name="T113" fmla="*/ 32 h 145"/>
                <a:gd name="T114" fmla="*/ 108 w 153"/>
                <a:gd name="T115" fmla="*/ 19 h 145"/>
                <a:gd name="T116" fmla="*/ 79 w 153"/>
                <a:gd name="T117" fmla="*/ 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3" h="145">
                  <a:moveTo>
                    <a:pt x="57" y="141"/>
                  </a:moveTo>
                  <a:cubicBezTo>
                    <a:pt x="57" y="141"/>
                    <a:pt x="57" y="141"/>
                    <a:pt x="57" y="141"/>
                  </a:cubicBezTo>
                  <a:cubicBezTo>
                    <a:pt x="53" y="141"/>
                    <a:pt x="48" y="141"/>
                    <a:pt x="43" y="141"/>
                  </a:cubicBezTo>
                  <a:cubicBezTo>
                    <a:pt x="38" y="140"/>
                    <a:pt x="31" y="139"/>
                    <a:pt x="25" y="137"/>
                  </a:cubicBezTo>
                  <a:cubicBezTo>
                    <a:pt x="20" y="135"/>
                    <a:pt x="16" y="132"/>
                    <a:pt x="14" y="130"/>
                  </a:cubicBezTo>
                  <a:cubicBezTo>
                    <a:pt x="13" y="129"/>
                    <a:pt x="13" y="128"/>
                    <a:pt x="13" y="127"/>
                  </a:cubicBezTo>
                  <a:cubicBezTo>
                    <a:pt x="20" y="133"/>
                    <a:pt x="32" y="138"/>
                    <a:pt x="51" y="139"/>
                  </a:cubicBezTo>
                  <a:cubicBezTo>
                    <a:pt x="53" y="140"/>
                    <a:pt x="55" y="140"/>
                    <a:pt x="56" y="140"/>
                  </a:cubicBezTo>
                  <a:cubicBezTo>
                    <a:pt x="67" y="140"/>
                    <a:pt x="77" y="138"/>
                    <a:pt x="85" y="135"/>
                  </a:cubicBezTo>
                  <a:cubicBezTo>
                    <a:pt x="89" y="133"/>
                    <a:pt x="92" y="132"/>
                    <a:pt x="95" y="130"/>
                  </a:cubicBezTo>
                  <a:cubicBezTo>
                    <a:pt x="95" y="131"/>
                    <a:pt x="95" y="131"/>
                    <a:pt x="95" y="132"/>
                  </a:cubicBezTo>
                  <a:cubicBezTo>
                    <a:pt x="94" y="132"/>
                    <a:pt x="94" y="133"/>
                    <a:pt x="93" y="134"/>
                  </a:cubicBezTo>
                  <a:cubicBezTo>
                    <a:pt x="88" y="137"/>
                    <a:pt x="76" y="141"/>
                    <a:pt x="57" y="141"/>
                  </a:cubicBezTo>
                  <a:moveTo>
                    <a:pt x="87" y="130"/>
                  </a:moveTo>
                  <a:cubicBezTo>
                    <a:pt x="91" y="125"/>
                    <a:pt x="96" y="119"/>
                    <a:pt x="101" y="114"/>
                  </a:cubicBezTo>
                  <a:cubicBezTo>
                    <a:pt x="101" y="117"/>
                    <a:pt x="100" y="119"/>
                    <a:pt x="100" y="121"/>
                  </a:cubicBezTo>
                  <a:cubicBezTo>
                    <a:pt x="97" y="125"/>
                    <a:pt x="93" y="128"/>
                    <a:pt x="87" y="130"/>
                  </a:cubicBezTo>
                  <a:moveTo>
                    <a:pt x="106" y="74"/>
                  </a:moveTo>
                  <a:cubicBezTo>
                    <a:pt x="106" y="68"/>
                    <a:pt x="106" y="62"/>
                    <a:pt x="106" y="56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7" y="55"/>
                    <a:pt x="108" y="54"/>
                    <a:pt x="108" y="53"/>
                  </a:cubicBezTo>
                  <a:cubicBezTo>
                    <a:pt x="109" y="50"/>
                    <a:pt x="111" y="48"/>
                    <a:pt x="114" y="46"/>
                  </a:cubicBezTo>
                  <a:cubicBezTo>
                    <a:pt x="117" y="44"/>
                    <a:pt x="121" y="42"/>
                    <a:pt x="125" y="42"/>
                  </a:cubicBezTo>
                  <a:cubicBezTo>
                    <a:pt x="126" y="42"/>
                    <a:pt x="126" y="42"/>
                    <a:pt x="126" y="42"/>
                  </a:cubicBezTo>
                  <a:cubicBezTo>
                    <a:pt x="126" y="42"/>
                    <a:pt x="126" y="42"/>
                    <a:pt x="126" y="42"/>
                  </a:cubicBezTo>
                  <a:cubicBezTo>
                    <a:pt x="128" y="43"/>
                    <a:pt x="131" y="43"/>
                    <a:pt x="132" y="44"/>
                  </a:cubicBezTo>
                  <a:cubicBezTo>
                    <a:pt x="134" y="45"/>
                    <a:pt x="136" y="47"/>
                    <a:pt x="137" y="49"/>
                  </a:cubicBezTo>
                  <a:cubicBezTo>
                    <a:pt x="138" y="52"/>
                    <a:pt x="139" y="54"/>
                    <a:pt x="139" y="57"/>
                  </a:cubicBezTo>
                  <a:cubicBezTo>
                    <a:pt x="139" y="63"/>
                    <a:pt x="136" y="68"/>
                    <a:pt x="133" y="72"/>
                  </a:cubicBezTo>
                  <a:cubicBezTo>
                    <a:pt x="129" y="76"/>
                    <a:pt x="124" y="78"/>
                    <a:pt x="118" y="78"/>
                  </a:cubicBezTo>
                  <a:cubicBezTo>
                    <a:pt x="114" y="78"/>
                    <a:pt x="110" y="77"/>
                    <a:pt x="106" y="74"/>
                  </a:cubicBezTo>
                  <a:cubicBezTo>
                    <a:pt x="106" y="74"/>
                    <a:pt x="106" y="74"/>
                    <a:pt x="106" y="74"/>
                  </a:cubicBezTo>
                  <a:moveTo>
                    <a:pt x="107" y="41"/>
                  </a:moveTo>
                  <a:cubicBezTo>
                    <a:pt x="109" y="36"/>
                    <a:pt x="111" y="33"/>
                    <a:pt x="115" y="31"/>
                  </a:cubicBezTo>
                  <a:cubicBezTo>
                    <a:pt x="118" y="29"/>
                    <a:pt x="121" y="29"/>
                    <a:pt x="124" y="29"/>
                  </a:cubicBezTo>
                  <a:cubicBezTo>
                    <a:pt x="124" y="29"/>
                    <a:pt x="124" y="29"/>
                    <a:pt x="124" y="29"/>
                  </a:cubicBezTo>
                  <a:cubicBezTo>
                    <a:pt x="125" y="29"/>
                    <a:pt x="126" y="29"/>
                    <a:pt x="126" y="29"/>
                  </a:cubicBezTo>
                  <a:cubicBezTo>
                    <a:pt x="126" y="29"/>
                    <a:pt x="126" y="29"/>
                    <a:pt x="126" y="29"/>
                  </a:cubicBezTo>
                  <a:cubicBezTo>
                    <a:pt x="130" y="29"/>
                    <a:pt x="133" y="30"/>
                    <a:pt x="137" y="32"/>
                  </a:cubicBezTo>
                  <a:cubicBezTo>
                    <a:pt x="140" y="33"/>
                    <a:pt x="143" y="36"/>
                    <a:pt x="145" y="40"/>
                  </a:cubicBezTo>
                  <a:cubicBezTo>
                    <a:pt x="148" y="47"/>
                    <a:pt x="150" y="53"/>
                    <a:pt x="150" y="58"/>
                  </a:cubicBezTo>
                  <a:cubicBezTo>
                    <a:pt x="150" y="68"/>
                    <a:pt x="146" y="77"/>
                    <a:pt x="140" y="83"/>
                  </a:cubicBezTo>
                  <a:cubicBezTo>
                    <a:pt x="135" y="89"/>
                    <a:pt x="127" y="92"/>
                    <a:pt x="119" y="92"/>
                  </a:cubicBezTo>
                  <a:cubicBezTo>
                    <a:pt x="119" y="92"/>
                    <a:pt x="119" y="92"/>
                    <a:pt x="119" y="92"/>
                  </a:cubicBezTo>
                  <a:cubicBezTo>
                    <a:pt x="115" y="92"/>
                    <a:pt x="110" y="91"/>
                    <a:pt x="106" y="89"/>
                  </a:cubicBezTo>
                  <a:cubicBezTo>
                    <a:pt x="105" y="90"/>
                    <a:pt x="105" y="90"/>
                    <a:pt x="105" y="90"/>
                  </a:cubicBezTo>
                  <a:cubicBezTo>
                    <a:pt x="105" y="86"/>
                    <a:pt x="105" y="82"/>
                    <a:pt x="105" y="78"/>
                  </a:cubicBezTo>
                  <a:cubicBezTo>
                    <a:pt x="110" y="81"/>
                    <a:pt x="114" y="82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31" y="82"/>
                    <a:pt x="142" y="71"/>
                    <a:pt x="142" y="57"/>
                  </a:cubicBezTo>
                  <a:cubicBezTo>
                    <a:pt x="142" y="54"/>
                    <a:pt x="142" y="50"/>
                    <a:pt x="140" y="47"/>
                  </a:cubicBezTo>
                  <a:cubicBezTo>
                    <a:pt x="139" y="44"/>
                    <a:pt x="137" y="42"/>
                    <a:pt x="134" y="41"/>
                  </a:cubicBezTo>
                  <a:cubicBezTo>
                    <a:pt x="132" y="40"/>
                    <a:pt x="129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6" y="39"/>
                    <a:pt x="125" y="39"/>
                    <a:pt x="125" y="39"/>
                  </a:cubicBezTo>
                  <a:cubicBezTo>
                    <a:pt x="125" y="39"/>
                    <a:pt x="125" y="39"/>
                    <a:pt x="125" y="39"/>
                  </a:cubicBezTo>
                  <a:cubicBezTo>
                    <a:pt x="118" y="39"/>
                    <a:pt x="113" y="42"/>
                    <a:pt x="109" y="45"/>
                  </a:cubicBezTo>
                  <a:cubicBezTo>
                    <a:pt x="108" y="46"/>
                    <a:pt x="107" y="47"/>
                    <a:pt x="107" y="48"/>
                  </a:cubicBezTo>
                  <a:cubicBezTo>
                    <a:pt x="107" y="46"/>
                    <a:pt x="107" y="43"/>
                    <a:pt x="107" y="40"/>
                  </a:cubicBezTo>
                  <a:cubicBezTo>
                    <a:pt x="107" y="41"/>
                    <a:pt x="107" y="41"/>
                    <a:pt x="107" y="41"/>
                  </a:cubicBezTo>
                  <a:moveTo>
                    <a:pt x="86" y="45"/>
                  </a:moveTo>
                  <a:cubicBezTo>
                    <a:pt x="86" y="45"/>
                    <a:pt x="86" y="45"/>
                    <a:pt x="86" y="45"/>
                  </a:cubicBezTo>
                  <a:cubicBezTo>
                    <a:pt x="92" y="40"/>
                    <a:pt x="98" y="34"/>
                    <a:pt x="104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30"/>
                    <a:pt x="104" y="33"/>
                    <a:pt x="104" y="35"/>
                  </a:cubicBezTo>
                  <a:cubicBezTo>
                    <a:pt x="98" y="41"/>
                    <a:pt x="92" y="48"/>
                    <a:pt x="86" y="54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8" y="55"/>
                    <a:pt x="89" y="54"/>
                    <a:pt x="90" y="53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5" y="47"/>
                    <a:pt x="99" y="43"/>
                    <a:pt x="104" y="38"/>
                  </a:cubicBezTo>
                  <a:cubicBezTo>
                    <a:pt x="103" y="45"/>
                    <a:pt x="103" y="52"/>
                    <a:pt x="103" y="59"/>
                  </a:cubicBezTo>
                  <a:cubicBezTo>
                    <a:pt x="102" y="60"/>
                    <a:pt x="102" y="60"/>
                    <a:pt x="102" y="60"/>
                  </a:cubicBezTo>
                  <a:cubicBezTo>
                    <a:pt x="97" y="66"/>
                    <a:pt x="93" y="72"/>
                    <a:pt x="88" y="79"/>
                  </a:cubicBezTo>
                  <a:cubicBezTo>
                    <a:pt x="88" y="79"/>
                    <a:pt x="88" y="80"/>
                    <a:pt x="88" y="80"/>
                  </a:cubicBezTo>
                  <a:cubicBezTo>
                    <a:pt x="88" y="80"/>
                    <a:pt x="88" y="80"/>
                    <a:pt x="89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94" y="74"/>
                    <a:pt x="98" y="68"/>
                    <a:pt x="102" y="62"/>
                  </a:cubicBezTo>
                  <a:cubicBezTo>
                    <a:pt x="102" y="66"/>
                    <a:pt x="102" y="70"/>
                    <a:pt x="102" y="74"/>
                  </a:cubicBezTo>
                  <a:cubicBezTo>
                    <a:pt x="102" y="74"/>
                    <a:pt x="102" y="74"/>
                    <a:pt x="101" y="74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96" y="80"/>
                    <a:pt x="91" y="86"/>
                    <a:pt x="87" y="92"/>
                  </a:cubicBezTo>
                  <a:cubicBezTo>
                    <a:pt x="86" y="93"/>
                    <a:pt x="87" y="93"/>
                    <a:pt x="87" y="93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88" y="94"/>
                    <a:pt x="88" y="93"/>
                    <a:pt x="88" y="93"/>
                  </a:cubicBezTo>
                  <a:cubicBezTo>
                    <a:pt x="93" y="87"/>
                    <a:pt x="97" y="81"/>
                    <a:pt x="102" y="75"/>
                  </a:cubicBezTo>
                  <a:cubicBezTo>
                    <a:pt x="101" y="88"/>
                    <a:pt x="101" y="101"/>
                    <a:pt x="101" y="113"/>
                  </a:cubicBezTo>
                  <a:cubicBezTo>
                    <a:pt x="99" y="113"/>
                    <a:pt x="99" y="113"/>
                    <a:pt x="99" y="113"/>
                  </a:cubicBezTo>
                  <a:cubicBezTo>
                    <a:pt x="94" y="118"/>
                    <a:pt x="89" y="124"/>
                    <a:pt x="84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76" y="134"/>
                    <a:pt x="67" y="136"/>
                    <a:pt x="56" y="136"/>
                  </a:cubicBezTo>
                  <a:cubicBezTo>
                    <a:pt x="56" y="136"/>
                    <a:pt x="56" y="136"/>
                    <a:pt x="56" y="136"/>
                  </a:cubicBezTo>
                  <a:cubicBezTo>
                    <a:pt x="55" y="136"/>
                    <a:pt x="53" y="136"/>
                    <a:pt x="51" y="136"/>
                  </a:cubicBezTo>
                  <a:cubicBezTo>
                    <a:pt x="22" y="134"/>
                    <a:pt x="12" y="122"/>
                    <a:pt x="8" y="115"/>
                  </a:cubicBezTo>
                  <a:cubicBezTo>
                    <a:pt x="7" y="90"/>
                    <a:pt x="7" y="55"/>
                    <a:pt x="4" y="28"/>
                  </a:cubicBezTo>
                  <a:cubicBezTo>
                    <a:pt x="5" y="29"/>
                    <a:pt x="5" y="29"/>
                    <a:pt x="6" y="29"/>
                  </a:cubicBezTo>
                  <a:cubicBezTo>
                    <a:pt x="8" y="31"/>
                    <a:pt x="12" y="32"/>
                    <a:pt x="18" y="34"/>
                  </a:cubicBezTo>
                  <a:cubicBezTo>
                    <a:pt x="29" y="36"/>
                    <a:pt x="41" y="38"/>
                    <a:pt x="56" y="38"/>
                  </a:cubicBezTo>
                  <a:cubicBezTo>
                    <a:pt x="64" y="38"/>
                    <a:pt x="72" y="37"/>
                    <a:pt x="81" y="36"/>
                  </a:cubicBezTo>
                  <a:cubicBezTo>
                    <a:pt x="83" y="36"/>
                    <a:pt x="87" y="35"/>
                    <a:pt x="90" y="34"/>
                  </a:cubicBezTo>
                  <a:cubicBezTo>
                    <a:pt x="93" y="34"/>
                    <a:pt x="95" y="33"/>
                    <a:pt x="97" y="32"/>
                  </a:cubicBezTo>
                  <a:cubicBezTo>
                    <a:pt x="93" y="36"/>
                    <a:pt x="89" y="40"/>
                    <a:pt x="85" y="43"/>
                  </a:cubicBezTo>
                  <a:cubicBezTo>
                    <a:pt x="85" y="44"/>
                    <a:pt x="85" y="44"/>
                    <a:pt x="85" y="45"/>
                  </a:cubicBezTo>
                  <a:cubicBezTo>
                    <a:pt x="85" y="45"/>
                    <a:pt x="85" y="45"/>
                    <a:pt x="86" y="45"/>
                  </a:cubicBezTo>
                  <a:moveTo>
                    <a:pt x="15" y="29"/>
                  </a:moveTo>
                  <a:cubicBezTo>
                    <a:pt x="12" y="28"/>
                    <a:pt x="9" y="27"/>
                    <a:pt x="8" y="26"/>
                  </a:cubicBezTo>
                  <a:cubicBezTo>
                    <a:pt x="6" y="25"/>
                    <a:pt x="5" y="24"/>
                    <a:pt x="5" y="23"/>
                  </a:cubicBezTo>
                  <a:cubicBezTo>
                    <a:pt x="5" y="23"/>
                    <a:pt x="5" y="22"/>
                    <a:pt x="5" y="22"/>
                  </a:cubicBezTo>
                  <a:cubicBezTo>
                    <a:pt x="4" y="21"/>
                    <a:pt x="5" y="19"/>
                    <a:pt x="7" y="17"/>
                  </a:cubicBezTo>
                  <a:cubicBezTo>
                    <a:pt x="10" y="15"/>
                    <a:pt x="15" y="12"/>
                    <a:pt x="20" y="10"/>
                  </a:cubicBezTo>
                  <a:cubicBezTo>
                    <a:pt x="24" y="8"/>
                    <a:pt x="29" y="6"/>
                    <a:pt x="33" y="6"/>
                  </a:cubicBezTo>
                  <a:cubicBezTo>
                    <a:pt x="40" y="4"/>
                    <a:pt x="49" y="4"/>
                    <a:pt x="57" y="4"/>
                  </a:cubicBezTo>
                  <a:cubicBezTo>
                    <a:pt x="65" y="4"/>
                    <a:pt x="72" y="4"/>
                    <a:pt x="79" y="5"/>
                  </a:cubicBezTo>
                  <a:cubicBezTo>
                    <a:pt x="85" y="6"/>
                    <a:pt x="90" y="6"/>
                    <a:pt x="91" y="7"/>
                  </a:cubicBezTo>
                  <a:cubicBezTo>
                    <a:pt x="97" y="9"/>
                    <a:pt x="100" y="11"/>
                    <a:pt x="102" y="13"/>
                  </a:cubicBezTo>
                  <a:cubicBezTo>
                    <a:pt x="104" y="15"/>
                    <a:pt x="104" y="17"/>
                    <a:pt x="104" y="19"/>
                  </a:cubicBezTo>
                  <a:cubicBezTo>
                    <a:pt x="104" y="19"/>
                    <a:pt x="104" y="20"/>
                    <a:pt x="104" y="20"/>
                  </a:cubicBezTo>
                  <a:cubicBezTo>
                    <a:pt x="104" y="22"/>
                    <a:pt x="103" y="23"/>
                    <a:pt x="102" y="25"/>
                  </a:cubicBezTo>
                  <a:cubicBezTo>
                    <a:pt x="101" y="26"/>
                    <a:pt x="100" y="27"/>
                    <a:pt x="98" y="28"/>
                  </a:cubicBezTo>
                  <a:cubicBezTo>
                    <a:pt x="93" y="20"/>
                    <a:pt x="78" y="17"/>
                    <a:pt x="58" y="17"/>
                  </a:cubicBezTo>
                  <a:cubicBezTo>
                    <a:pt x="55" y="17"/>
                    <a:pt x="51" y="17"/>
                    <a:pt x="47" y="17"/>
                  </a:cubicBezTo>
                  <a:cubicBezTo>
                    <a:pt x="29" y="18"/>
                    <a:pt x="14" y="25"/>
                    <a:pt x="15" y="29"/>
                  </a:cubicBezTo>
                  <a:moveTo>
                    <a:pt x="57" y="0"/>
                  </a:moveTo>
                  <a:cubicBezTo>
                    <a:pt x="48" y="0"/>
                    <a:pt x="40" y="1"/>
                    <a:pt x="32" y="2"/>
                  </a:cubicBezTo>
                  <a:cubicBezTo>
                    <a:pt x="27" y="3"/>
                    <a:pt x="20" y="6"/>
                    <a:pt x="13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3" y="17"/>
                    <a:pt x="1" y="19"/>
                    <a:pt x="1" y="22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4" y="50"/>
                    <a:pt x="3" y="90"/>
                    <a:pt x="5" y="11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6" y="119"/>
                    <a:pt x="8" y="122"/>
                    <a:pt x="10" y="124"/>
                  </a:cubicBezTo>
                  <a:cubicBezTo>
                    <a:pt x="10" y="124"/>
                    <a:pt x="10" y="124"/>
                    <a:pt x="10" y="124"/>
                  </a:cubicBezTo>
                  <a:cubicBezTo>
                    <a:pt x="9" y="125"/>
                    <a:pt x="9" y="125"/>
                    <a:pt x="9" y="126"/>
                  </a:cubicBezTo>
                  <a:cubicBezTo>
                    <a:pt x="9" y="128"/>
                    <a:pt x="10" y="130"/>
                    <a:pt x="10" y="131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10" y="132"/>
                    <a:pt x="10" y="132"/>
                    <a:pt x="10" y="132"/>
                  </a:cubicBezTo>
                  <a:cubicBezTo>
                    <a:pt x="11" y="133"/>
                    <a:pt x="11" y="133"/>
                    <a:pt x="11" y="133"/>
                  </a:cubicBezTo>
                  <a:cubicBezTo>
                    <a:pt x="11" y="133"/>
                    <a:pt x="11" y="133"/>
                    <a:pt x="11" y="133"/>
                  </a:cubicBezTo>
                  <a:cubicBezTo>
                    <a:pt x="14" y="136"/>
                    <a:pt x="19" y="138"/>
                    <a:pt x="24" y="140"/>
                  </a:cubicBezTo>
                  <a:cubicBezTo>
                    <a:pt x="30" y="142"/>
                    <a:pt x="37" y="144"/>
                    <a:pt x="43" y="144"/>
                  </a:cubicBezTo>
                  <a:cubicBezTo>
                    <a:pt x="48" y="145"/>
                    <a:pt x="53" y="145"/>
                    <a:pt x="57" y="145"/>
                  </a:cubicBezTo>
                  <a:cubicBezTo>
                    <a:pt x="70" y="145"/>
                    <a:pt x="80" y="143"/>
                    <a:pt x="87" y="140"/>
                  </a:cubicBezTo>
                  <a:cubicBezTo>
                    <a:pt x="90" y="139"/>
                    <a:pt x="93" y="138"/>
                    <a:pt x="95" y="137"/>
                  </a:cubicBezTo>
                  <a:cubicBezTo>
                    <a:pt x="97" y="135"/>
                    <a:pt x="98" y="134"/>
                    <a:pt x="99" y="132"/>
                  </a:cubicBezTo>
                  <a:cubicBezTo>
                    <a:pt x="98" y="132"/>
                    <a:pt x="98" y="132"/>
                    <a:pt x="98" y="132"/>
                  </a:cubicBezTo>
                  <a:cubicBezTo>
                    <a:pt x="98" y="132"/>
                    <a:pt x="98" y="132"/>
                    <a:pt x="98" y="132"/>
                  </a:cubicBezTo>
                  <a:cubicBezTo>
                    <a:pt x="98" y="131"/>
                    <a:pt x="98" y="129"/>
                    <a:pt x="98" y="128"/>
                  </a:cubicBezTo>
                  <a:cubicBezTo>
                    <a:pt x="101" y="126"/>
                    <a:pt x="102" y="125"/>
                    <a:pt x="104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2"/>
                    <a:pt x="104" y="122"/>
                    <a:pt x="104" y="122"/>
                  </a:cubicBezTo>
                  <a:cubicBezTo>
                    <a:pt x="104" y="113"/>
                    <a:pt x="105" y="103"/>
                    <a:pt x="105" y="92"/>
                  </a:cubicBezTo>
                  <a:cubicBezTo>
                    <a:pt x="109" y="95"/>
                    <a:pt x="114" y="96"/>
                    <a:pt x="119" y="96"/>
                  </a:cubicBezTo>
                  <a:cubicBezTo>
                    <a:pt x="119" y="96"/>
                    <a:pt x="119" y="96"/>
                    <a:pt x="119" y="96"/>
                  </a:cubicBezTo>
                  <a:cubicBezTo>
                    <a:pt x="137" y="96"/>
                    <a:pt x="153" y="80"/>
                    <a:pt x="153" y="58"/>
                  </a:cubicBezTo>
                  <a:cubicBezTo>
                    <a:pt x="153" y="52"/>
                    <a:pt x="152" y="46"/>
                    <a:pt x="149" y="39"/>
                  </a:cubicBezTo>
                  <a:cubicBezTo>
                    <a:pt x="146" y="34"/>
                    <a:pt x="142" y="30"/>
                    <a:pt x="138" y="28"/>
                  </a:cubicBezTo>
                  <a:cubicBezTo>
                    <a:pt x="134" y="26"/>
                    <a:pt x="130" y="25"/>
                    <a:pt x="127" y="25"/>
                  </a:cubicBezTo>
                  <a:cubicBezTo>
                    <a:pt x="126" y="25"/>
                    <a:pt x="125" y="25"/>
                    <a:pt x="124" y="25"/>
                  </a:cubicBezTo>
                  <a:cubicBezTo>
                    <a:pt x="121" y="25"/>
                    <a:pt x="116" y="26"/>
                    <a:pt x="113" y="28"/>
                  </a:cubicBezTo>
                  <a:cubicBezTo>
                    <a:pt x="111" y="29"/>
                    <a:pt x="109" y="31"/>
                    <a:pt x="108" y="32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8" y="27"/>
                    <a:pt x="108" y="23"/>
                    <a:pt x="108" y="19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08" y="16"/>
                    <a:pt x="107" y="13"/>
                    <a:pt x="104" y="10"/>
                  </a:cubicBezTo>
                  <a:cubicBezTo>
                    <a:pt x="102" y="7"/>
                    <a:pt x="98" y="5"/>
                    <a:pt x="92" y="3"/>
                  </a:cubicBezTo>
                  <a:cubicBezTo>
                    <a:pt x="90" y="3"/>
                    <a:pt x="85" y="2"/>
                    <a:pt x="79" y="1"/>
                  </a:cubicBezTo>
                  <a:cubicBezTo>
                    <a:pt x="73" y="1"/>
                    <a:pt x="65" y="0"/>
                    <a:pt x="5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08" name="Freeform 792"/>
            <p:cNvSpPr>
              <a:spLocks/>
            </p:cNvSpPr>
            <p:nvPr/>
          </p:nvSpPr>
          <p:spPr bwMode="auto">
            <a:xfrm>
              <a:off x="3755" y="34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09" name="Freeform 793"/>
            <p:cNvSpPr>
              <a:spLocks/>
            </p:cNvSpPr>
            <p:nvPr/>
          </p:nvSpPr>
          <p:spPr bwMode="auto">
            <a:xfrm>
              <a:off x="3755" y="34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10" name="Rectangle 794"/>
            <p:cNvSpPr>
              <a:spLocks noChangeArrowheads="1"/>
            </p:cNvSpPr>
            <p:nvPr/>
          </p:nvSpPr>
          <p:spPr bwMode="auto">
            <a:xfrm>
              <a:off x="3752" y="3488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11" name="Rectangle 795"/>
            <p:cNvSpPr>
              <a:spLocks noChangeArrowheads="1"/>
            </p:cNvSpPr>
            <p:nvPr/>
          </p:nvSpPr>
          <p:spPr bwMode="auto">
            <a:xfrm>
              <a:off x="3752" y="3488"/>
              <a:ext cx="1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12" name="Rectangle 796"/>
            <p:cNvSpPr>
              <a:spLocks noChangeArrowheads="1"/>
            </p:cNvSpPr>
            <p:nvPr/>
          </p:nvSpPr>
          <p:spPr bwMode="auto">
            <a:xfrm>
              <a:off x="3752" y="3488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13" name="Freeform 797"/>
            <p:cNvSpPr>
              <a:spLocks/>
            </p:cNvSpPr>
            <p:nvPr/>
          </p:nvSpPr>
          <p:spPr bwMode="auto">
            <a:xfrm>
              <a:off x="3752" y="3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14" name="Freeform 798"/>
            <p:cNvSpPr>
              <a:spLocks/>
            </p:cNvSpPr>
            <p:nvPr/>
          </p:nvSpPr>
          <p:spPr bwMode="auto">
            <a:xfrm>
              <a:off x="3662" y="3507"/>
              <a:ext cx="36" cy="45"/>
            </a:xfrm>
            <a:custGeom>
              <a:avLst/>
              <a:gdLst>
                <a:gd name="T0" fmla="*/ 14 w 15"/>
                <a:gd name="T1" fmla="*/ 0 h 19"/>
                <a:gd name="T2" fmla="*/ 13 w 15"/>
                <a:gd name="T3" fmla="*/ 0 h 19"/>
                <a:gd name="T4" fmla="*/ 1 w 15"/>
                <a:gd name="T5" fmla="*/ 17 h 19"/>
                <a:gd name="T6" fmla="*/ 1 w 15"/>
                <a:gd name="T7" fmla="*/ 19 h 19"/>
                <a:gd name="T8" fmla="*/ 1 w 15"/>
                <a:gd name="T9" fmla="*/ 19 h 19"/>
                <a:gd name="T10" fmla="*/ 2 w 15"/>
                <a:gd name="T11" fmla="*/ 18 h 19"/>
                <a:gd name="T12" fmla="*/ 15 w 15"/>
                <a:gd name="T13" fmla="*/ 1 h 19"/>
                <a:gd name="T14" fmla="*/ 14 w 15"/>
                <a:gd name="T15" fmla="*/ 0 h 19"/>
                <a:gd name="T16" fmla="*/ 14 w 15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9"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9" y="6"/>
                    <a:pt x="5" y="12"/>
                    <a:pt x="1" y="17"/>
                  </a:cubicBezTo>
                  <a:cubicBezTo>
                    <a:pt x="0" y="18"/>
                    <a:pt x="0" y="18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8"/>
                  </a:cubicBezTo>
                  <a:cubicBezTo>
                    <a:pt x="6" y="13"/>
                    <a:pt x="10" y="7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15" name="Freeform 799"/>
            <p:cNvSpPr>
              <a:spLocks/>
            </p:cNvSpPr>
            <p:nvPr/>
          </p:nvSpPr>
          <p:spPr bwMode="auto">
            <a:xfrm>
              <a:off x="3660" y="3608"/>
              <a:ext cx="31" cy="38"/>
            </a:xfrm>
            <a:custGeom>
              <a:avLst/>
              <a:gdLst>
                <a:gd name="T0" fmla="*/ 12 w 13"/>
                <a:gd name="T1" fmla="*/ 0 h 16"/>
                <a:gd name="T2" fmla="*/ 11 w 13"/>
                <a:gd name="T3" fmla="*/ 0 h 16"/>
                <a:gd name="T4" fmla="*/ 1 w 13"/>
                <a:gd name="T5" fmla="*/ 15 h 16"/>
                <a:gd name="T6" fmla="*/ 1 w 13"/>
                <a:gd name="T7" fmla="*/ 16 h 16"/>
                <a:gd name="T8" fmla="*/ 1 w 13"/>
                <a:gd name="T9" fmla="*/ 16 h 16"/>
                <a:gd name="T10" fmla="*/ 2 w 13"/>
                <a:gd name="T11" fmla="*/ 16 h 16"/>
                <a:gd name="T12" fmla="*/ 13 w 13"/>
                <a:gd name="T13" fmla="*/ 1 h 16"/>
                <a:gd name="T14" fmla="*/ 13 w 13"/>
                <a:gd name="T15" fmla="*/ 0 h 16"/>
                <a:gd name="T16" fmla="*/ 12 w 13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6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8" y="5"/>
                    <a:pt x="4" y="10"/>
                    <a:pt x="1" y="15"/>
                  </a:cubicBezTo>
                  <a:cubicBezTo>
                    <a:pt x="0" y="15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6" y="11"/>
                    <a:pt x="9" y="6"/>
                    <a:pt x="13" y="1"/>
                  </a:cubicBezTo>
                  <a:cubicBezTo>
                    <a:pt x="13" y="1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16" name="Freeform 800"/>
            <p:cNvSpPr>
              <a:spLocks/>
            </p:cNvSpPr>
            <p:nvPr/>
          </p:nvSpPr>
          <p:spPr bwMode="auto">
            <a:xfrm>
              <a:off x="3658" y="3639"/>
              <a:ext cx="33" cy="40"/>
            </a:xfrm>
            <a:custGeom>
              <a:avLst/>
              <a:gdLst>
                <a:gd name="T0" fmla="*/ 13 w 14"/>
                <a:gd name="T1" fmla="*/ 0 h 17"/>
                <a:gd name="T2" fmla="*/ 13 w 14"/>
                <a:gd name="T3" fmla="*/ 0 h 17"/>
                <a:gd name="T4" fmla="*/ 0 w 14"/>
                <a:gd name="T5" fmla="*/ 15 h 17"/>
                <a:gd name="T6" fmla="*/ 0 w 14"/>
                <a:gd name="T7" fmla="*/ 16 h 17"/>
                <a:gd name="T8" fmla="*/ 1 w 14"/>
                <a:gd name="T9" fmla="*/ 17 h 17"/>
                <a:gd name="T10" fmla="*/ 1 w 14"/>
                <a:gd name="T11" fmla="*/ 16 h 17"/>
                <a:gd name="T12" fmla="*/ 14 w 14"/>
                <a:gd name="T13" fmla="*/ 1 h 17"/>
                <a:gd name="T14" fmla="*/ 14 w 14"/>
                <a:gd name="T15" fmla="*/ 0 h 17"/>
                <a:gd name="T16" fmla="*/ 13 w 14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7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8" y="5"/>
                    <a:pt x="4" y="10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cubicBezTo>
                    <a:pt x="5" y="11"/>
                    <a:pt x="10" y="6"/>
                    <a:pt x="14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17" name="Freeform 801"/>
            <p:cNvSpPr>
              <a:spLocks/>
            </p:cNvSpPr>
            <p:nvPr/>
          </p:nvSpPr>
          <p:spPr bwMode="auto">
            <a:xfrm>
              <a:off x="3035" y="3485"/>
              <a:ext cx="391" cy="310"/>
            </a:xfrm>
            <a:custGeom>
              <a:avLst/>
              <a:gdLst>
                <a:gd name="T0" fmla="*/ 15 w 165"/>
                <a:gd name="T1" fmla="*/ 0 h 131"/>
                <a:gd name="T2" fmla="*/ 13 w 165"/>
                <a:gd name="T3" fmla="*/ 2 h 131"/>
                <a:gd name="T4" fmla="*/ 13 w 165"/>
                <a:gd name="T5" fmla="*/ 14 h 131"/>
                <a:gd name="T6" fmla="*/ 9 w 165"/>
                <a:gd name="T7" fmla="*/ 14 h 131"/>
                <a:gd name="T8" fmla="*/ 7 w 165"/>
                <a:gd name="T9" fmla="*/ 16 h 131"/>
                <a:gd name="T10" fmla="*/ 9 w 165"/>
                <a:gd name="T11" fmla="*/ 18 h 131"/>
                <a:gd name="T12" fmla="*/ 13 w 165"/>
                <a:gd name="T13" fmla="*/ 18 h 131"/>
                <a:gd name="T14" fmla="*/ 13 w 165"/>
                <a:gd name="T15" fmla="*/ 29 h 131"/>
                <a:gd name="T16" fmla="*/ 9 w 165"/>
                <a:gd name="T17" fmla="*/ 29 h 131"/>
                <a:gd name="T18" fmla="*/ 7 w 165"/>
                <a:gd name="T19" fmla="*/ 31 h 131"/>
                <a:gd name="T20" fmla="*/ 9 w 165"/>
                <a:gd name="T21" fmla="*/ 32 h 131"/>
                <a:gd name="T22" fmla="*/ 13 w 165"/>
                <a:gd name="T23" fmla="*/ 32 h 131"/>
                <a:gd name="T24" fmla="*/ 13 w 165"/>
                <a:gd name="T25" fmla="*/ 45 h 131"/>
                <a:gd name="T26" fmla="*/ 9 w 165"/>
                <a:gd name="T27" fmla="*/ 45 h 131"/>
                <a:gd name="T28" fmla="*/ 7 w 165"/>
                <a:gd name="T29" fmla="*/ 46 h 131"/>
                <a:gd name="T30" fmla="*/ 9 w 165"/>
                <a:gd name="T31" fmla="*/ 48 h 131"/>
                <a:gd name="T32" fmla="*/ 13 w 165"/>
                <a:gd name="T33" fmla="*/ 48 h 131"/>
                <a:gd name="T34" fmla="*/ 13 w 165"/>
                <a:gd name="T35" fmla="*/ 62 h 131"/>
                <a:gd name="T36" fmla="*/ 9 w 165"/>
                <a:gd name="T37" fmla="*/ 62 h 131"/>
                <a:gd name="T38" fmla="*/ 7 w 165"/>
                <a:gd name="T39" fmla="*/ 64 h 131"/>
                <a:gd name="T40" fmla="*/ 9 w 165"/>
                <a:gd name="T41" fmla="*/ 66 h 131"/>
                <a:gd name="T42" fmla="*/ 13 w 165"/>
                <a:gd name="T43" fmla="*/ 66 h 131"/>
                <a:gd name="T44" fmla="*/ 13 w 165"/>
                <a:gd name="T45" fmla="*/ 79 h 131"/>
                <a:gd name="T46" fmla="*/ 9 w 165"/>
                <a:gd name="T47" fmla="*/ 79 h 131"/>
                <a:gd name="T48" fmla="*/ 7 w 165"/>
                <a:gd name="T49" fmla="*/ 80 h 131"/>
                <a:gd name="T50" fmla="*/ 9 w 165"/>
                <a:gd name="T51" fmla="*/ 82 h 131"/>
                <a:gd name="T52" fmla="*/ 13 w 165"/>
                <a:gd name="T53" fmla="*/ 82 h 131"/>
                <a:gd name="T54" fmla="*/ 13 w 165"/>
                <a:gd name="T55" fmla="*/ 96 h 131"/>
                <a:gd name="T56" fmla="*/ 9 w 165"/>
                <a:gd name="T57" fmla="*/ 96 h 131"/>
                <a:gd name="T58" fmla="*/ 7 w 165"/>
                <a:gd name="T59" fmla="*/ 98 h 131"/>
                <a:gd name="T60" fmla="*/ 9 w 165"/>
                <a:gd name="T61" fmla="*/ 100 h 131"/>
                <a:gd name="T62" fmla="*/ 13 w 165"/>
                <a:gd name="T63" fmla="*/ 100 h 131"/>
                <a:gd name="T64" fmla="*/ 13 w 165"/>
                <a:gd name="T65" fmla="*/ 113 h 131"/>
                <a:gd name="T66" fmla="*/ 2 w 165"/>
                <a:gd name="T67" fmla="*/ 113 h 131"/>
                <a:gd name="T68" fmla="*/ 0 w 165"/>
                <a:gd name="T69" fmla="*/ 115 h 131"/>
                <a:gd name="T70" fmla="*/ 2 w 165"/>
                <a:gd name="T71" fmla="*/ 116 h 131"/>
                <a:gd name="T72" fmla="*/ 13 w 165"/>
                <a:gd name="T73" fmla="*/ 116 h 131"/>
                <a:gd name="T74" fmla="*/ 13 w 165"/>
                <a:gd name="T75" fmla="*/ 129 h 131"/>
                <a:gd name="T76" fmla="*/ 15 w 165"/>
                <a:gd name="T77" fmla="*/ 131 h 131"/>
                <a:gd name="T78" fmla="*/ 16 w 165"/>
                <a:gd name="T79" fmla="*/ 129 h 131"/>
                <a:gd name="T80" fmla="*/ 16 w 165"/>
                <a:gd name="T81" fmla="*/ 116 h 131"/>
                <a:gd name="T82" fmla="*/ 163 w 165"/>
                <a:gd name="T83" fmla="*/ 116 h 131"/>
                <a:gd name="T84" fmla="*/ 165 w 165"/>
                <a:gd name="T85" fmla="*/ 115 h 131"/>
                <a:gd name="T86" fmla="*/ 163 w 165"/>
                <a:gd name="T87" fmla="*/ 113 h 131"/>
                <a:gd name="T88" fmla="*/ 16 w 165"/>
                <a:gd name="T89" fmla="*/ 113 h 131"/>
                <a:gd name="T90" fmla="*/ 16 w 165"/>
                <a:gd name="T91" fmla="*/ 2 h 131"/>
                <a:gd name="T92" fmla="*/ 15 w 165"/>
                <a:gd name="T9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5" h="131">
                  <a:moveTo>
                    <a:pt x="15" y="0"/>
                  </a:moveTo>
                  <a:cubicBezTo>
                    <a:pt x="14" y="0"/>
                    <a:pt x="13" y="1"/>
                    <a:pt x="13" y="2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1" y="14"/>
                    <a:pt x="10" y="14"/>
                    <a:pt x="9" y="14"/>
                  </a:cubicBezTo>
                  <a:cubicBezTo>
                    <a:pt x="8" y="14"/>
                    <a:pt x="7" y="15"/>
                    <a:pt x="7" y="16"/>
                  </a:cubicBezTo>
                  <a:cubicBezTo>
                    <a:pt x="7" y="17"/>
                    <a:pt x="8" y="18"/>
                    <a:pt x="9" y="18"/>
                  </a:cubicBezTo>
                  <a:cubicBezTo>
                    <a:pt x="10" y="18"/>
                    <a:pt x="11" y="18"/>
                    <a:pt x="13" y="1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1" y="29"/>
                    <a:pt x="10" y="29"/>
                    <a:pt x="9" y="29"/>
                  </a:cubicBezTo>
                  <a:cubicBezTo>
                    <a:pt x="8" y="29"/>
                    <a:pt x="7" y="30"/>
                    <a:pt x="7" y="31"/>
                  </a:cubicBezTo>
                  <a:cubicBezTo>
                    <a:pt x="7" y="32"/>
                    <a:pt x="8" y="32"/>
                    <a:pt x="9" y="32"/>
                  </a:cubicBezTo>
                  <a:cubicBezTo>
                    <a:pt x="10" y="32"/>
                    <a:pt x="11" y="32"/>
                    <a:pt x="13" y="32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1" y="45"/>
                    <a:pt x="10" y="45"/>
                    <a:pt x="9" y="45"/>
                  </a:cubicBezTo>
                  <a:cubicBezTo>
                    <a:pt x="8" y="45"/>
                    <a:pt x="7" y="45"/>
                    <a:pt x="7" y="46"/>
                  </a:cubicBezTo>
                  <a:cubicBezTo>
                    <a:pt x="7" y="47"/>
                    <a:pt x="8" y="48"/>
                    <a:pt x="9" y="48"/>
                  </a:cubicBezTo>
                  <a:cubicBezTo>
                    <a:pt x="10" y="48"/>
                    <a:pt x="11" y="48"/>
                    <a:pt x="13" y="48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11" y="62"/>
                    <a:pt x="10" y="62"/>
                    <a:pt x="9" y="62"/>
                  </a:cubicBezTo>
                  <a:cubicBezTo>
                    <a:pt x="8" y="62"/>
                    <a:pt x="7" y="63"/>
                    <a:pt x="7" y="64"/>
                  </a:cubicBezTo>
                  <a:cubicBezTo>
                    <a:pt x="7" y="65"/>
                    <a:pt x="8" y="66"/>
                    <a:pt x="9" y="66"/>
                  </a:cubicBezTo>
                  <a:cubicBezTo>
                    <a:pt x="10" y="66"/>
                    <a:pt x="11" y="66"/>
                    <a:pt x="13" y="6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1" y="79"/>
                    <a:pt x="10" y="79"/>
                    <a:pt x="9" y="79"/>
                  </a:cubicBezTo>
                  <a:cubicBezTo>
                    <a:pt x="8" y="79"/>
                    <a:pt x="7" y="79"/>
                    <a:pt x="7" y="80"/>
                  </a:cubicBezTo>
                  <a:cubicBezTo>
                    <a:pt x="7" y="81"/>
                    <a:pt x="8" y="82"/>
                    <a:pt x="9" y="82"/>
                  </a:cubicBezTo>
                  <a:cubicBezTo>
                    <a:pt x="10" y="82"/>
                    <a:pt x="11" y="82"/>
                    <a:pt x="13" y="82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11" y="96"/>
                    <a:pt x="10" y="96"/>
                    <a:pt x="9" y="96"/>
                  </a:cubicBezTo>
                  <a:cubicBezTo>
                    <a:pt x="8" y="96"/>
                    <a:pt x="7" y="97"/>
                    <a:pt x="7" y="98"/>
                  </a:cubicBezTo>
                  <a:cubicBezTo>
                    <a:pt x="7" y="99"/>
                    <a:pt x="8" y="100"/>
                    <a:pt x="9" y="100"/>
                  </a:cubicBezTo>
                  <a:cubicBezTo>
                    <a:pt x="10" y="100"/>
                    <a:pt x="11" y="100"/>
                    <a:pt x="13" y="100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1" y="113"/>
                    <a:pt x="0" y="114"/>
                    <a:pt x="0" y="115"/>
                  </a:cubicBezTo>
                  <a:cubicBezTo>
                    <a:pt x="0" y="116"/>
                    <a:pt x="1" y="116"/>
                    <a:pt x="2" y="116"/>
                  </a:cubicBezTo>
                  <a:cubicBezTo>
                    <a:pt x="13" y="116"/>
                    <a:pt x="13" y="116"/>
                    <a:pt x="13" y="116"/>
                  </a:cubicBezTo>
                  <a:cubicBezTo>
                    <a:pt x="13" y="129"/>
                    <a:pt x="13" y="129"/>
                    <a:pt x="13" y="129"/>
                  </a:cubicBezTo>
                  <a:cubicBezTo>
                    <a:pt x="13" y="130"/>
                    <a:pt x="14" y="131"/>
                    <a:pt x="15" y="131"/>
                  </a:cubicBezTo>
                  <a:cubicBezTo>
                    <a:pt x="16" y="131"/>
                    <a:pt x="16" y="130"/>
                    <a:pt x="16" y="129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63" y="116"/>
                    <a:pt x="163" y="116"/>
                    <a:pt x="163" y="116"/>
                  </a:cubicBezTo>
                  <a:cubicBezTo>
                    <a:pt x="164" y="116"/>
                    <a:pt x="165" y="116"/>
                    <a:pt x="165" y="115"/>
                  </a:cubicBezTo>
                  <a:cubicBezTo>
                    <a:pt x="165" y="114"/>
                    <a:pt x="164" y="113"/>
                    <a:pt x="163" y="113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6" y="0"/>
                    <a:pt x="1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18" name="Freeform 802"/>
            <p:cNvSpPr>
              <a:spLocks noEditPoints="1"/>
            </p:cNvSpPr>
            <p:nvPr/>
          </p:nvSpPr>
          <p:spPr bwMode="auto">
            <a:xfrm>
              <a:off x="3177" y="3511"/>
              <a:ext cx="74" cy="225"/>
            </a:xfrm>
            <a:custGeom>
              <a:avLst/>
              <a:gdLst>
                <a:gd name="T0" fmla="*/ 28 w 31"/>
                <a:gd name="T1" fmla="*/ 85 h 95"/>
                <a:gd name="T2" fmla="*/ 27 w 31"/>
                <a:gd name="T3" fmla="*/ 87 h 95"/>
                <a:gd name="T4" fmla="*/ 21 w 31"/>
                <a:gd name="T5" fmla="*/ 88 h 95"/>
                <a:gd name="T6" fmla="*/ 28 w 31"/>
                <a:gd name="T7" fmla="*/ 82 h 95"/>
                <a:gd name="T8" fmla="*/ 27 w 31"/>
                <a:gd name="T9" fmla="*/ 83 h 95"/>
                <a:gd name="T10" fmla="*/ 21 w 31"/>
                <a:gd name="T11" fmla="*/ 91 h 95"/>
                <a:gd name="T12" fmla="*/ 21 w 31"/>
                <a:gd name="T13" fmla="*/ 80 h 95"/>
                <a:gd name="T14" fmla="*/ 28 w 31"/>
                <a:gd name="T15" fmla="*/ 70 h 95"/>
                <a:gd name="T16" fmla="*/ 21 w 31"/>
                <a:gd name="T17" fmla="*/ 84 h 95"/>
                <a:gd name="T18" fmla="*/ 21 w 31"/>
                <a:gd name="T19" fmla="*/ 72 h 95"/>
                <a:gd name="T20" fmla="*/ 27 w 31"/>
                <a:gd name="T21" fmla="*/ 68 h 95"/>
                <a:gd name="T22" fmla="*/ 21 w 31"/>
                <a:gd name="T23" fmla="*/ 77 h 95"/>
                <a:gd name="T24" fmla="*/ 21 w 31"/>
                <a:gd name="T25" fmla="*/ 64 h 95"/>
                <a:gd name="T26" fmla="*/ 27 w 31"/>
                <a:gd name="T27" fmla="*/ 53 h 95"/>
                <a:gd name="T28" fmla="*/ 27 w 31"/>
                <a:gd name="T29" fmla="*/ 59 h 95"/>
                <a:gd name="T30" fmla="*/ 21 w 31"/>
                <a:gd name="T31" fmla="*/ 61 h 95"/>
                <a:gd name="T32" fmla="*/ 27 w 31"/>
                <a:gd name="T33" fmla="*/ 42 h 95"/>
                <a:gd name="T34" fmla="*/ 21 w 31"/>
                <a:gd name="T35" fmla="*/ 61 h 95"/>
                <a:gd name="T36" fmla="*/ 20 w 31"/>
                <a:gd name="T37" fmla="*/ 43 h 95"/>
                <a:gd name="T38" fmla="*/ 27 w 31"/>
                <a:gd name="T39" fmla="*/ 39 h 95"/>
                <a:gd name="T40" fmla="*/ 21 w 31"/>
                <a:gd name="T41" fmla="*/ 49 h 95"/>
                <a:gd name="T42" fmla="*/ 20 w 31"/>
                <a:gd name="T43" fmla="*/ 38 h 95"/>
                <a:gd name="T44" fmla="*/ 21 w 31"/>
                <a:gd name="T45" fmla="*/ 36 h 95"/>
                <a:gd name="T46" fmla="*/ 27 w 31"/>
                <a:gd name="T47" fmla="*/ 26 h 95"/>
                <a:gd name="T48" fmla="*/ 26 w 31"/>
                <a:gd name="T49" fmla="*/ 32 h 95"/>
                <a:gd name="T50" fmla="*/ 17 w 31"/>
                <a:gd name="T51" fmla="*/ 92 h 95"/>
                <a:gd name="T52" fmla="*/ 4 w 31"/>
                <a:gd name="T53" fmla="*/ 57 h 95"/>
                <a:gd name="T54" fmla="*/ 12 w 31"/>
                <a:gd name="T55" fmla="*/ 13 h 95"/>
                <a:gd name="T56" fmla="*/ 17 w 31"/>
                <a:gd name="T57" fmla="*/ 36 h 95"/>
                <a:gd name="T58" fmla="*/ 17 w 31"/>
                <a:gd name="T59" fmla="*/ 92 h 95"/>
                <a:gd name="T60" fmla="*/ 20 w 31"/>
                <a:gd name="T61" fmla="*/ 25 h 95"/>
                <a:gd name="T62" fmla="*/ 27 w 31"/>
                <a:gd name="T63" fmla="*/ 23 h 95"/>
                <a:gd name="T64" fmla="*/ 20 w 31"/>
                <a:gd name="T65" fmla="*/ 21 h 95"/>
                <a:gd name="T66" fmla="*/ 20 w 31"/>
                <a:gd name="T67" fmla="*/ 13 h 95"/>
                <a:gd name="T68" fmla="*/ 27 w 31"/>
                <a:gd name="T69" fmla="*/ 7 h 95"/>
                <a:gd name="T70" fmla="*/ 27 w 31"/>
                <a:gd name="T71" fmla="*/ 10 h 95"/>
                <a:gd name="T72" fmla="*/ 18 w 31"/>
                <a:gd name="T73" fmla="*/ 10 h 95"/>
                <a:gd name="T74" fmla="*/ 14 w 31"/>
                <a:gd name="T75" fmla="*/ 4 h 95"/>
                <a:gd name="T76" fmla="*/ 25 w 31"/>
                <a:gd name="T77" fmla="*/ 4 h 95"/>
                <a:gd name="T78" fmla="*/ 23 w 31"/>
                <a:gd name="T79" fmla="*/ 0 h 95"/>
                <a:gd name="T80" fmla="*/ 12 w 31"/>
                <a:gd name="T81" fmla="*/ 1 h 95"/>
                <a:gd name="T82" fmla="*/ 1 w 31"/>
                <a:gd name="T83" fmla="*/ 10 h 95"/>
                <a:gd name="T84" fmla="*/ 1 w 31"/>
                <a:gd name="T85" fmla="*/ 10 h 95"/>
                <a:gd name="T86" fmla="*/ 0 w 31"/>
                <a:gd name="T87" fmla="*/ 11 h 95"/>
                <a:gd name="T88" fmla="*/ 0 w 31"/>
                <a:gd name="T89" fmla="*/ 11 h 95"/>
                <a:gd name="T90" fmla="*/ 0 w 31"/>
                <a:gd name="T91" fmla="*/ 57 h 95"/>
                <a:gd name="T92" fmla="*/ 1 w 31"/>
                <a:gd name="T93" fmla="*/ 93 h 95"/>
                <a:gd name="T94" fmla="*/ 18 w 31"/>
                <a:gd name="T95" fmla="*/ 95 h 95"/>
                <a:gd name="T96" fmla="*/ 20 w 31"/>
                <a:gd name="T97" fmla="*/ 95 h 95"/>
                <a:gd name="T98" fmla="*/ 30 w 31"/>
                <a:gd name="T99" fmla="*/ 89 h 95"/>
                <a:gd name="T100" fmla="*/ 31 w 31"/>
                <a:gd name="T101" fmla="*/ 88 h 95"/>
                <a:gd name="T102" fmla="*/ 31 w 31"/>
                <a:gd name="T103" fmla="*/ 87 h 95"/>
                <a:gd name="T104" fmla="*/ 31 w 31"/>
                <a:gd name="T105" fmla="*/ 3 h 95"/>
                <a:gd name="T106" fmla="*/ 31 w 31"/>
                <a:gd name="T107" fmla="*/ 2 h 95"/>
                <a:gd name="T108" fmla="*/ 31 w 31"/>
                <a:gd name="T109" fmla="*/ 2 h 95"/>
                <a:gd name="T110" fmla="*/ 31 w 31"/>
                <a:gd name="T111" fmla="*/ 1 h 95"/>
                <a:gd name="T112" fmla="*/ 30 w 31"/>
                <a:gd name="T113" fmla="*/ 1 h 95"/>
                <a:gd name="T114" fmla="*/ 23 w 31"/>
                <a:gd name="T11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" h="95">
                  <a:moveTo>
                    <a:pt x="27" y="87"/>
                  </a:moveTo>
                  <a:cubicBezTo>
                    <a:pt x="27" y="86"/>
                    <a:pt x="27" y="86"/>
                    <a:pt x="28" y="85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7" y="87"/>
                    <a:pt x="27" y="87"/>
                    <a:pt x="27" y="87"/>
                  </a:cubicBezTo>
                  <a:moveTo>
                    <a:pt x="21" y="91"/>
                  </a:moveTo>
                  <a:cubicBezTo>
                    <a:pt x="21" y="90"/>
                    <a:pt x="21" y="89"/>
                    <a:pt x="21" y="88"/>
                  </a:cubicBezTo>
                  <a:cubicBezTo>
                    <a:pt x="22" y="84"/>
                    <a:pt x="25" y="81"/>
                    <a:pt x="28" y="78"/>
                  </a:cubicBezTo>
                  <a:cubicBezTo>
                    <a:pt x="28" y="79"/>
                    <a:pt x="28" y="81"/>
                    <a:pt x="28" y="82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7" y="83"/>
                    <a:pt x="27" y="83"/>
                  </a:cubicBezTo>
                  <a:cubicBezTo>
                    <a:pt x="26" y="85"/>
                    <a:pt x="24" y="87"/>
                    <a:pt x="23" y="89"/>
                  </a:cubicBezTo>
                  <a:cubicBezTo>
                    <a:pt x="22" y="90"/>
                    <a:pt x="21" y="90"/>
                    <a:pt x="21" y="91"/>
                  </a:cubicBezTo>
                  <a:moveTo>
                    <a:pt x="21" y="84"/>
                  </a:moveTo>
                  <a:cubicBezTo>
                    <a:pt x="21" y="83"/>
                    <a:pt x="21" y="82"/>
                    <a:pt x="21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3" y="76"/>
                    <a:pt x="25" y="73"/>
                    <a:pt x="28" y="70"/>
                  </a:cubicBezTo>
                  <a:cubicBezTo>
                    <a:pt x="28" y="72"/>
                    <a:pt x="28" y="74"/>
                    <a:pt x="28" y="75"/>
                  </a:cubicBezTo>
                  <a:cubicBezTo>
                    <a:pt x="25" y="78"/>
                    <a:pt x="23" y="81"/>
                    <a:pt x="21" y="84"/>
                  </a:cubicBezTo>
                  <a:moveTo>
                    <a:pt x="21" y="77"/>
                  </a:moveTo>
                  <a:cubicBezTo>
                    <a:pt x="21" y="75"/>
                    <a:pt x="21" y="73"/>
                    <a:pt x="21" y="72"/>
                  </a:cubicBezTo>
                  <a:cubicBezTo>
                    <a:pt x="23" y="68"/>
                    <a:pt x="25" y="65"/>
                    <a:pt x="27" y="61"/>
                  </a:cubicBezTo>
                  <a:cubicBezTo>
                    <a:pt x="27" y="63"/>
                    <a:pt x="27" y="66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5" y="71"/>
                    <a:pt x="23" y="74"/>
                    <a:pt x="21" y="77"/>
                  </a:cubicBezTo>
                  <a:moveTo>
                    <a:pt x="21" y="68"/>
                  </a:moveTo>
                  <a:cubicBezTo>
                    <a:pt x="21" y="67"/>
                    <a:pt x="21" y="65"/>
                    <a:pt x="21" y="64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3" y="60"/>
                    <a:pt x="25" y="57"/>
                    <a:pt x="27" y="53"/>
                  </a:cubicBezTo>
                  <a:cubicBezTo>
                    <a:pt x="27" y="55"/>
                    <a:pt x="27" y="57"/>
                    <a:pt x="27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5" y="62"/>
                    <a:pt x="23" y="65"/>
                    <a:pt x="21" y="68"/>
                  </a:cubicBezTo>
                  <a:moveTo>
                    <a:pt x="21" y="61"/>
                  </a:moveTo>
                  <a:cubicBezTo>
                    <a:pt x="21" y="58"/>
                    <a:pt x="21" y="55"/>
                    <a:pt x="21" y="52"/>
                  </a:cubicBezTo>
                  <a:cubicBezTo>
                    <a:pt x="23" y="48"/>
                    <a:pt x="25" y="45"/>
                    <a:pt x="27" y="42"/>
                  </a:cubicBezTo>
                  <a:cubicBezTo>
                    <a:pt x="27" y="45"/>
                    <a:pt x="27" y="47"/>
                    <a:pt x="27" y="50"/>
                  </a:cubicBezTo>
                  <a:cubicBezTo>
                    <a:pt x="25" y="53"/>
                    <a:pt x="23" y="57"/>
                    <a:pt x="21" y="61"/>
                  </a:cubicBezTo>
                  <a:moveTo>
                    <a:pt x="21" y="49"/>
                  </a:moveTo>
                  <a:cubicBezTo>
                    <a:pt x="20" y="47"/>
                    <a:pt x="20" y="45"/>
                    <a:pt x="20" y="43"/>
                  </a:cubicBezTo>
                  <a:cubicBezTo>
                    <a:pt x="23" y="40"/>
                    <a:pt x="25" y="37"/>
                    <a:pt x="27" y="34"/>
                  </a:cubicBezTo>
                  <a:cubicBezTo>
                    <a:pt x="27" y="36"/>
                    <a:pt x="27" y="37"/>
                    <a:pt x="27" y="3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5" y="42"/>
                    <a:pt x="22" y="45"/>
                    <a:pt x="21" y="49"/>
                  </a:cubicBezTo>
                  <a:moveTo>
                    <a:pt x="20" y="40"/>
                  </a:moveTo>
                  <a:cubicBezTo>
                    <a:pt x="20" y="39"/>
                    <a:pt x="20" y="38"/>
                    <a:pt x="20" y="38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1" y="37"/>
                    <a:pt x="21" y="37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3" y="33"/>
                    <a:pt x="25" y="29"/>
                    <a:pt x="27" y="26"/>
                  </a:cubicBezTo>
                  <a:cubicBezTo>
                    <a:pt x="27" y="28"/>
                    <a:pt x="27" y="30"/>
                    <a:pt x="27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4" y="35"/>
                    <a:pt x="22" y="37"/>
                    <a:pt x="20" y="40"/>
                  </a:cubicBezTo>
                  <a:moveTo>
                    <a:pt x="17" y="92"/>
                  </a:moveTo>
                  <a:cubicBezTo>
                    <a:pt x="12" y="91"/>
                    <a:pt x="9" y="91"/>
                    <a:pt x="4" y="91"/>
                  </a:cubicBezTo>
                  <a:cubicBezTo>
                    <a:pt x="4" y="82"/>
                    <a:pt x="4" y="70"/>
                    <a:pt x="4" y="57"/>
                  </a:cubicBezTo>
                  <a:cubicBezTo>
                    <a:pt x="4" y="40"/>
                    <a:pt x="4" y="22"/>
                    <a:pt x="4" y="13"/>
                  </a:cubicBezTo>
                  <a:cubicBezTo>
                    <a:pt x="7" y="13"/>
                    <a:pt x="10" y="13"/>
                    <a:pt x="12" y="13"/>
                  </a:cubicBezTo>
                  <a:cubicBezTo>
                    <a:pt x="14" y="13"/>
                    <a:pt x="16" y="13"/>
                    <a:pt x="17" y="13"/>
                  </a:cubicBezTo>
                  <a:cubicBezTo>
                    <a:pt x="17" y="17"/>
                    <a:pt x="17" y="26"/>
                    <a:pt x="17" y="36"/>
                  </a:cubicBezTo>
                  <a:cubicBezTo>
                    <a:pt x="17" y="50"/>
                    <a:pt x="17" y="67"/>
                    <a:pt x="17" y="79"/>
                  </a:cubicBezTo>
                  <a:cubicBezTo>
                    <a:pt x="17" y="84"/>
                    <a:pt x="17" y="88"/>
                    <a:pt x="17" y="92"/>
                  </a:cubicBezTo>
                  <a:moveTo>
                    <a:pt x="20" y="33"/>
                  </a:moveTo>
                  <a:cubicBezTo>
                    <a:pt x="20" y="30"/>
                    <a:pt x="20" y="27"/>
                    <a:pt x="20" y="25"/>
                  </a:cubicBezTo>
                  <a:cubicBezTo>
                    <a:pt x="23" y="21"/>
                    <a:pt x="25" y="17"/>
                    <a:pt x="27" y="13"/>
                  </a:cubicBezTo>
                  <a:cubicBezTo>
                    <a:pt x="27" y="16"/>
                    <a:pt x="27" y="19"/>
                    <a:pt x="27" y="23"/>
                  </a:cubicBezTo>
                  <a:cubicBezTo>
                    <a:pt x="25" y="26"/>
                    <a:pt x="23" y="30"/>
                    <a:pt x="20" y="33"/>
                  </a:cubicBezTo>
                  <a:moveTo>
                    <a:pt x="20" y="21"/>
                  </a:moveTo>
                  <a:cubicBezTo>
                    <a:pt x="20" y="18"/>
                    <a:pt x="20" y="15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3" y="10"/>
                    <a:pt x="25" y="8"/>
                    <a:pt x="27" y="6"/>
                  </a:cubicBezTo>
                  <a:cubicBezTo>
                    <a:pt x="27" y="6"/>
                    <a:pt x="27" y="7"/>
                    <a:pt x="27" y="7"/>
                  </a:cubicBezTo>
                  <a:cubicBezTo>
                    <a:pt x="27" y="8"/>
                    <a:pt x="27" y="9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5" y="14"/>
                    <a:pt x="22" y="18"/>
                    <a:pt x="20" y="21"/>
                  </a:cubicBezTo>
                  <a:moveTo>
                    <a:pt x="18" y="10"/>
                  </a:moveTo>
                  <a:cubicBezTo>
                    <a:pt x="17" y="10"/>
                    <a:pt x="12" y="10"/>
                    <a:pt x="7" y="10"/>
                  </a:cubicBezTo>
                  <a:cubicBezTo>
                    <a:pt x="10" y="7"/>
                    <a:pt x="13" y="5"/>
                    <a:pt x="14" y="4"/>
                  </a:cubicBezTo>
                  <a:cubicBezTo>
                    <a:pt x="15" y="4"/>
                    <a:pt x="19" y="4"/>
                    <a:pt x="23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3" y="6"/>
                    <a:pt x="21" y="8"/>
                    <a:pt x="18" y="10"/>
                  </a:cubicBezTo>
                  <a:moveTo>
                    <a:pt x="23" y="0"/>
                  </a:moveTo>
                  <a:cubicBezTo>
                    <a:pt x="18" y="0"/>
                    <a:pt x="13" y="0"/>
                    <a:pt x="13" y="0"/>
                  </a:cubicBezTo>
                  <a:cubicBezTo>
                    <a:pt x="13" y="0"/>
                    <a:pt x="12" y="0"/>
                    <a:pt x="12" y="1"/>
                  </a:cubicBezTo>
                  <a:cubicBezTo>
                    <a:pt x="12" y="1"/>
                    <a:pt x="11" y="2"/>
                    <a:pt x="9" y="3"/>
                  </a:cubicBezTo>
                  <a:cubicBezTo>
                    <a:pt x="7" y="5"/>
                    <a:pt x="4" y="7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20"/>
                    <a:pt x="0" y="39"/>
                    <a:pt x="0" y="57"/>
                  </a:cubicBezTo>
                  <a:cubicBezTo>
                    <a:pt x="0" y="71"/>
                    <a:pt x="0" y="84"/>
                    <a:pt x="0" y="93"/>
                  </a:cubicBezTo>
                  <a:cubicBezTo>
                    <a:pt x="1" y="93"/>
                    <a:pt x="1" y="93"/>
                    <a:pt x="1" y="93"/>
                  </a:cubicBezTo>
                  <a:cubicBezTo>
                    <a:pt x="1" y="94"/>
                    <a:pt x="2" y="94"/>
                    <a:pt x="2" y="95"/>
                  </a:cubicBezTo>
                  <a:cubicBezTo>
                    <a:pt x="9" y="95"/>
                    <a:pt x="12" y="95"/>
                    <a:pt x="18" y="95"/>
                  </a:cubicBezTo>
                  <a:cubicBezTo>
                    <a:pt x="18" y="95"/>
                    <a:pt x="19" y="95"/>
                    <a:pt x="19" y="95"/>
                  </a:cubicBezTo>
                  <a:cubicBezTo>
                    <a:pt x="19" y="95"/>
                    <a:pt x="19" y="95"/>
                    <a:pt x="20" y="95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23" y="93"/>
                    <a:pt x="27" y="91"/>
                    <a:pt x="30" y="89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31" y="88"/>
                    <a:pt x="31" y="88"/>
                    <a:pt x="31" y="87"/>
                  </a:cubicBezTo>
                  <a:cubicBezTo>
                    <a:pt x="31" y="72"/>
                    <a:pt x="31" y="23"/>
                    <a:pt x="31" y="7"/>
                  </a:cubicBezTo>
                  <a:cubicBezTo>
                    <a:pt x="31" y="5"/>
                    <a:pt x="31" y="4"/>
                    <a:pt x="31" y="3"/>
                  </a:cubicBezTo>
                  <a:cubicBezTo>
                    <a:pt x="31" y="3"/>
                    <a:pt x="31" y="3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19" name="Freeform 803"/>
            <p:cNvSpPr>
              <a:spLocks noEditPoints="1"/>
            </p:cNvSpPr>
            <p:nvPr/>
          </p:nvSpPr>
          <p:spPr bwMode="auto">
            <a:xfrm>
              <a:off x="3258" y="3448"/>
              <a:ext cx="73" cy="288"/>
            </a:xfrm>
            <a:custGeom>
              <a:avLst/>
              <a:gdLst>
                <a:gd name="T0" fmla="*/ 28 w 31"/>
                <a:gd name="T1" fmla="*/ 109 h 122"/>
                <a:gd name="T2" fmla="*/ 22 w 31"/>
                <a:gd name="T3" fmla="*/ 117 h 122"/>
                <a:gd name="T4" fmla="*/ 21 w 31"/>
                <a:gd name="T5" fmla="*/ 110 h 122"/>
                <a:gd name="T6" fmla="*/ 28 w 31"/>
                <a:gd name="T7" fmla="*/ 101 h 122"/>
                <a:gd name="T8" fmla="*/ 21 w 31"/>
                <a:gd name="T9" fmla="*/ 115 h 122"/>
                <a:gd name="T10" fmla="*/ 21 w 31"/>
                <a:gd name="T11" fmla="*/ 104 h 122"/>
                <a:gd name="T12" fmla="*/ 28 w 31"/>
                <a:gd name="T13" fmla="*/ 94 h 122"/>
                <a:gd name="T14" fmla="*/ 21 w 31"/>
                <a:gd name="T15" fmla="*/ 107 h 122"/>
                <a:gd name="T16" fmla="*/ 21 w 31"/>
                <a:gd name="T17" fmla="*/ 96 h 122"/>
                <a:gd name="T18" fmla="*/ 28 w 31"/>
                <a:gd name="T19" fmla="*/ 91 h 122"/>
                <a:gd name="T20" fmla="*/ 21 w 31"/>
                <a:gd name="T21" fmla="*/ 93 h 122"/>
                <a:gd name="T22" fmla="*/ 28 w 31"/>
                <a:gd name="T23" fmla="*/ 78 h 122"/>
                <a:gd name="T24" fmla="*/ 27 w 31"/>
                <a:gd name="T25" fmla="*/ 84 h 122"/>
                <a:gd name="T26" fmla="*/ 21 w 31"/>
                <a:gd name="T27" fmla="*/ 84 h 122"/>
                <a:gd name="T28" fmla="*/ 28 w 31"/>
                <a:gd name="T29" fmla="*/ 70 h 122"/>
                <a:gd name="T30" fmla="*/ 27 w 31"/>
                <a:gd name="T31" fmla="*/ 75 h 122"/>
                <a:gd name="T32" fmla="*/ 21 w 31"/>
                <a:gd name="T33" fmla="*/ 77 h 122"/>
                <a:gd name="T34" fmla="*/ 27 w 31"/>
                <a:gd name="T35" fmla="*/ 58 h 122"/>
                <a:gd name="T36" fmla="*/ 21 w 31"/>
                <a:gd name="T37" fmla="*/ 77 h 122"/>
                <a:gd name="T38" fmla="*/ 21 w 31"/>
                <a:gd name="T39" fmla="*/ 60 h 122"/>
                <a:gd name="T40" fmla="*/ 21 w 31"/>
                <a:gd name="T41" fmla="*/ 58 h 122"/>
                <a:gd name="T42" fmla="*/ 27 w 31"/>
                <a:gd name="T43" fmla="*/ 48 h 122"/>
                <a:gd name="T44" fmla="*/ 21 w 31"/>
                <a:gd name="T45" fmla="*/ 65 h 122"/>
                <a:gd name="T46" fmla="*/ 20 w 31"/>
                <a:gd name="T47" fmla="*/ 51 h 122"/>
                <a:gd name="T48" fmla="*/ 27 w 31"/>
                <a:gd name="T49" fmla="*/ 45 h 122"/>
                <a:gd name="T50" fmla="*/ 20 w 31"/>
                <a:gd name="T51" fmla="*/ 46 h 122"/>
                <a:gd name="T52" fmla="*/ 21 w 31"/>
                <a:gd name="T53" fmla="*/ 36 h 122"/>
                <a:gd name="T54" fmla="*/ 27 w 31"/>
                <a:gd name="T55" fmla="*/ 34 h 122"/>
                <a:gd name="T56" fmla="*/ 20 w 31"/>
                <a:gd name="T57" fmla="*/ 33 h 122"/>
                <a:gd name="T58" fmla="*/ 27 w 31"/>
                <a:gd name="T59" fmla="*/ 14 h 122"/>
                <a:gd name="T60" fmla="*/ 26 w 31"/>
                <a:gd name="T61" fmla="*/ 26 h 122"/>
                <a:gd name="T62" fmla="*/ 17 w 31"/>
                <a:gd name="T63" fmla="*/ 119 h 122"/>
                <a:gd name="T64" fmla="*/ 4 w 31"/>
                <a:gd name="T65" fmla="*/ 73 h 122"/>
                <a:gd name="T66" fmla="*/ 13 w 31"/>
                <a:gd name="T67" fmla="*/ 13 h 122"/>
                <a:gd name="T68" fmla="*/ 17 w 31"/>
                <a:gd name="T69" fmla="*/ 21 h 122"/>
                <a:gd name="T70" fmla="*/ 17 w 31"/>
                <a:gd name="T71" fmla="*/ 119 h 122"/>
                <a:gd name="T72" fmla="*/ 20 w 31"/>
                <a:gd name="T73" fmla="*/ 13 h 122"/>
                <a:gd name="T74" fmla="*/ 27 w 31"/>
                <a:gd name="T75" fmla="*/ 6 h 122"/>
                <a:gd name="T76" fmla="*/ 20 w 31"/>
                <a:gd name="T77" fmla="*/ 21 h 122"/>
                <a:gd name="T78" fmla="*/ 7 w 31"/>
                <a:gd name="T79" fmla="*/ 9 h 122"/>
                <a:gd name="T80" fmla="*/ 23 w 31"/>
                <a:gd name="T81" fmla="*/ 3 h 122"/>
                <a:gd name="T82" fmla="*/ 18 w 31"/>
                <a:gd name="T83" fmla="*/ 10 h 122"/>
                <a:gd name="T84" fmla="*/ 28 w 31"/>
                <a:gd name="T85" fmla="*/ 0 h 122"/>
                <a:gd name="T86" fmla="*/ 13 w 31"/>
                <a:gd name="T87" fmla="*/ 0 h 122"/>
                <a:gd name="T88" fmla="*/ 9 w 31"/>
                <a:gd name="T89" fmla="*/ 3 h 122"/>
                <a:gd name="T90" fmla="*/ 1 w 31"/>
                <a:gd name="T91" fmla="*/ 10 h 122"/>
                <a:gd name="T92" fmla="*/ 1 w 31"/>
                <a:gd name="T93" fmla="*/ 10 h 122"/>
                <a:gd name="T94" fmla="*/ 0 w 31"/>
                <a:gd name="T95" fmla="*/ 11 h 122"/>
                <a:gd name="T96" fmla="*/ 0 w 31"/>
                <a:gd name="T97" fmla="*/ 11 h 122"/>
                <a:gd name="T98" fmla="*/ 0 w 31"/>
                <a:gd name="T99" fmla="*/ 120 h 122"/>
                <a:gd name="T100" fmla="*/ 2 w 31"/>
                <a:gd name="T101" fmla="*/ 122 h 122"/>
                <a:gd name="T102" fmla="*/ 19 w 31"/>
                <a:gd name="T103" fmla="*/ 122 h 122"/>
                <a:gd name="T104" fmla="*/ 30 w 31"/>
                <a:gd name="T105" fmla="*/ 116 h 122"/>
                <a:gd name="T106" fmla="*/ 31 w 31"/>
                <a:gd name="T107" fmla="*/ 115 h 122"/>
                <a:gd name="T108" fmla="*/ 31 w 31"/>
                <a:gd name="T109" fmla="*/ 114 h 122"/>
                <a:gd name="T110" fmla="*/ 31 w 31"/>
                <a:gd name="T111" fmla="*/ 17 h 122"/>
                <a:gd name="T112" fmla="*/ 29 w 31"/>
                <a:gd name="T11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" h="122">
                  <a:moveTo>
                    <a:pt x="22" y="117"/>
                  </a:moveTo>
                  <a:cubicBezTo>
                    <a:pt x="24" y="114"/>
                    <a:pt x="26" y="111"/>
                    <a:pt x="28" y="109"/>
                  </a:cubicBezTo>
                  <a:cubicBezTo>
                    <a:pt x="28" y="110"/>
                    <a:pt x="28" y="112"/>
                    <a:pt x="28" y="113"/>
                  </a:cubicBezTo>
                  <a:cubicBezTo>
                    <a:pt x="26" y="115"/>
                    <a:pt x="24" y="116"/>
                    <a:pt x="22" y="117"/>
                  </a:cubicBezTo>
                  <a:moveTo>
                    <a:pt x="21" y="115"/>
                  </a:moveTo>
                  <a:cubicBezTo>
                    <a:pt x="21" y="114"/>
                    <a:pt x="21" y="112"/>
                    <a:pt x="21" y="110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23" y="107"/>
                    <a:pt x="25" y="104"/>
                    <a:pt x="28" y="101"/>
                  </a:cubicBezTo>
                  <a:cubicBezTo>
                    <a:pt x="28" y="102"/>
                    <a:pt x="28" y="104"/>
                    <a:pt x="28" y="106"/>
                  </a:cubicBezTo>
                  <a:cubicBezTo>
                    <a:pt x="25" y="109"/>
                    <a:pt x="23" y="112"/>
                    <a:pt x="21" y="115"/>
                  </a:cubicBezTo>
                  <a:moveTo>
                    <a:pt x="21" y="107"/>
                  </a:moveTo>
                  <a:cubicBezTo>
                    <a:pt x="21" y="106"/>
                    <a:pt x="21" y="105"/>
                    <a:pt x="21" y="104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23" y="100"/>
                    <a:pt x="25" y="97"/>
                    <a:pt x="28" y="94"/>
                  </a:cubicBezTo>
                  <a:cubicBezTo>
                    <a:pt x="28" y="95"/>
                    <a:pt x="28" y="97"/>
                    <a:pt x="28" y="98"/>
                  </a:cubicBezTo>
                  <a:cubicBezTo>
                    <a:pt x="25" y="101"/>
                    <a:pt x="23" y="104"/>
                    <a:pt x="21" y="107"/>
                  </a:cubicBezTo>
                  <a:moveTo>
                    <a:pt x="21" y="100"/>
                  </a:moveTo>
                  <a:cubicBezTo>
                    <a:pt x="21" y="99"/>
                    <a:pt x="21" y="97"/>
                    <a:pt x="21" y="96"/>
                  </a:cubicBezTo>
                  <a:cubicBezTo>
                    <a:pt x="23" y="93"/>
                    <a:pt x="25" y="89"/>
                    <a:pt x="28" y="86"/>
                  </a:cubicBezTo>
                  <a:cubicBezTo>
                    <a:pt x="28" y="88"/>
                    <a:pt x="28" y="90"/>
                    <a:pt x="28" y="91"/>
                  </a:cubicBezTo>
                  <a:cubicBezTo>
                    <a:pt x="25" y="94"/>
                    <a:pt x="23" y="97"/>
                    <a:pt x="21" y="100"/>
                  </a:cubicBezTo>
                  <a:moveTo>
                    <a:pt x="21" y="93"/>
                  </a:moveTo>
                  <a:cubicBezTo>
                    <a:pt x="21" y="91"/>
                    <a:pt x="21" y="89"/>
                    <a:pt x="21" y="87"/>
                  </a:cubicBezTo>
                  <a:cubicBezTo>
                    <a:pt x="23" y="84"/>
                    <a:pt x="25" y="81"/>
                    <a:pt x="28" y="78"/>
                  </a:cubicBezTo>
                  <a:cubicBezTo>
                    <a:pt x="28" y="80"/>
                    <a:pt x="28" y="82"/>
                    <a:pt x="28" y="84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5" y="87"/>
                    <a:pt x="23" y="90"/>
                    <a:pt x="21" y="93"/>
                  </a:cubicBezTo>
                  <a:moveTo>
                    <a:pt x="21" y="84"/>
                  </a:moveTo>
                  <a:cubicBezTo>
                    <a:pt x="21" y="83"/>
                    <a:pt x="21" y="81"/>
                    <a:pt x="21" y="80"/>
                  </a:cubicBezTo>
                  <a:cubicBezTo>
                    <a:pt x="23" y="76"/>
                    <a:pt x="25" y="73"/>
                    <a:pt x="28" y="70"/>
                  </a:cubicBezTo>
                  <a:cubicBezTo>
                    <a:pt x="28" y="72"/>
                    <a:pt x="28" y="74"/>
                    <a:pt x="28" y="75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25" y="78"/>
                    <a:pt x="23" y="81"/>
                    <a:pt x="21" y="84"/>
                  </a:cubicBezTo>
                  <a:moveTo>
                    <a:pt x="21" y="77"/>
                  </a:moveTo>
                  <a:cubicBezTo>
                    <a:pt x="21" y="74"/>
                    <a:pt x="21" y="71"/>
                    <a:pt x="21" y="69"/>
                  </a:cubicBezTo>
                  <a:cubicBezTo>
                    <a:pt x="23" y="65"/>
                    <a:pt x="25" y="62"/>
                    <a:pt x="27" y="58"/>
                  </a:cubicBezTo>
                  <a:cubicBezTo>
                    <a:pt x="27" y="61"/>
                    <a:pt x="27" y="65"/>
                    <a:pt x="28" y="68"/>
                  </a:cubicBezTo>
                  <a:cubicBezTo>
                    <a:pt x="25" y="70"/>
                    <a:pt x="23" y="73"/>
                    <a:pt x="21" y="77"/>
                  </a:cubicBezTo>
                  <a:moveTo>
                    <a:pt x="21" y="65"/>
                  </a:moveTo>
                  <a:cubicBezTo>
                    <a:pt x="21" y="63"/>
                    <a:pt x="21" y="62"/>
                    <a:pt x="21" y="60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2" y="59"/>
                    <a:pt x="21" y="58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3" y="55"/>
                    <a:pt x="25" y="52"/>
                    <a:pt x="27" y="48"/>
                  </a:cubicBezTo>
                  <a:cubicBezTo>
                    <a:pt x="27" y="51"/>
                    <a:pt x="27" y="53"/>
                    <a:pt x="27" y="55"/>
                  </a:cubicBezTo>
                  <a:cubicBezTo>
                    <a:pt x="25" y="59"/>
                    <a:pt x="23" y="62"/>
                    <a:pt x="21" y="65"/>
                  </a:cubicBezTo>
                  <a:moveTo>
                    <a:pt x="21" y="56"/>
                  </a:moveTo>
                  <a:cubicBezTo>
                    <a:pt x="21" y="54"/>
                    <a:pt x="21" y="52"/>
                    <a:pt x="20" y="51"/>
                  </a:cubicBezTo>
                  <a:cubicBezTo>
                    <a:pt x="22" y="46"/>
                    <a:pt x="25" y="42"/>
                    <a:pt x="27" y="38"/>
                  </a:cubicBezTo>
                  <a:cubicBezTo>
                    <a:pt x="27" y="40"/>
                    <a:pt x="27" y="42"/>
                    <a:pt x="27" y="45"/>
                  </a:cubicBezTo>
                  <a:cubicBezTo>
                    <a:pt x="25" y="49"/>
                    <a:pt x="23" y="52"/>
                    <a:pt x="21" y="56"/>
                  </a:cubicBezTo>
                  <a:moveTo>
                    <a:pt x="20" y="46"/>
                  </a:moveTo>
                  <a:cubicBezTo>
                    <a:pt x="20" y="43"/>
                    <a:pt x="20" y="39"/>
                    <a:pt x="20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3" y="33"/>
                    <a:pt x="25" y="30"/>
                    <a:pt x="27" y="27"/>
                  </a:cubicBezTo>
                  <a:cubicBezTo>
                    <a:pt x="27" y="29"/>
                    <a:pt x="27" y="32"/>
                    <a:pt x="27" y="34"/>
                  </a:cubicBezTo>
                  <a:cubicBezTo>
                    <a:pt x="25" y="38"/>
                    <a:pt x="22" y="42"/>
                    <a:pt x="20" y="46"/>
                  </a:cubicBezTo>
                  <a:moveTo>
                    <a:pt x="20" y="33"/>
                  </a:moveTo>
                  <a:cubicBezTo>
                    <a:pt x="20" y="30"/>
                    <a:pt x="20" y="27"/>
                    <a:pt x="20" y="24"/>
                  </a:cubicBezTo>
                  <a:cubicBezTo>
                    <a:pt x="23" y="21"/>
                    <a:pt x="25" y="17"/>
                    <a:pt x="27" y="14"/>
                  </a:cubicBezTo>
                  <a:cubicBezTo>
                    <a:pt x="27" y="17"/>
                    <a:pt x="27" y="21"/>
                    <a:pt x="27" y="24"/>
                  </a:cubicBezTo>
                  <a:cubicBezTo>
                    <a:pt x="27" y="25"/>
                    <a:pt x="26" y="25"/>
                    <a:pt x="26" y="26"/>
                  </a:cubicBezTo>
                  <a:cubicBezTo>
                    <a:pt x="24" y="28"/>
                    <a:pt x="22" y="31"/>
                    <a:pt x="20" y="33"/>
                  </a:cubicBezTo>
                  <a:moveTo>
                    <a:pt x="17" y="119"/>
                  </a:moveTo>
                  <a:cubicBezTo>
                    <a:pt x="12" y="118"/>
                    <a:pt x="9" y="118"/>
                    <a:pt x="4" y="118"/>
                  </a:cubicBezTo>
                  <a:cubicBezTo>
                    <a:pt x="4" y="109"/>
                    <a:pt x="4" y="91"/>
                    <a:pt x="4" y="73"/>
                  </a:cubicBezTo>
                  <a:cubicBezTo>
                    <a:pt x="4" y="49"/>
                    <a:pt x="4" y="23"/>
                    <a:pt x="4" y="13"/>
                  </a:cubicBezTo>
                  <a:cubicBezTo>
                    <a:pt x="7" y="13"/>
                    <a:pt x="10" y="13"/>
                    <a:pt x="13" y="13"/>
                  </a:cubicBezTo>
                  <a:cubicBezTo>
                    <a:pt x="14" y="13"/>
                    <a:pt x="16" y="13"/>
                    <a:pt x="17" y="13"/>
                  </a:cubicBezTo>
                  <a:cubicBezTo>
                    <a:pt x="17" y="15"/>
                    <a:pt x="17" y="18"/>
                    <a:pt x="17" y="21"/>
                  </a:cubicBezTo>
                  <a:cubicBezTo>
                    <a:pt x="17" y="40"/>
                    <a:pt x="17" y="80"/>
                    <a:pt x="17" y="104"/>
                  </a:cubicBezTo>
                  <a:cubicBezTo>
                    <a:pt x="17" y="110"/>
                    <a:pt x="17" y="115"/>
                    <a:pt x="17" y="119"/>
                  </a:cubicBezTo>
                  <a:moveTo>
                    <a:pt x="20" y="21"/>
                  </a:moveTo>
                  <a:cubicBezTo>
                    <a:pt x="20" y="17"/>
                    <a:pt x="20" y="14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3" y="10"/>
                    <a:pt x="25" y="8"/>
                    <a:pt x="27" y="6"/>
                  </a:cubicBezTo>
                  <a:cubicBezTo>
                    <a:pt x="27" y="7"/>
                    <a:pt x="27" y="9"/>
                    <a:pt x="27" y="11"/>
                  </a:cubicBezTo>
                  <a:cubicBezTo>
                    <a:pt x="25" y="14"/>
                    <a:pt x="23" y="17"/>
                    <a:pt x="20" y="21"/>
                  </a:cubicBezTo>
                  <a:moveTo>
                    <a:pt x="18" y="10"/>
                  </a:moveTo>
                  <a:cubicBezTo>
                    <a:pt x="17" y="10"/>
                    <a:pt x="12" y="9"/>
                    <a:pt x="7" y="9"/>
                  </a:cubicBezTo>
                  <a:cubicBezTo>
                    <a:pt x="10" y="6"/>
                    <a:pt x="13" y="4"/>
                    <a:pt x="14" y="3"/>
                  </a:cubicBezTo>
                  <a:cubicBezTo>
                    <a:pt x="15" y="3"/>
                    <a:pt x="19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3" y="5"/>
                    <a:pt x="21" y="7"/>
                    <a:pt x="18" y="10"/>
                  </a:cubicBezTo>
                  <a:moveTo>
                    <a:pt x="29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5" y="0"/>
                    <a:pt x="23" y="0"/>
                  </a:cubicBezTo>
                  <a:cubicBezTo>
                    <a:pt x="18" y="0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2" y="0"/>
                    <a:pt x="11" y="1"/>
                    <a:pt x="9" y="3"/>
                  </a:cubicBezTo>
                  <a:cubicBezTo>
                    <a:pt x="7" y="5"/>
                    <a:pt x="4" y="7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9"/>
                    <a:pt x="1" y="47"/>
                    <a:pt x="1" y="73"/>
                  </a:cubicBezTo>
                  <a:cubicBezTo>
                    <a:pt x="1" y="93"/>
                    <a:pt x="1" y="111"/>
                    <a:pt x="0" y="120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1" y="121"/>
                    <a:pt x="2" y="121"/>
                    <a:pt x="2" y="122"/>
                  </a:cubicBezTo>
                  <a:cubicBezTo>
                    <a:pt x="9" y="122"/>
                    <a:pt x="12" y="122"/>
                    <a:pt x="18" y="122"/>
                  </a:cubicBezTo>
                  <a:cubicBezTo>
                    <a:pt x="18" y="122"/>
                    <a:pt x="19" y="122"/>
                    <a:pt x="19" y="122"/>
                  </a:cubicBezTo>
                  <a:cubicBezTo>
                    <a:pt x="19" y="122"/>
                    <a:pt x="19" y="122"/>
                    <a:pt x="20" y="122"/>
                  </a:cubicBezTo>
                  <a:cubicBezTo>
                    <a:pt x="23" y="120"/>
                    <a:pt x="27" y="118"/>
                    <a:pt x="30" y="116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5"/>
                    <a:pt x="31" y="115"/>
                    <a:pt x="31" y="114"/>
                  </a:cubicBezTo>
                  <a:cubicBezTo>
                    <a:pt x="31" y="106"/>
                    <a:pt x="31" y="77"/>
                    <a:pt x="31" y="51"/>
                  </a:cubicBezTo>
                  <a:cubicBezTo>
                    <a:pt x="31" y="38"/>
                    <a:pt x="31" y="26"/>
                    <a:pt x="31" y="17"/>
                  </a:cubicBezTo>
                  <a:cubicBezTo>
                    <a:pt x="31" y="7"/>
                    <a:pt x="31" y="1"/>
                    <a:pt x="31" y="1"/>
                  </a:cubicBezTo>
                  <a:cubicBezTo>
                    <a:pt x="31" y="0"/>
                    <a:pt x="30" y="0"/>
                    <a:pt x="2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20" name="Freeform 804"/>
            <p:cNvSpPr>
              <a:spLocks noEditPoints="1"/>
            </p:cNvSpPr>
            <p:nvPr/>
          </p:nvSpPr>
          <p:spPr bwMode="auto">
            <a:xfrm>
              <a:off x="3099" y="3575"/>
              <a:ext cx="73" cy="161"/>
            </a:xfrm>
            <a:custGeom>
              <a:avLst/>
              <a:gdLst>
                <a:gd name="T0" fmla="*/ 21 w 31"/>
                <a:gd name="T1" fmla="*/ 61 h 68"/>
                <a:gd name="T2" fmla="*/ 28 w 31"/>
                <a:gd name="T3" fmla="*/ 56 h 68"/>
                <a:gd name="T4" fmla="*/ 21 w 31"/>
                <a:gd name="T5" fmla="*/ 64 h 68"/>
                <a:gd name="T6" fmla="*/ 21 w 31"/>
                <a:gd name="T7" fmla="*/ 55 h 68"/>
                <a:gd name="T8" fmla="*/ 28 w 31"/>
                <a:gd name="T9" fmla="*/ 43 h 68"/>
                <a:gd name="T10" fmla="*/ 27 w 31"/>
                <a:gd name="T11" fmla="*/ 49 h 68"/>
                <a:gd name="T12" fmla="*/ 21 w 31"/>
                <a:gd name="T13" fmla="*/ 51 h 68"/>
                <a:gd name="T14" fmla="*/ 28 w 31"/>
                <a:gd name="T15" fmla="*/ 34 h 68"/>
                <a:gd name="T16" fmla="*/ 28 w 31"/>
                <a:gd name="T17" fmla="*/ 41 h 68"/>
                <a:gd name="T18" fmla="*/ 26 w 31"/>
                <a:gd name="T19" fmla="*/ 41 h 68"/>
                <a:gd name="T20" fmla="*/ 21 w 31"/>
                <a:gd name="T21" fmla="*/ 42 h 68"/>
                <a:gd name="T22" fmla="*/ 28 w 31"/>
                <a:gd name="T23" fmla="*/ 24 h 68"/>
                <a:gd name="T24" fmla="*/ 26 w 31"/>
                <a:gd name="T25" fmla="*/ 33 h 68"/>
                <a:gd name="T26" fmla="*/ 21 w 31"/>
                <a:gd name="T27" fmla="*/ 32 h 68"/>
                <a:gd name="T28" fmla="*/ 28 w 31"/>
                <a:gd name="T29" fmla="*/ 16 h 68"/>
                <a:gd name="T30" fmla="*/ 27 w 31"/>
                <a:gd name="T31" fmla="*/ 21 h 68"/>
                <a:gd name="T32" fmla="*/ 17 w 31"/>
                <a:gd name="T33" fmla="*/ 65 h 68"/>
                <a:gd name="T34" fmla="*/ 4 w 31"/>
                <a:gd name="T35" fmla="*/ 41 h 68"/>
                <a:gd name="T36" fmla="*/ 13 w 31"/>
                <a:gd name="T37" fmla="*/ 14 h 68"/>
                <a:gd name="T38" fmla="*/ 17 w 31"/>
                <a:gd name="T39" fmla="*/ 26 h 68"/>
                <a:gd name="T40" fmla="*/ 17 w 31"/>
                <a:gd name="T41" fmla="*/ 65 h 68"/>
                <a:gd name="T42" fmla="*/ 21 w 31"/>
                <a:gd name="T43" fmla="*/ 20 h 68"/>
                <a:gd name="T44" fmla="*/ 28 w 31"/>
                <a:gd name="T45" fmla="*/ 13 h 68"/>
                <a:gd name="T46" fmla="*/ 21 w 31"/>
                <a:gd name="T47" fmla="*/ 23 h 68"/>
                <a:gd name="T48" fmla="*/ 20 w 31"/>
                <a:gd name="T49" fmla="*/ 13 h 68"/>
                <a:gd name="T50" fmla="*/ 27 w 31"/>
                <a:gd name="T51" fmla="*/ 8 h 68"/>
                <a:gd name="T52" fmla="*/ 18 w 31"/>
                <a:gd name="T53" fmla="*/ 10 h 68"/>
                <a:gd name="T54" fmla="*/ 14 w 31"/>
                <a:gd name="T55" fmla="*/ 4 h 68"/>
                <a:gd name="T56" fmla="*/ 25 w 31"/>
                <a:gd name="T57" fmla="*/ 4 h 68"/>
                <a:gd name="T58" fmla="*/ 23 w 31"/>
                <a:gd name="T59" fmla="*/ 0 h 68"/>
                <a:gd name="T60" fmla="*/ 12 w 31"/>
                <a:gd name="T61" fmla="*/ 1 h 68"/>
                <a:gd name="T62" fmla="*/ 1 w 31"/>
                <a:gd name="T63" fmla="*/ 10 h 68"/>
                <a:gd name="T64" fmla="*/ 1 w 31"/>
                <a:gd name="T65" fmla="*/ 10 h 68"/>
                <a:gd name="T66" fmla="*/ 1 w 31"/>
                <a:gd name="T67" fmla="*/ 11 h 68"/>
                <a:gd name="T68" fmla="*/ 1 w 31"/>
                <a:gd name="T69" fmla="*/ 11 h 68"/>
                <a:gd name="T70" fmla="*/ 1 w 31"/>
                <a:gd name="T71" fmla="*/ 41 h 68"/>
                <a:gd name="T72" fmla="*/ 1 w 31"/>
                <a:gd name="T73" fmla="*/ 66 h 68"/>
                <a:gd name="T74" fmla="*/ 18 w 31"/>
                <a:gd name="T75" fmla="*/ 68 h 68"/>
                <a:gd name="T76" fmla="*/ 20 w 31"/>
                <a:gd name="T77" fmla="*/ 68 h 68"/>
                <a:gd name="T78" fmla="*/ 23 w 31"/>
                <a:gd name="T79" fmla="*/ 67 h 68"/>
                <a:gd name="T80" fmla="*/ 24 w 31"/>
                <a:gd name="T81" fmla="*/ 66 h 68"/>
                <a:gd name="T82" fmla="*/ 31 w 31"/>
                <a:gd name="T83" fmla="*/ 61 h 68"/>
                <a:gd name="T84" fmla="*/ 31 w 31"/>
                <a:gd name="T85" fmla="*/ 61 h 68"/>
                <a:gd name="T86" fmla="*/ 31 w 31"/>
                <a:gd name="T87" fmla="*/ 5 h 68"/>
                <a:gd name="T88" fmla="*/ 31 w 31"/>
                <a:gd name="T89" fmla="*/ 2 h 68"/>
                <a:gd name="T90" fmla="*/ 31 w 31"/>
                <a:gd name="T91" fmla="*/ 2 h 68"/>
                <a:gd name="T92" fmla="*/ 31 w 31"/>
                <a:gd name="T93" fmla="*/ 2 h 68"/>
                <a:gd name="T94" fmla="*/ 31 w 31"/>
                <a:gd name="T95" fmla="*/ 1 h 68"/>
                <a:gd name="T96" fmla="*/ 29 w 31"/>
                <a:gd name="T9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" h="68">
                  <a:moveTo>
                    <a:pt x="21" y="64"/>
                  </a:moveTo>
                  <a:cubicBezTo>
                    <a:pt x="21" y="63"/>
                    <a:pt x="21" y="62"/>
                    <a:pt x="21" y="61"/>
                  </a:cubicBezTo>
                  <a:cubicBezTo>
                    <a:pt x="23" y="58"/>
                    <a:pt x="25" y="54"/>
                    <a:pt x="28" y="51"/>
                  </a:cubicBezTo>
                  <a:cubicBezTo>
                    <a:pt x="28" y="53"/>
                    <a:pt x="28" y="55"/>
                    <a:pt x="28" y="56"/>
                  </a:cubicBezTo>
                  <a:cubicBezTo>
                    <a:pt x="27" y="58"/>
                    <a:pt x="25" y="60"/>
                    <a:pt x="24" y="62"/>
                  </a:cubicBezTo>
                  <a:cubicBezTo>
                    <a:pt x="23" y="62"/>
                    <a:pt x="22" y="63"/>
                    <a:pt x="21" y="64"/>
                  </a:cubicBezTo>
                  <a:moveTo>
                    <a:pt x="21" y="58"/>
                  </a:moveTo>
                  <a:cubicBezTo>
                    <a:pt x="21" y="57"/>
                    <a:pt x="21" y="56"/>
                    <a:pt x="21" y="55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3" y="50"/>
                    <a:pt x="25" y="46"/>
                    <a:pt x="28" y="43"/>
                  </a:cubicBezTo>
                  <a:cubicBezTo>
                    <a:pt x="28" y="45"/>
                    <a:pt x="28" y="47"/>
                    <a:pt x="28" y="48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5" y="52"/>
                    <a:pt x="23" y="55"/>
                    <a:pt x="21" y="58"/>
                  </a:cubicBezTo>
                  <a:moveTo>
                    <a:pt x="21" y="51"/>
                  </a:moveTo>
                  <a:cubicBezTo>
                    <a:pt x="21" y="49"/>
                    <a:pt x="21" y="47"/>
                    <a:pt x="21" y="46"/>
                  </a:cubicBezTo>
                  <a:cubicBezTo>
                    <a:pt x="23" y="42"/>
                    <a:pt x="25" y="38"/>
                    <a:pt x="28" y="34"/>
                  </a:cubicBezTo>
                  <a:cubicBezTo>
                    <a:pt x="28" y="37"/>
                    <a:pt x="28" y="39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7" y="41"/>
                    <a:pt x="27" y="41"/>
                    <a:pt x="26" y="41"/>
                  </a:cubicBezTo>
                  <a:cubicBezTo>
                    <a:pt x="24" y="44"/>
                    <a:pt x="23" y="48"/>
                    <a:pt x="21" y="51"/>
                  </a:cubicBezTo>
                  <a:moveTo>
                    <a:pt x="21" y="42"/>
                  </a:moveTo>
                  <a:cubicBezTo>
                    <a:pt x="21" y="40"/>
                    <a:pt x="21" y="37"/>
                    <a:pt x="21" y="35"/>
                  </a:cubicBezTo>
                  <a:cubicBezTo>
                    <a:pt x="23" y="31"/>
                    <a:pt x="25" y="28"/>
                    <a:pt x="28" y="24"/>
                  </a:cubicBezTo>
                  <a:cubicBezTo>
                    <a:pt x="28" y="26"/>
                    <a:pt x="28" y="29"/>
                    <a:pt x="28" y="31"/>
                  </a:cubicBezTo>
                  <a:cubicBezTo>
                    <a:pt x="27" y="32"/>
                    <a:pt x="27" y="32"/>
                    <a:pt x="26" y="33"/>
                  </a:cubicBezTo>
                  <a:cubicBezTo>
                    <a:pt x="24" y="36"/>
                    <a:pt x="23" y="39"/>
                    <a:pt x="21" y="42"/>
                  </a:cubicBezTo>
                  <a:moveTo>
                    <a:pt x="21" y="32"/>
                  </a:moveTo>
                  <a:cubicBezTo>
                    <a:pt x="21" y="30"/>
                    <a:pt x="21" y="28"/>
                    <a:pt x="21" y="26"/>
                  </a:cubicBezTo>
                  <a:cubicBezTo>
                    <a:pt x="23" y="22"/>
                    <a:pt x="25" y="19"/>
                    <a:pt x="28" y="16"/>
                  </a:cubicBezTo>
                  <a:cubicBezTo>
                    <a:pt x="28" y="18"/>
                    <a:pt x="28" y="19"/>
                    <a:pt x="28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5" y="25"/>
                    <a:pt x="23" y="28"/>
                    <a:pt x="21" y="32"/>
                  </a:cubicBezTo>
                  <a:moveTo>
                    <a:pt x="17" y="65"/>
                  </a:moveTo>
                  <a:cubicBezTo>
                    <a:pt x="12" y="64"/>
                    <a:pt x="9" y="64"/>
                    <a:pt x="4" y="64"/>
                  </a:cubicBezTo>
                  <a:cubicBezTo>
                    <a:pt x="4" y="56"/>
                    <a:pt x="4" y="48"/>
                    <a:pt x="4" y="41"/>
                  </a:cubicBezTo>
                  <a:cubicBezTo>
                    <a:pt x="4" y="31"/>
                    <a:pt x="4" y="21"/>
                    <a:pt x="4" y="13"/>
                  </a:cubicBezTo>
                  <a:cubicBezTo>
                    <a:pt x="7" y="13"/>
                    <a:pt x="10" y="13"/>
                    <a:pt x="13" y="14"/>
                  </a:cubicBezTo>
                  <a:cubicBezTo>
                    <a:pt x="14" y="14"/>
                    <a:pt x="16" y="14"/>
                    <a:pt x="17" y="14"/>
                  </a:cubicBezTo>
                  <a:cubicBezTo>
                    <a:pt x="17" y="16"/>
                    <a:pt x="17" y="21"/>
                    <a:pt x="17" y="26"/>
                  </a:cubicBezTo>
                  <a:cubicBezTo>
                    <a:pt x="17" y="35"/>
                    <a:pt x="17" y="45"/>
                    <a:pt x="17" y="55"/>
                  </a:cubicBezTo>
                  <a:cubicBezTo>
                    <a:pt x="17" y="58"/>
                    <a:pt x="17" y="62"/>
                    <a:pt x="17" y="65"/>
                  </a:cubicBezTo>
                  <a:moveTo>
                    <a:pt x="21" y="23"/>
                  </a:moveTo>
                  <a:cubicBezTo>
                    <a:pt x="21" y="22"/>
                    <a:pt x="21" y="21"/>
                    <a:pt x="21" y="20"/>
                  </a:cubicBezTo>
                  <a:cubicBezTo>
                    <a:pt x="23" y="16"/>
                    <a:pt x="25" y="13"/>
                    <a:pt x="27" y="10"/>
                  </a:cubicBezTo>
                  <a:cubicBezTo>
                    <a:pt x="27" y="11"/>
                    <a:pt x="27" y="12"/>
                    <a:pt x="28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5" y="16"/>
                    <a:pt x="23" y="20"/>
                    <a:pt x="21" y="23"/>
                  </a:cubicBezTo>
                  <a:moveTo>
                    <a:pt x="20" y="17"/>
                  </a:moveTo>
                  <a:cubicBezTo>
                    <a:pt x="20" y="15"/>
                    <a:pt x="20" y="14"/>
                    <a:pt x="20" y="13"/>
                  </a:cubicBezTo>
                  <a:cubicBezTo>
                    <a:pt x="23" y="10"/>
                    <a:pt x="25" y="8"/>
                    <a:pt x="27" y="6"/>
                  </a:cubicBezTo>
                  <a:cubicBezTo>
                    <a:pt x="27" y="7"/>
                    <a:pt x="27" y="7"/>
                    <a:pt x="27" y="8"/>
                  </a:cubicBezTo>
                  <a:cubicBezTo>
                    <a:pt x="25" y="10"/>
                    <a:pt x="23" y="13"/>
                    <a:pt x="20" y="17"/>
                  </a:cubicBezTo>
                  <a:moveTo>
                    <a:pt x="18" y="10"/>
                  </a:moveTo>
                  <a:cubicBezTo>
                    <a:pt x="17" y="10"/>
                    <a:pt x="12" y="10"/>
                    <a:pt x="7" y="10"/>
                  </a:cubicBezTo>
                  <a:cubicBezTo>
                    <a:pt x="11" y="7"/>
                    <a:pt x="13" y="5"/>
                    <a:pt x="14" y="4"/>
                  </a:cubicBezTo>
                  <a:cubicBezTo>
                    <a:pt x="15" y="4"/>
                    <a:pt x="19" y="4"/>
                    <a:pt x="23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3" y="6"/>
                    <a:pt x="21" y="8"/>
                    <a:pt x="18" y="10"/>
                  </a:cubicBezTo>
                  <a:moveTo>
                    <a:pt x="23" y="0"/>
                  </a:moveTo>
                  <a:cubicBezTo>
                    <a:pt x="18" y="0"/>
                    <a:pt x="13" y="0"/>
                    <a:pt x="13" y="0"/>
                  </a:cubicBezTo>
                  <a:cubicBezTo>
                    <a:pt x="13" y="0"/>
                    <a:pt x="12" y="0"/>
                    <a:pt x="12" y="1"/>
                  </a:cubicBezTo>
                  <a:cubicBezTo>
                    <a:pt x="12" y="1"/>
                    <a:pt x="11" y="2"/>
                    <a:pt x="9" y="3"/>
                  </a:cubicBezTo>
                  <a:cubicBezTo>
                    <a:pt x="7" y="5"/>
                    <a:pt x="4" y="7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20"/>
                    <a:pt x="1" y="30"/>
                    <a:pt x="1" y="41"/>
                  </a:cubicBezTo>
                  <a:cubicBezTo>
                    <a:pt x="1" y="49"/>
                    <a:pt x="1" y="57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7"/>
                    <a:pt x="2" y="67"/>
                    <a:pt x="3" y="68"/>
                  </a:cubicBezTo>
                  <a:cubicBezTo>
                    <a:pt x="9" y="68"/>
                    <a:pt x="12" y="68"/>
                    <a:pt x="18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9" y="68"/>
                    <a:pt x="20" y="68"/>
                    <a:pt x="20" y="68"/>
                  </a:cubicBezTo>
                  <a:cubicBezTo>
                    <a:pt x="21" y="68"/>
                    <a:pt x="22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6" y="65"/>
                    <a:pt x="28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1" y="61"/>
                    <a:pt x="31" y="60"/>
                  </a:cubicBezTo>
                  <a:cubicBezTo>
                    <a:pt x="31" y="45"/>
                    <a:pt x="31" y="15"/>
                    <a:pt x="31" y="5"/>
                  </a:cubicBezTo>
                  <a:cubicBezTo>
                    <a:pt x="31" y="4"/>
                    <a:pt x="31" y="4"/>
                    <a:pt x="31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0"/>
                    <a:pt x="29" y="0"/>
                  </a:cubicBezTo>
                  <a:cubicBezTo>
                    <a:pt x="28" y="0"/>
                    <a:pt x="25" y="0"/>
                    <a:pt x="2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21" name="Freeform 805"/>
            <p:cNvSpPr>
              <a:spLocks noEditPoints="1"/>
            </p:cNvSpPr>
            <p:nvPr/>
          </p:nvSpPr>
          <p:spPr bwMode="auto">
            <a:xfrm>
              <a:off x="3340" y="3549"/>
              <a:ext cx="74" cy="187"/>
            </a:xfrm>
            <a:custGeom>
              <a:avLst/>
              <a:gdLst>
                <a:gd name="T0" fmla="*/ 27 w 31"/>
                <a:gd name="T1" fmla="*/ 67 h 79"/>
                <a:gd name="T2" fmla="*/ 23 w 31"/>
                <a:gd name="T3" fmla="*/ 73 h 79"/>
                <a:gd name="T4" fmla="*/ 20 w 31"/>
                <a:gd name="T5" fmla="*/ 67 h 79"/>
                <a:gd name="T6" fmla="*/ 20 w 31"/>
                <a:gd name="T7" fmla="*/ 67 h 79"/>
                <a:gd name="T8" fmla="*/ 27 w 31"/>
                <a:gd name="T9" fmla="*/ 64 h 79"/>
                <a:gd name="T10" fmla="*/ 20 w 31"/>
                <a:gd name="T11" fmla="*/ 64 h 79"/>
                <a:gd name="T12" fmla="*/ 21 w 31"/>
                <a:gd name="T13" fmla="*/ 59 h 79"/>
                <a:gd name="T14" fmla="*/ 27 w 31"/>
                <a:gd name="T15" fmla="*/ 56 h 79"/>
                <a:gd name="T16" fmla="*/ 20 w 31"/>
                <a:gd name="T17" fmla="*/ 64 h 79"/>
                <a:gd name="T18" fmla="*/ 20 w 31"/>
                <a:gd name="T19" fmla="*/ 51 h 79"/>
                <a:gd name="T20" fmla="*/ 27 w 31"/>
                <a:gd name="T21" fmla="*/ 43 h 79"/>
                <a:gd name="T22" fmla="*/ 26 w 31"/>
                <a:gd name="T23" fmla="*/ 47 h 79"/>
                <a:gd name="T24" fmla="*/ 20 w 31"/>
                <a:gd name="T25" fmla="*/ 48 h 79"/>
                <a:gd name="T26" fmla="*/ 27 w 31"/>
                <a:gd name="T27" fmla="*/ 33 h 79"/>
                <a:gd name="T28" fmla="*/ 27 w 31"/>
                <a:gd name="T29" fmla="*/ 40 h 79"/>
                <a:gd name="T30" fmla="*/ 20 w 31"/>
                <a:gd name="T31" fmla="*/ 39 h 79"/>
                <a:gd name="T32" fmla="*/ 21 w 31"/>
                <a:gd name="T33" fmla="*/ 33 h 79"/>
                <a:gd name="T34" fmla="*/ 27 w 31"/>
                <a:gd name="T35" fmla="*/ 30 h 79"/>
                <a:gd name="T36" fmla="*/ 20 w 31"/>
                <a:gd name="T37" fmla="*/ 39 h 79"/>
                <a:gd name="T38" fmla="*/ 20 w 31"/>
                <a:gd name="T39" fmla="*/ 27 h 79"/>
                <a:gd name="T40" fmla="*/ 22 w 31"/>
                <a:gd name="T41" fmla="*/ 26 h 79"/>
                <a:gd name="T42" fmla="*/ 27 w 31"/>
                <a:gd name="T43" fmla="*/ 19 h 79"/>
                <a:gd name="T44" fmla="*/ 27 w 31"/>
                <a:gd name="T45" fmla="*/ 24 h 79"/>
                <a:gd name="T46" fmla="*/ 26 w 31"/>
                <a:gd name="T47" fmla="*/ 24 h 79"/>
                <a:gd name="T48" fmla="*/ 17 w 31"/>
                <a:gd name="T49" fmla="*/ 76 h 79"/>
                <a:gd name="T50" fmla="*/ 4 w 31"/>
                <a:gd name="T51" fmla="*/ 47 h 79"/>
                <a:gd name="T52" fmla="*/ 12 w 31"/>
                <a:gd name="T53" fmla="*/ 13 h 79"/>
                <a:gd name="T54" fmla="*/ 16 w 31"/>
                <a:gd name="T55" fmla="*/ 30 h 79"/>
                <a:gd name="T56" fmla="*/ 17 w 31"/>
                <a:gd name="T57" fmla="*/ 76 h 79"/>
                <a:gd name="T58" fmla="*/ 20 w 31"/>
                <a:gd name="T59" fmla="*/ 21 h 79"/>
                <a:gd name="T60" fmla="*/ 27 w 31"/>
                <a:gd name="T61" fmla="*/ 17 h 79"/>
                <a:gd name="T62" fmla="*/ 20 w 31"/>
                <a:gd name="T63" fmla="*/ 24 h 79"/>
                <a:gd name="T64" fmla="*/ 20 w 31"/>
                <a:gd name="T65" fmla="*/ 13 h 79"/>
                <a:gd name="T66" fmla="*/ 27 w 31"/>
                <a:gd name="T67" fmla="*/ 9 h 79"/>
                <a:gd name="T68" fmla="*/ 20 w 31"/>
                <a:gd name="T69" fmla="*/ 18 h 79"/>
                <a:gd name="T70" fmla="*/ 6 w 31"/>
                <a:gd name="T71" fmla="*/ 9 h 79"/>
                <a:gd name="T72" fmla="*/ 22 w 31"/>
                <a:gd name="T73" fmla="*/ 3 h 79"/>
                <a:gd name="T74" fmla="*/ 18 w 31"/>
                <a:gd name="T75" fmla="*/ 10 h 79"/>
                <a:gd name="T76" fmla="*/ 12 w 31"/>
                <a:gd name="T77" fmla="*/ 0 h 79"/>
                <a:gd name="T78" fmla="*/ 8 w 31"/>
                <a:gd name="T79" fmla="*/ 3 h 79"/>
                <a:gd name="T80" fmla="*/ 0 w 31"/>
                <a:gd name="T81" fmla="*/ 10 h 79"/>
                <a:gd name="T82" fmla="*/ 0 w 31"/>
                <a:gd name="T83" fmla="*/ 10 h 79"/>
                <a:gd name="T84" fmla="*/ 0 w 31"/>
                <a:gd name="T85" fmla="*/ 11 h 79"/>
                <a:gd name="T86" fmla="*/ 0 w 31"/>
                <a:gd name="T87" fmla="*/ 11 h 79"/>
                <a:gd name="T88" fmla="*/ 0 w 31"/>
                <a:gd name="T89" fmla="*/ 77 h 79"/>
                <a:gd name="T90" fmla="*/ 2 w 31"/>
                <a:gd name="T91" fmla="*/ 79 h 79"/>
                <a:gd name="T92" fmla="*/ 18 w 31"/>
                <a:gd name="T93" fmla="*/ 79 h 79"/>
                <a:gd name="T94" fmla="*/ 30 w 31"/>
                <a:gd name="T95" fmla="*/ 73 h 79"/>
                <a:gd name="T96" fmla="*/ 30 w 31"/>
                <a:gd name="T97" fmla="*/ 72 h 79"/>
                <a:gd name="T98" fmla="*/ 31 w 31"/>
                <a:gd name="T99" fmla="*/ 71 h 79"/>
                <a:gd name="T100" fmla="*/ 30 w 31"/>
                <a:gd name="T101" fmla="*/ 3 h 79"/>
                <a:gd name="T102" fmla="*/ 30 w 31"/>
                <a:gd name="T103" fmla="*/ 2 h 79"/>
                <a:gd name="T104" fmla="*/ 30 w 31"/>
                <a:gd name="T105" fmla="*/ 2 h 79"/>
                <a:gd name="T106" fmla="*/ 30 w 31"/>
                <a:gd name="T107" fmla="*/ 1 h 79"/>
                <a:gd name="T108" fmla="*/ 30 w 31"/>
                <a:gd name="T109" fmla="*/ 1 h 79"/>
                <a:gd name="T110" fmla="*/ 22 w 31"/>
                <a:gd name="T111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" h="79">
                  <a:moveTo>
                    <a:pt x="23" y="73"/>
                  </a:moveTo>
                  <a:cubicBezTo>
                    <a:pt x="24" y="71"/>
                    <a:pt x="26" y="69"/>
                    <a:pt x="27" y="67"/>
                  </a:cubicBezTo>
                  <a:cubicBezTo>
                    <a:pt x="27" y="68"/>
                    <a:pt x="27" y="69"/>
                    <a:pt x="27" y="70"/>
                  </a:cubicBezTo>
                  <a:cubicBezTo>
                    <a:pt x="26" y="71"/>
                    <a:pt x="24" y="72"/>
                    <a:pt x="23" y="73"/>
                  </a:cubicBezTo>
                  <a:moveTo>
                    <a:pt x="20" y="74"/>
                  </a:moveTo>
                  <a:cubicBezTo>
                    <a:pt x="20" y="72"/>
                    <a:pt x="20" y="69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2" y="64"/>
                    <a:pt x="25" y="61"/>
                    <a:pt x="27" y="58"/>
                  </a:cubicBezTo>
                  <a:cubicBezTo>
                    <a:pt x="27" y="60"/>
                    <a:pt x="27" y="62"/>
                    <a:pt x="27" y="64"/>
                  </a:cubicBezTo>
                  <a:cubicBezTo>
                    <a:pt x="25" y="67"/>
                    <a:pt x="22" y="70"/>
                    <a:pt x="20" y="74"/>
                  </a:cubicBezTo>
                  <a:moveTo>
                    <a:pt x="20" y="64"/>
                  </a:moveTo>
                  <a:cubicBezTo>
                    <a:pt x="20" y="62"/>
                    <a:pt x="20" y="61"/>
                    <a:pt x="20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3" y="56"/>
                    <a:pt x="25" y="52"/>
                    <a:pt x="27" y="49"/>
                  </a:cubicBezTo>
                  <a:cubicBezTo>
                    <a:pt x="27" y="52"/>
                    <a:pt x="27" y="54"/>
                    <a:pt x="27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4" y="59"/>
                    <a:pt x="22" y="61"/>
                    <a:pt x="20" y="64"/>
                  </a:cubicBezTo>
                  <a:moveTo>
                    <a:pt x="20" y="56"/>
                  </a:moveTo>
                  <a:cubicBezTo>
                    <a:pt x="20" y="54"/>
                    <a:pt x="20" y="52"/>
                    <a:pt x="20" y="51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3" y="48"/>
                    <a:pt x="25" y="45"/>
                    <a:pt x="27" y="43"/>
                  </a:cubicBezTo>
                  <a:cubicBezTo>
                    <a:pt x="27" y="44"/>
                    <a:pt x="27" y="45"/>
                    <a:pt x="27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4" y="50"/>
                    <a:pt x="22" y="53"/>
                    <a:pt x="20" y="56"/>
                  </a:cubicBezTo>
                  <a:moveTo>
                    <a:pt x="20" y="48"/>
                  </a:moveTo>
                  <a:cubicBezTo>
                    <a:pt x="20" y="46"/>
                    <a:pt x="20" y="44"/>
                    <a:pt x="20" y="41"/>
                  </a:cubicBezTo>
                  <a:cubicBezTo>
                    <a:pt x="22" y="39"/>
                    <a:pt x="25" y="36"/>
                    <a:pt x="27" y="33"/>
                  </a:cubicBezTo>
                  <a:cubicBezTo>
                    <a:pt x="27" y="35"/>
                    <a:pt x="27" y="38"/>
                    <a:pt x="27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5" y="43"/>
                    <a:pt x="22" y="46"/>
                    <a:pt x="20" y="48"/>
                  </a:cubicBezTo>
                  <a:moveTo>
                    <a:pt x="20" y="39"/>
                  </a:moveTo>
                  <a:cubicBezTo>
                    <a:pt x="20" y="37"/>
                    <a:pt x="20" y="35"/>
                    <a:pt x="20" y="34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3" y="31"/>
                    <a:pt x="25" y="28"/>
                    <a:pt x="27" y="26"/>
                  </a:cubicBezTo>
                  <a:cubicBezTo>
                    <a:pt x="27" y="27"/>
                    <a:pt x="27" y="29"/>
                    <a:pt x="27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4" y="33"/>
                    <a:pt x="22" y="36"/>
                    <a:pt x="20" y="39"/>
                  </a:cubicBezTo>
                  <a:moveTo>
                    <a:pt x="20" y="32"/>
                  </a:moveTo>
                  <a:cubicBezTo>
                    <a:pt x="20" y="30"/>
                    <a:pt x="20" y="29"/>
                    <a:pt x="20" y="27"/>
                  </a:cubicBezTo>
                  <a:cubicBezTo>
                    <a:pt x="20" y="27"/>
                    <a:pt x="21" y="27"/>
                    <a:pt x="21" y="27"/>
                  </a:cubicBezTo>
                  <a:cubicBezTo>
                    <a:pt x="22" y="27"/>
                    <a:pt x="22" y="26"/>
                    <a:pt x="22" y="26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3" y="23"/>
                    <a:pt x="25" y="21"/>
                    <a:pt x="27" y="19"/>
                  </a:cubicBezTo>
                  <a:cubicBezTo>
                    <a:pt x="27" y="21"/>
                    <a:pt x="27" y="23"/>
                    <a:pt x="27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4"/>
                    <a:pt x="26" y="24"/>
                    <a:pt x="26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4" y="27"/>
                    <a:pt x="22" y="29"/>
                    <a:pt x="20" y="32"/>
                  </a:cubicBezTo>
                  <a:moveTo>
                    <a:pt x="17" y="76"/>
                  </a:moveTo>
                  <a:cubicBezTo>
                    <a:pt x="12" y="75"/>
                    <a:pt x="8" y="75"/>
                    <a:pt x="4" y="75"/>
                  </a:cubicBezTo>
                  <a:cubicBezTo>
                    <a:pt x="4" y="67"/>
                    <a:pt x="4" y="57"/>
                    <a:pt x="4" y="47"/>
                  </a:cubicBezTo>
                  <a:cubicBezTo>
                    <a:pt x="4" y="34"/>
                    <a:pt x="4" y="22"/>
                    <a:pt x="3" y="13"/>
                  </a:cubicBezTo>
                  <a:cubicBezTo>
                    <a:pt x="6" y="13"/>
                    <a:pt x="9" y="13"/>
                    <a:pt x="12" y="13"/>
                  </a:cubicBezTo>
                  <a:cubicBezTo>
                    <a:pt x="14" y="13"/>
                    <a:pt x="15" y="13"/>
                    <a:pt x="16" y="13"/>
                  </a:cubicBezTo>
                  <a:cubicBezTo>
                    <a:pt x="16" y="16"/>
                    <a:pt x="16" y="22"/>
                    <a:pt x="16" y="30"/>
                  </a:cubicBezTo>
                  <a:cubicBezTo>
                    <a:pt x="16" y="41"/>
                    <a:pt x="17" y="54"/>
                    <a:pt x="17" y="64"/>
                  </a:cubicBezTo>
                  <a:cubicBezTo>
                    <a:pt x="17" y="69"/>
                    <a:pt x="17" y="73"/>
                    <a:pt x="17" y="76"/>
                  </a:cubicBezTo>
                  <a:moveTo>
                    <a:pt x="20" y="24"/>
                  </a:moveTo>
                  <a:cubicBezTo>
                    <a:pt x="20" y="23"/>
                    <a:pt x="20" y="22"/>
                    <a:pt x="20" y="21"/>
                  </a:cubicBezTo>
                  <a:cubicBezTo>
                    <a:pt x="22" y="18"/>
                    <a:pt x="24" y="15"/>
                    <a:pt x="27" y="12"/>
                  </a:cubicBezTo>
                  <a:cubicBezTo>
                    <a:pt x="27" y="13"/>
                    <a:pt x="27" y="15"/>
                    <a:pt x="27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4" y="20"/>
                    <a:pt x="22" y="22"/>
                    <a:pt x="20" y="24"/>
                  </a:cubicBezTo>
                  <a:moveTo>
                    <a:pt x="20" y="18"/>
                  </a:moveTo>
                  <a:cubicBezTo>
                    <a:pt x="20" y="16"/>
                    <a:pt x="20" y="14"/>
                    <a:pt x="20" y="13"/>
                  </a:cubicBezTo>
                  <a:cubicBezTo>
                    <a:pt x="23" y="10"/>
                    <a:pt x="25" y="8"/>
                    <a:pt x="27" y="6"/>
                  </a:cubicBezTo>
                  <a:cubicBezTo>
                    <a:pt x="27" y="7"/>
                    <a:pt x="27" y="8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4" y="12"/>
                    <a:pt x="22" y="15"/>
                    <a:pt x="20" y="18"/>
                  </a:cubicBezTo>
                  <a:moveTo>
                    <a:pt x="18" y="10"/>
                  </a:moveTo>
                  <a:cubicBezTo>
                    <a:pt x="17" y="10"/>
                    <a:pt x="11" y="10"/>
                    <a:pt x="6" y="9"/>
                  </a:cubicBezTo>
                  <a:cubicBezTo>
                    <a:pt x="10" y="7"/>
                    <a:pt x="12" y="4"/>
                    <a:pt x="13" y="4"/>
                  </a:cubicBezTo>
                  <a:cubicBezTo>
                    <a:pt x="15" y="4"/>
                    <a:pt x="18" y="3"/>
                    <a:pt x="22" y="3"/>
                  </a:cubicBezTo>
                  <a:cubicBezTo>
                    <a:pt x="23" y="3"/>
                    <a:pt x="23" y="3"/>
                    <a:pt x="24" y="3"/>
                  </a:cubicBezTo>
                  <a:cubicBezTo>
                    <a:pt x="22" y="5"/>
                    <a:pt x="20" y="7"/>
                    <a:pt x="18" y="10"/>
                  </a:cubicBezTo>
                  <a:moveTo>
                    <a:pt x="22" y="0"/>
                  </a:moveTo>
                  <a:cubicBezTo>
                    <a:pt x="17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10" y="1"/>
                    <a:pt x="8" y="3"/>
                  </a:cubicBezTo>
                  <a:cubicBezTo>
                    <a:pt x="6" y="5"/>
                    <a:pt x="4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20"/>
                    <a:pt x="0" y="33"/>
                    <a:pt x="0" y="47"/>
                  </a:cubicBezTo>
                  <a:cubicBezTo>
                    <a:pt x="0" y="57"/>
                    <a:pt x="0" y="68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8"/>
                    <a:pt x="1" y="78"/>
                    <a:pt x="2" y="79"/>
                  </a:cubicBezTo>
                  <a:cubicBezTo>
                    <a:pt x="8" y="79"/>
                    <a:pt x="11" y="79"/>
                    <a:pt x="1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23" y="77"/>
                    <a:pt x="26" y="75"/>
                    <a:pt x="30" y="73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1" y="72"/>
                    <a:pt x="31" y="72"/>
                    <a:pt x="31" y="71"/>
                  </a:cubicBezTo>
                  <a:cubicBezTo>
                    <a:pt x="31" y="56"/>
                    <a:pt x="30" y="18"/>
                    <a:pt x="30" y="6"/>
                  </a:cubicBezTo>
                  <a:cubicBezTo>
                    <a:pt x="30" y="5"/>
                    <a:pt x="30" y="4"/>
                    <a:pt x="30" y="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29" y="0"/>
                    <a:pt x="29" y="0"/>
                  </a:cubicBezTo>
                  <a:cubicBezTo>
                    <a:pt x="27" y="0"/>
                    <a:pt x="24" y="0"/>
                    <a:pt x="2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22" name="Freeform 806"/>
            <p:cNvSpPr>
              <a:spLocks noEditPoints="1"/>
            </p:cNvSpPr>
            <p:nvPr/>
          </p:nvSpPr>
          <p:spPr bwMode="auto">
            <a:xfrm>
              <a:off x="5012" y="918"/>
              <a:ext cx="509" cy="539"/>
            </a:xfrm>
            <a:custGeom>
              <a:avLst/>
              <a:gdLst>
                <a:gd name="T0" fmla="*/ 155 w 215"/>
                <a:gd name="T1" fmla="*/ 179 h 228"/>
                <a:gd name="T2" fmla="*/ 192 w 215"/>
                <a:gd name="T3" fmla="*/ 133 h 228"/>
                <a:gd name="T4" fmla="*/ 148 w 215"/>
                <a:gd name="T5" fmla="*/ 193 h 228"/>
                <a:gd name="T6" fmla="*/ 6 w 215"/>
                <a:gd name="T7" fmla="*/ 89 h 228"/>
                <a:gd name="T8" fmla="*/ 24 w 215"/>
                <a:gd name="T9" fmla="*/ 105 h 228"/>
                <a:gd name="T10" fmla="*/ 28 w 215"/>
                <a:gd name="T11" fmla="*/ 101 h 228"/>
                <a:gd name="T12" fmla="*/ 27 w 215"/>
                <a:gd name="T13" fmla="*/ 108 h 228"/>
                <a:gd name="T14" fmla="*/ 39 w 215"/>
                <a:gd name="T15" fmla="*/ 126 h 228"/>
                <a:gd name="T16" fmla="*/ 44 w 215"/>
                <a:gd name="T17" fmla="*/ 123 h 228"/>
                <a:gd name="T18" fmla="*/ 45 w 215"/>
                <a:gd name="T19" fmla="*/ 131 h 228"/>
                <a:gd name="T20" fmla="*/ 55 w 215"/>
                <a:gd name="T21" fmla="*/ 149 h 228"/>
                <a:gd name="T22" fmla="*/ 60 w 215"/>
                <a:gd name="T23" fmla="*/ 146 h 228"/>
                <a:gd name="T24" fmla="*/ 63 w 215"/>
                <a:gd name="T25" fmla="*/ 150 h 228"/>
                <a:gd name="T26" fmla="*/ 70 w 215"/>
                <a:gd name="T27" fmla="*/ 171 h 228"/>
                <a:gd name="T28" fmla="*/ 75 w 215"/>
                <a:gd name="T29" fmla="*/ 169 h 228"/>
                <a:gd name="T30" fmla="*/ 75 w 215"/>
                <a:gd name="T31" fmla="*/ 180 h 228"/>
                <a:gd name="T32" fmla="*/ 92 w 215"/>
                <a:gd name="T33" fmla="*/ 208 h 228"/>
                <a:gd name="T34" fmla="*/ 161 w 215"/>
                <a:gd name="T35" fmla="*/ 160 h 228"/>
                <a:gd name="T36" fmla="*/ 133 w 215"/>
                <a:gd name="T37" fmla="*/ 190 h 228"/>
                <a:gd name="T38" fmla="*/ 76 w 215"/>
                <a:gd name="T39" fmla="*/ 188 h 228"/>
                <a:gd name="T40" fmla="*/ 63 w 215"/>
                <a:gd name="T41" fmla="*/ 182 h 228"/>
                <a:gd name="T42" fmla="*/ 53 w 215"/>
                <a:gd name="T43" fmla="*/ 158 h 228"/>
                <a:gd name="T44" fmla="*/ 44 w 215"/>
                <a:gd name="T45" fmla="*/ 145 h 228"/>
                <a:gd name="T46" fmla="*/ 39 w 215"/>
                <a:gd name="T47" fmla="*/ 134 h 228"/>
                <a:gd name="T48" fmla="*/ 29 w 215"/>
                <a:gd name="T49" fmla="*/ 117 h 228"/>
                <a:gd name="T50" fmla="*/ 24 w 215"/>
                <a:gd name="T51" fmla="*/ 111 h 228"/>
                <a:gd name="T52" fmla="*/ 10 w 215"/>
                <a:gd name="T53" fmla="*/ 85 h 228"/>
                <a:gd name="T54" fmla="*/ 103 w 215"/>
                <a:gd name="T55" fmla="*/ 3 h 228"/>
                <a:gd name="T56" fmla="*/ 160 w 215"/>
                <a:gd name="T57" fmla="*/ 158 h 228"/>
                <a:gd name="T58" fmla="*/ 79 w 215"/>
                <a:gd name="T59" fmla="*/ 181 h 228"/>
                <a:gd name="T60" fmla="*/ 70 w 215"/>
                <a:gd name="T61" fmla="*/ 168 h 228"/>
                <a:gd name="T62" fmla="*/ 60 w 215"/>
                <a:gd name="T63" fmla="*/ 144 h 228"/>
                <a:gd name="T64" fmla="*/ 49 w 215"/>
                <a:gd name="T65" fmla="*/ 131 h 228"/>
                <a:gd name="T66" fmla="*/ 44 w 215"/>
                <a:gd name="T67" fmla="*/ 120 h 228"/>
                <a:gd name="T68" fmla="*/ 31 w 215"/>
                <a:gd name="T69" fmla="*/ 100 h 228"/>
                <a:gd name="T70" fmla="*/ 23 w 215"/>
                <a:gd name="T71" fmla="*/ 101 h 228"/>
                <a:gd name="T72" fmla="*/ 3 w 215"/>
                <a:gd name="T73" fmla="*/ 81 h 228"/>
                <a:gd name="T74" fmla="*/ 0 w 215"/>
                <a:gd name="T75" fmla="*/ 92 h 228"/>
                <a:gd name="T76" fmla="*/ 21 w 215"/>
                <a:gd name="T77" fmla="*/ 116 h 228"/>
                <a:gd name="T78" fmla="*/ 25 w 215"/>
                <a:gd name="T79" fmla="*/ 115 h 228"/>
                <a:gd name="T80" fmla="*/ 22 w 215"/>
                <a:gd name="T81" fmla="*/ 121 h 228"/>
                <a:gd name="T82" fmla="*/ 34 w 215"/>
                <a:gd name="T83" fmla="*/ 139 h 228"/>
                <a:gd name="T84" fmla="*/ 42 w 215"/>
                <a:gd name="T85" fmla="*/ 138 h 228"/>
                <a:gd name="T86" fmla="*/ 38 w 215"/>
                <a:gd name="T87" fmla="*/ 145 h 228"/>
                <a:gd name="T88" fmla="*/ 49 w 215"/>
                <a:gd name="T89" fmla="*/ 163 h 228"/>
                <a:gd name="T90" fmla="*/ 53 w 215"/>
                <a:gd name="T91" fmla="*/ 160 h 228"/>
                <a:gd name="T92" fmla="*/ 54 w 215"/>
                <a:gd name="T93" fmla="*/ 169 h 228"/>
                <a:gd name="T94" fmla="*/ 63 w 215"/>
                <a:gd name="T95" fmla="*/ 186 h 228"/>
                <a:gd name="T96" fmla="*/ 73 w 215"/>
                <a:gd name="T97" fmla="*/ 186 h 228"/>
                <a:gd name="T98" fmla="*/ 68 w 215"/>
                <a:gd name="T99" fmla="*/ 196 h 228"/>
                <a:gd name="T100" fmla="*/ 83 w 215"/>
                <a:gd name="T101" fmla="*/ 223 h 228"/>
                <a:gd name="T102" fmla="*/ 98 w 215"/>
                <a:gd name="T103" fmla="*/ 228 h 228"/>
                <a:gd name="T104" fmla="*/ 170 w 215"/>
                <a:gd name="T105" fmla="*/ 182 h 228"/>
                <a:gd name="T106" fmla="*/ 201 w 215"/>
                <a:gd name="T107" fmla="*/ 128 h 228"/>
                <a:gd name="T108" fmla="*/ 124 w 215"/>
                <a:gd name="T109" fmla="*/ 24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5" h="228">
                  <a:moveTo>
                    <a:pt x="99" y="224"/>
                  </a:moveTo>
                  <a:cubicBezTo>
                    <a:pt x="98" y="221"/>
                    <a:pt x="97" y="218"/>
                    <a:pt x="96" y="216"/>
                  </a:cubicBezTo>
                  <a:cubicBezTo>
                    <a:pt x="109" y="208"/>
                    <a:pt x="122" y="200"/>
                    <a:pt x="135" y="192"/>
                  </a:cubicBezTo>
                  <a:cubicBezTo>
                    <a:pt x="142" y="188"/>
                    <a:pt x="148" y="183"/>
                    <a:pt x="155" y="179"/>
                  </a:cubicBezTo>
                  <a:cubicBezTo>
                    <a:pt x="170" y="168"/>
                    <a:pt x="183" y="154"/>
                    <a:pt x="200" y="147"/>
                  </a:cubicBezTo>
                  <a:cubicBezTo>
                    <a:pt x="200" y="147"/>
                    <a:pt x="200" y="147"/>
                    <a:pt x="200" y="146"/>
                  </a:cubicBezTo>
                  <a:cubicBezTo>
                    <a:pt x="201" y="146"/>
                    <a:pt x="201" y="146"/>
                    <a:pt x="200" y="145"/>
                  </a:cubicBezTo>
                  <a:cubicBezTo>
                    <a:pt x="198" y="141"/>
                    <a:pt x="195" y="137"/>
                    <a:pt x="192" y="133"/>
                  </a:cubicBezTo>
                  <a:cubicBezTo>
                    <a:pt x="194" y="132"/>
                    <a:pt x="196" y="130"/>
                    <a:pt x="199" y="129"/>
                  </a:cubicBezTo>
                  <a:cubicBezTo>
                    <a:pt x="203" y="135"/>
                    <a:pt x="207" y="142"/>
                    <a:pt x="212" y="149"/>
                  </a:cubicBezTo>
                  <a:cubicBezTo>
                    <a:pt x="195" y="156"/>
                    <a:pt x="182" y="169"/>
                    <a:pt x="168" y="180"/>
                  </a:cubicBezTo>
                  <a:cubicBezTo>
                    <a:pt x="162" y="185"/>
                    <a:pt x="155" y="189"/>
                    <a:pt x="148" y="193"/>
                  </a:cubicBezTo>
                  <a:cubicBezTo>
                    <a:pt x="132" y="204"/>
                    <a:pt x="116" y="214"/>
                    <a:pt x="99" y="224"/>
                  </a:cubicBezTo>
                  <a:moveTo>
                    <a:pt x="19" y="113"/>
                  </a:moveTo>
                  <a:cubicBezTo>
                    <a:pt x="12" y="103"/>
                    <a:pt x="11" y="102"/>
                    <a:pt x="3" y="91"/>
                  </a:cubicBezTo>
                  <a:cubicBezTo>
                    <a:pt x="4" y="91"/>
                    <a:pt x="5" y="90"/>
                    <a:pt x="6" y="89"/>
                  </a:cubicBezTo>
                  <a:cubicBezTo>
                    <a:pt x="7" y="89"/>
                    <a:pt x="8" y="88"/>
                    <a:pt x="8" y="88"/>
                  </a:cubicBezTo>
                  <a:cubicBezTo>
                    <a:pt x="13" y="93"/>
                    <a:pt x="15" y="95"/>
                    <a:pt x="22" y="104"/>
                  </a:cubicBezTo>
                  <a:cubicBezTo>
                    <a:pt x="22" y="105"/>
                    <a:pt x="23" y="105"/>
                    <a:pt x="23" y="105"/>
                  </a:cubicBezTo>
                  <a:cubicBezTo>
                    <a:pt x="23" y="105"/>
                    <a:pt x="24" y="105"/>
                    <a:pt x="24" y="105"/>
                  </a:cubicBezTo>
                  <a:cubicBezTo>
                    <a:pt x="24" y="105"/>
                    <a:pt x="25" y="104"/>
                    <a:pt x="25" y="103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5" y="103"/>
                    <a:pt x="25" y="102"/>
                    <a:pt x="25" y="102"/>
                  </a:cubicBezTo>
                  <a:cubicBezTo>
                    <a:pt x="26" y="101"/>
                    <a:pt x="27" y="101"/>
                    <a:pt x="28" y="101"/>
                  </a:cubicBezTo>
                  <a:cubicBezTo>
                    <a:pt x="28" y="101"/>
                    <a:pt x="28" y="101"/>
                    <a:pt x="28" y="101"/>
                  </a:cubicBezTo>
                  <a:cubicBezTo>
                    <a:pt x="28" y="101"/>
                    <a:pt x="29" y="101"/>
                    <a:pt x="29" y="102"/>
                  </a:cubicBezTo>
                  <a:cubicBezTo>
                    <a:pt x="30" y="102"/>
                    <a:pt x="30" y="103"/>
                    <a:pt x="30" y="104"/>
                  </a:cubicBezTo>
                  <a:cubicBezTo>
                    <a:pt x="30" y="105"/>
                    <a:pt x="29" y="107"/>
                    <a:pt x="27" y="108"/>
                  </a:cubicBezTo>
                  <a:cubicBezTo>
                    <a:pt x="27" y="108"/>
                    <a:pt x="27" y="108"/>
                    <a:pt x="26" y="109"/>
                  </a:cubicBezTo>
                  <a:cubicBezTo>
                    <a:pt x="26" y="109"/>
                    <a:pt x="26" y="110"/>
                    <a:pt x="27" y="110"/>
                  </a:cubicBezTo>
                  <a:cubicBezTo>
                    <a:pt x="29" y="114"/>
                    <a:pt x="35" y="122"/>
                    <a:pt x="37" y="126"/>
                  </a:cubicBezTo>
                  <a:cubicBezTo>
                    <a:pt x="38" y="126"/>
                    <a:pt x="38" y="126"/>
                    <a:pt x="39" y="126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6"/>
                    <a:pt x="40" y="126"/>
                    <a:pt x="40" y="125"/>
                  </a:cubicBezTo>
                  <a:cubicBezTo>
                    <a:pt x="40" y="124"/>
                    <a:pt x="42" y="123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3"/>
                    <a:pt x="47" y="123"/>
                    <a:pt x="47" y="124"/>
                  </a:cubicBezTo>
                  <a:cubicBezTo>
                    <a:pt x="48" y="125"/>
                    <a:pt x="48" y="126"/>
                    <a:pt x="48" y="127"/>
                  </a:cubicBezTo>
                  <a:cubicBezTo>
                    <a:pt x="48" y="128"/>
                    <a:pt x="48" y="129"/>
                    <a:pt x="47" y="130"/>
                  </a:cubicBezTo>
                  <a:cubicBezTo>
                    <a:pt x="46" y="131"/>
                    <a:pt x="45" y="131"/>
                    <a:pt x="45" y="131"/>
                  </a:cubicBezTo>
                  <a:cubicBezTo>
                    <a:pt x="44" y="131"/>
                    <a:pt x="44" y="132"/>
                    <a:pt x="43" y="132"/>
                  </a:cubicBezTo>
                  <a:cubicBezTo>
                    <a:pt x="43" y="133"/>
                    <a:pt x="43" y="133"/>
                    <a:pt x="44" y="134"/>
                  </a:cubicBezTo>
                  <a:cubicBezTo>
                    <a:pt x="47" y="137"/>
                    <a:pt x="52" y="144"/>
                    <a:pt x="54" y="149"/>
                  </a:cubicBezTo>
                  <a:cubicBezTo>
                    <a:pt x="54" y="149"/>
                    <a:pt x="55" y="149"/>
                    <a:pt x="55" y="149"/>
                  </a:cubicBezTo>
                  <a:cubicBezTo>
                    <a:pt x="55" y="149"/>
                    <a:pt x="55" y="149"/>
                    <a:pt x="55" y="149"/>
                  </a:cubicBezTo>
                  <a:cubicBezTo>
                    <a:pt x="56" y="149"/>
                    <a:pt x="56" y="149"/>
                    <a:pt x="56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8" y="147"/>
                    <a:pt x="59" y="146"/>
                    <a:pt x="60" y="146"/>
                  </a:cubicBezTo>
                  <a:cubicBezTo>
                    <a:pt x="60" y="146"/>
                    <a:pt x="60" y="146"/>
                    <a:pt x="60" y="146"/>
                  </a:cubicBezTo>
                  <a:cubicBezTo>
                    <a:pt x="60" y="146"/>
                    <a:pt x="60" y="146"/>
                    <a:pt x="60" y="146"/>
                  </a:cubicBezTo>
                  <a:cubicBezTo>
                    <a:pt x="61" y="146"/>
                    <a:pt x="62" y="147"/>
                    <a:pt x="63" y="148"/>
                  </a:cubicBezTo>
                  <a:cubicBezTo>
                    <a:pt x="63" y="148"/>
                    <a:pt x="63" y="149"/>
                    <a:pt x="63" y="150"/>
                  </a:cubicBezTo>
                  <a:cubicBezTo>
                    <a:pt x="63" y="152"/>
                    <a:pt x="62" y="154"/>
                    <a:pt x="61" y="155"/>
                  </a:cubicBezTo>
                  <a:cubicBezTo>
                    <a:pt x="60" y="156"/>
                    <a:pt x="60" y="156"/>
                    <a:pt x="60" y="157"/>
                  </a:cubicBezTo>
                  <a:cubicBezTo>
                    <a:pt x="64" y="162"/>
                    <a:pt x="65" y="165"/>
                    <a:pt x="69" y="170"/>
                  </a:cubicBezTo>
                  <a:cubicBezTo>
                    <a:pt x="69" y="171"/>
                    <a:pt x="70" y="171"/>
                    <a:pt x="70" y="171"/>
                  </a:cubicBezTo>
                  <a:cubicBezTo>
                    <a:pt x="70" y="171"/>
                    <a:pt x="70" y="171"/>
                    <a:pt x="70" y="171"/>
                  </a:cubicBezTo>
                  <a:cubicBezTo>
                    <a:pt x="70" y="171"/>
                    <a:pt x="71" y="171"/>
                    <a:pt x="71" y="171"/>
                  </a:cubicBezTo>
                  <a:cubicBezTo>
                    <a:pt x="72" y="169"/>
                    <a:pt x="74" y="169"/>
                    <a:pt x="75" y="169"/>
                  </a:cubicBezTo>
                  <a:cubicBezTo>
                    <a:pt x="75" y="169"/>
                    <a:pt x="75" y="169"/>
                    <a:pt x="75" y="169"/>
                  </a:cubicBezTo>
                  <a:cubicBezTo>
                    <a:pt x="77" y="169"/>
                    <a:pt x="79" y="170"/>
                    <a:pt x="80" y="171"/>
                  </a:cubicBezTo>
                  <a:cubicBezTo>
                    <a:pt x="80" y="172"/>
                    <a:pt x="80" y="173"/>
                    <a:pt x="80" y="174"/>
                  </a:cubicBezTo>
                  <a:cubicBezTo>
                    <a:pt x="80" y="176"/>
                    <a:pt x="79" y="179"/>
                    <a:pt x="76" y="179"/>
                  </a:cubicBezTo>
                  <a:cubicBezTo>
                    <a:pt x="76" y="179"/>
                    <a:pt x="75" y="180"/>
                    <a:pt x="75" y="180"/>
                  </a:cubicBezTo>
                  <a:cubicBezTo>
                    <a:pt x="75" y="180"/>
                    <a:pt x="75" y="181"/>
                    <a:pt x="75" y="181"/>
                  </a:cubicBezTo>
                  <a:cubicBezTo>
                    <a:pt x="80" y="188"/>
                    <a:pt x="83" y="191"/>
                    <a:pt x="85" y="193"/>
                  </a:cubicBezTo>
                  <a:cubicBezTo>
                    <a:pt x="86" y="196"/>
                    <a:pt x="88" y="200"/>
                    <a:pt x="91" y="207"/>
                  </a:cubicBezTo>
                  <a:cubicBezTo>
                    <a:pt x="91" y="207"/>
                    <a:pt x="92" y="208"/>
                    <a:pt x="92" y="208"/>
                  </a:cubicBezTo>
                  <a:cubicBezTo>
                    <a:pt x="92" y="208"/>
                    <a:pt x="92" y="208"/>
                    <a:pt x="92" y="208"/>
                  </a:cubicBezTo>
                  <a:cubicBezTo>
                    <a:pt x="93" y="208"/>
                    <a:pt x="93" y="208"/>
                    <a:pt x="93" y="208"/>
                  </a:cubicBezTo>
                  <a:cubicBezTo>
                    <a:pt x="110" y="196"/>
                    <a:pt x="126" y="185"/>
                    <a:pt x="142" y="174"/>
                  </a:cubicBezTo>
                  <a:cubicBezTo>
                    <a:pt x="149" y="169"/>
                    <a:pt x="155" y="165"/>
                    <a:pt x="161" y="160"/>
                  </a:cubicBezTo>
                  <a:cubicBezTo>
                    <a:pt x="171" y="152"/>
                    <a:pt x="180" y="142"/>
                    <a:pt x="190" y="135"/>
                  </a:cubicBezTo>
                  <a:cubicBezTo>
                    <a:pt x="192" y="138"/>
                    <a:pt x="195" y="142"/>
                    <a:pt x="197" y="145"/>
                  </a:cubicBezTo>
                  <a:cubicBezTo>
                    <a:pt x="180" y="152"/>
                    <a:pt x="167" y="166"/>
                    <a:pt x="153" y="177"/>
                  </a:cubicBezTo>
                  <a:cubicBezTo>
                    <a:pt x="147" y="181"/>
                    <a:pt x="140" y="185"/>
                    <a:pt x="133" y="190"/>
                  </a:cubicBezTo>
                  <a:cubicBezTo>
                    <a:pt x="117" y="200"/>
                    <a:pt x="101" y="210"/>
                    <a:pt x="84" y="220"/>
                  </a:cubicBezTo>
                  <a:cubicBezTo>
                    <a:pt x="82" y="214"/>
                    <a:pt x="80" y="210"/>
                    <a:pt x="79" y="207"/>
                  </a:cubicBezTo>
                  <a:cubicBezTo>
                    <a:pt x="77" y="204"/>
                    <a:pt x="75" y="202"/>
                    <a:pt x="71" y="196"/>
                  </a:cubicBezTo>
                  <a:cubicBezTo>
                    <a:pt x="74" y="195"/>
                    <a:pt x="76" y="192"/>
                    <a:pt x="76" y="188"/>
                  </a:cubicBezTo>
                  <a:cubicBezTo>
                    <a:pt x="76" y="187"/>
                    <a:pt x="75" y="186"/>
                    <a:pt x="75" y="185"/>
                  </a:cubicBezTo>
                  <a:cubicBezTo>
                    <a:pt x="73" y="182"/>
                    <a:pt x="71" y="181"/>
                    <a:pt x="68" y="181"/>
                  </a:cubicBezTo>
                  <a:cubicBezTo>
                    <a:pt x="68" y="181"/>
                    <a:pt x="68" y="181"/>
                    <a:pt x="68" y="181"/>
                  </a:cubicBezTo>
                  <a:cubicBezTo>
                    <a:pt x="66" y="181"/>
                    <a:pt x="65" y="181"/>
                    <a:pt x="63" y="182"/>
                  </a:cubicBezTo>
                  <a:cubicBezTo>
                    <a:pt x="61" y="178"/>
                    <a:pt x="59" y="175"/>
                    <a:pt x="57" y="171"/>
                  </a:cubicBezTo>
                  <a:cubicBezTo>
                    <a:pt x="59" y="169"/>
                    <a:pt x="60" y="167"/>
                    <a:pt x="60" y="164"/>
                  </a:cubicBezTo>
                  <a:cubicBezTo>
                    <a:pt x="60" y="163"/>
                    <a:pt x="59" y="161"/>
                    <a:pt x="59" y="160"/>
                  </a:cubicBezTo>
                  <a:cubicBezTo>
                    <a:pt x="57" y="158"/>
                    <a:pt x="55" y="158"/>
                    <a:pt x="53" y="158"/>
                  </a:cubicBezTo>
                  <a:cubicBezTo>
                    <a:pt x="52" y="158"/>
                    <a:pt x="51" y="158"/>
                    <a:pt x="50" y="159"/>
                  </a:cubicBezTo>
                  <a:cubicBezTo>
                    <a:pt x="49" y="159"/>
                    <a:pt x="49" y="159"/>
                    <a:pt x="49" y="159"/>
                  </a:cubicBezTo>
                  <a:cubicBezTo>
                    <a:pt x="47" y="155"/>
                    <a:pt x="44" y="150"/>
                    <a:pt x="42" y="147"/>
                  </a:cubicBezTo>
                  <a:cubicBezTo>
                    <a:pt x="43" y="146"/>
                    <a:pt x="43" y="146"/>
                    <a:pt x="44" y="145"/>
                  </a:cubicBezTo>
                  <a:cubicBezTo>
                    <a:pt x="45" y="143"/>
                    <a:pt x="46" y="142"/>
                    <a:pt x="46" y="140"/>
                  </a:cubicBezTo>
                  <a:cubicBezTo>
                    <a:pt x="46" y="139"/>
                    <a:pt x="45" y="137"/>
                    <a:pt x="45" y="136"/>
                  </a:cubicBezTo>
                  <a:cubicBezTo>
                    <a:pt x="43" y="134"/>
                    <a:pt x="41" y="134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37" y="134"/>
                    <a:pt x="35" y="134"/>
                    <a:pt x="34" y="136"/>
                  </a:cubicBezTo>
                  <a:cubicBezTo>
                    <a:pt x="31" y="132"/>
                    <a:pt x="28" y="126"/>
                    <a:pt x="26" y="122"/>
                  </a:cubicBezTo>
                  <a:cubicBezTo>
                    <a:pt x="27" y="121"/>
                    <a:pt x="28" y="120"/>
                    <a:pt x="29" y="118"/>
                  </a:cubicBezTo>
                  <a:cubicBezTo>
                    <a:pt x="29" y="118"/>
                    <a:pt x="29" y="117"/>
                    <a:pt x="29" y="117"/>
                  </a:cubicBezTo>
                  <a:cubicBezTo>
                    <a:pt x="29" y="115"/>
                    <a:pt x="28" y="113"/>
                    <a:pt x="27" y="112"/>
                  </a:cubicBezTo>
                  <a:cubicBezTo>
                    <a:pt x="26" y="112"/>
                    <a:pt x="25" y="111"/>
                    <a:pt x="25" y="111"/>
                  </a:cubicBezTo>
                  <a:cubicBezTo>
                    <a:pt x="24" y="111"/>
                    <a:pt x="24" y="111"/>
                    <a:pt x="24" y="111"/>
                  </a:cubicBezTo>
                  <a:cubicBezTo>
                    <a:pt x="24" y="111"/>
                    <a:pt x="24" y="111"/>
                    <a:pt x="24" y="111"/>
                  </a:cubicBezTo>
                  <a:cubicBezTo>
                    <a:pt x="22" y="111"/>
                    <a:pt x="21" y="111"/>
                    <a:pt x="20" y="112"/>
                  </a:cubicBezTo>
                  <a:cubicBezTo>
                    <a:pt x="19" y="113"/>
                    <a:pt x="19" y="113"/>
                    <a:pt x="19" y="113"/>
                  </a:cubicBezTo>
                  <a:moveTo>
                    <a:pt x="23" y="101"/>
                  </a:moveTo>
                  <a:cubicBezTo>
                    <a:pt x="17" y="93"/>
                    <a:pt x="15" y="91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8" y="83"/>
                    <a:pt x="7" y="82"/>
                    <a:pt x="6" y="80"/>
                  </a:cubicBezTo>
                  <a:cubicBezTo>
                    <a:pt x="36" y="52"/>
                    <a:pt x="69" y="27"/>
                    <a:pt x="103" y="3"/>
                  </a:cubicBezTo>
                  <a:cubicBezTo>
                    <a:pt x="106" y="9"/>
                    <a:pt x="109" y="12"/>
                    <a:pt x="111" y="15"/>
                  </a:cubicBezTo>
                  <a:cubicBezTo>
                    <a:pt x="114" y="17"/>
                    <a:pt x="117" y="20"/>
                    <a:pt x="122" y="26"/>
                  </a:cubicBezTo>
                  <a:cubicBezTo>
                    <a:pt x="153" y="62"/>
                    <a:pt x="174" y="86"/>
                    <a:pt x="202" y="124"/>
                  </a:cubicBezTo>
                  <a:cubicBezTo>
                    <a:pt x="186" y="132"/>
                    <a:pt x="173" y="146"/>
                    <a:pt x="160" y="158"/>
                  </a:cubicBezTo>
                  <a:cubicBezTo>
                    <a:pt x="154" y="163"/>
                    <a:pt x="147" y="167"/>
                    <a:pt x="141" y="171"/>
                  </a:cubicBezTo>
                  <a:cubicBezTo>
                    <a:pt x="125" y="182"/>
                    <a:pt x="109" y="193"/>
                    <a:pt x="93" y="204"/>
                  </a:cubicBezTo>
                  <a:cubicBezTo>
                    <a:pt x="90" y="198"/>
                    <a:pt x="89" y="195"/>
                    <a:pt x="87" y="192"/>
                  </a:cubicBezTo>
                  <a:cubicBezTo>
                    <a:pt x="85" y="189"/>
                    <a:pt x="83" y="187"/>
                    <a:pt x="79" y="181"/>
                  </a:cubicBezTo>
                  <a:cubicBezTo>
                    <a:pt x="81" y="180"/>
                    <a:pt x="83" y="177"/>
                    <a:pt x="83" y="174"/>
                  </a:cubicBezTo>
                  <a:cubicBezTo>
                    <a:pt x="83" y="172"/>
                    <a:pt x="83" y="171"/>
                    <a:pt x="82" y="170"/>
                  </a:cubicBezTo>
                  <a:cubicBezTo>
                    <a:pt x="81" y="167"/>
                    <a:pt x="78" y="166"/>
                    <a:pt x="75" y="166"/>
                  </a:cubicBezTo>
                  <a:cubicBezTo>
                    <a:pt x="73" y="166"/>
                    <a:pt x="72" y="167"/>
                    <a:pt x="70" y="168"/>
                  </a:cubicBezTo>
                  <a:cubicBezTo>
                    <a:pt x="68" y="164"/>
                    <a:pt x="66" y="161"/>
                    <a:pt x="63" y="156"/>
                  </a:cubicBezTo>
                  <a:cubicBezTo>
                    <a:pt x="65" y="155"/>
                    <a:pt x="66" y="152"/>
                    <a:pt x="66" y="150"/>
                  </a:cubicBezTo>
                  <a:cubicBezTo>
                    <a:pt x="66" y="149"/>
                    <a:pt x="66" y="147"/>
                    <a:pt x="65" y="146"/>
                  </a:cubicBezTo>
                  <a:cubicBezTo>
                    <a:pt x="63" y="144"/>
                    <a:pt x="61" y="144"/>
                    <a:pt x="60" y="144"/>
                  </a:cubicBezTo>
                  <a:cubicBezTo>
                    <a:pt x="58" y="144"/>
                    <a:pt x="57" y="144"/>
                    <a:pt x="56" y="145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53" y="141"/>
                    <a:pt x="50" y="137"/>
                    <a:pt x="47" y="133"/>
                  </a:cubicBezTo>
                  <a:cubicBezTo>
                    <a:pt x="48" y="133"/>
                    <a:pt x="49" y="132"/>
                    <a:pt x="49" y="131"/>
                  </a:cubicBezTo>
                  <a:cubicBezTo>
                    <a:pt x="50" y="130"/>
                    <a:pt x="51" y="128"/>
                    <a:pt x="51" y="127"/>
                  </a:cubicBezTo>
                  <a:cubicBezTo>
                    <a:pt x="51" y="125"/>
                    <a:pt x="50" y="124"/>
                    <a:pt x="49" y="123"/>
                  </a:cubicBezTo>
                  <a:cubicBezTo>
                    <a:pt x="48" y="121"/>
                    <a:pt x="46" y="120"/>
                    <a:pt x="44" y="120"/>
                  </a:cubicBezTo>
                  <a:cubicBezTo>
                    <a:pt x="44" y="120"/>
                    <a:pt x="44" y="120"/>
                    <a:pt x="44" y="120"/>
                  </a:cubicBezTo>
                  <a:cubicBezTo>
                    <a:pt x="42" y="120"/>
                    <a:pt x="40" y="121"/>
                    <a:pt x="39" y="123"/>
                  </a:cubicBezTo>
                  <a:cubicBezTo>
                    <a:pt x="36" y="119"/>
                    <a:pt x="32" y="113"/>
                    <a:pt x="30" y="110"/>
                  </a:cubicBezTo>
                  <a:cubicBezTo>
                    <a:pt x="32" y="108"/>
                    <a:pt x="33" y="106"/>
                    <a:pt x="33" y="104"/>
                  </a:cubicBezTo>
                  <a:cubicBezTo>
                    <a:pt x="33" y="102"/>
                    <a:pt x="32" y="101"/>
                    <a:pt x="31" y="100"/>
                  </a:cubicBezTo>
                  <a:cubicBezTo>
                    <a:pt x="30" y="99"/>
                    <a:pt x="29" y="98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6" y="98"/>
                    <a:pt x="25" y="99"/>
                    <a:pt x="24" y="100"/>
                  </a:cubicBezTo>
                  <a:cubicBezTo>
                    <a:pt x="23" y="100"/>
                    <a:pt x="23" y="100"/>
                    <a:pt x="23" y="101"/>
                  </a:cubicBezTo>
                  <a:moveTo>
                    <a:pt x="103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67" y="24"/>
                    <a:pt x="34" y="50"/>
                    <a:pt x="3" y="79"/>
                  </a:cubicBezTo>
                  <a:cubicBezTo>
                    <a:pt x="3" y="79"/>
                    <a:pt x="2" y="80"/>
                    <a:pt x="3" y="81"/>
                  </a:cubicBezTo>
                  <a:cubicBezTo>
                    <a:pt x="4" y="83"/>
                    <a:pt x="6" y="84"/>
                    <a:pt x="7" y="85"/>
                  </a:cubicBezTo>
                  <a:cubicBezTo>
                    <a:pt x="6" y="86"/>
                    <a:pt x="5" y="87"/>
                    <a:pt x="4" y="87"/>
                  </a:cubicBezTo>
                  <a:cubicBezTo>
                    <a:pt x="3" y="88"/>
                    <a:pt x="1" y="90"/>
                    <a:pt x="0" y="90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9" y="105"/>
                    <a:pt x="9" y="104"/>
                    <a:pt x="18" y="117"/>
                  </a:cubicBezTo>
                  <a:cubicBezTo>
                    <a:pt x="18" y="117"/>
                    <a:pt x="19" y="117"/>
                    <a:pt x="19" y="117"/>
                  </a:cubicBezTo>
                  <a:cubicBezTo>
                    <a:pt x="19" y="117"/>
                    <a:pt x="20" y="117"/>
                    <a:pt x="20" y="117"/>
                  </a:cubicBezTo>
                  <a:cubicBezTo>
                    <a:pt x="20" y="117"/>
                    <a:pt x="21" y="116"/>
                    <a:pt x="21" y="116"/>
                  </a:cubicBezTo>
                  <a:cubicBezTo>
                    <a:pt x="21" y="116"/>
                    <a:pt x="21" y="116"/>
                    <a:pt x="21" y="116"/>
                  </a:cubicBezTo>
                  <a:cubicBezTo>
                    <a:pt x="21" y="115"/>
                    <a:pt x="21" y="115"/>
                    <a:pt x="22" y="114"/>
                  </a:cubicBezTo>
                  <a:cubicBezTo>
                    <a:pt x="22" y="114"/>
                    <a:pt x="23" y="114"/>
                    <a:pt x="24" y="114"/>
                  </a:cubicBezTo>
                  <a:cubicBezTo>
                    <a:pt x="24" y="114"/>
                    <a:pt x="25" y="114"/>
                    <a:pt x="25" y="115"/>
                  </a:cubicBezTo>
                  <a:cubicBezTo>
                    <a:pt x="26" y="115"/>
                    <a:pt x="26" y="116"/>
                    <a:pt x="26" y="117"/>
                  </a:cubicBezTo>
                  <a:cubicBezTo>
                    <a:pt x="26" y="117"/>
                    <a:pt x="26" y="117"/>
                    <a:pt x="26" y="117"/>
                  </a:cubicBezTo>
                  <a:cubicBezTo>
                    <a:pt x="26" y="119"/>
                    <a:pt x="25" y="120"/>
                    <a:pt x="23" y="120"/>
                  </a:cubicBezTo>
                  <a:cubicBezTo>
                    <a:pt x="23" y="120"/>
                    <a:pt x="22" y="121"/>
                    <a:pt x="22" y="121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5" y="126"/>
                    <a:pt x="30" y="135"/>
                    <a:pt x="33" y="139"/>
                  </a:cubicBezTo>
                  <a:cubicBezTo>
                    <a:pt x="33" y="139"/>
                    <a:pt x="33" y="139"/>
                    <a:pt x="34" y="139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5" y="139"/>
                    <a:pt x="35" y="139"/>
                  </a:cubicBezTo>
                  <a:cubicBezTo>
                    <a:pt x="36" y="137"/>
                    <a:pt x="37" y="136"/>
                    <a:pt x="39" y="136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40" y="136"/>
                    <a:pt x="42" y="137"/>
                    <a:pt x="42" y="138"/>
                  </a:cubicBezTo>
                  <a:cubicBezTo>
                    <a:pt x="43" y="138"/>
                    <a:pt x="43" y="139"/>
                    <a:pt x="43" y="140"/>
                  </a:cubicBezTo>
                  <a:cubicBezTo>
                    <a:pt x="43" y="141"/>
                    <a:pt x="43" y="142"/>
                    <a:pt x="42" y="143"/>
                  </a:cubicBezTo>
                  <a:cubicBezTo>
                    <a:pt x="41" y="144"/>
                    <a:pt x="40" y="145"/>
                    <a:pt x="39" y="145"/>
                  </a:cubicBezTo>
                  <a:cubicBezTo>
                    <a:pt x="39" y="145"/>
                    <a:pt x="38" y="145"/>
                    <a:pt x="38" y="145"/>
                  </a:cubicBezTo>
                  <a:cubicBezTo>
                    <a:pt x="38" y="146"/>
                    <a:pt x="38" y="146"/>
                    <a:pt x="38" y="147"/>
                  </a:cubicBezTo>
                  <a:cubicBezTo>
                    <a:pt x="41" y="151"/>
                    <a:pt x="46" y="158"/>
                    <a:pt x="48" y="163"/>
                  </a:cubicBezTo>
                  <a:cubicBezTo>
                    <a:pt x="48" y="163"/>
                    <a:pt x="49" y="163"/>
                    <a:pt x="49" y="163"/>
                  </a:cubicBezTo>
                  <a:cubicBezTo>
                    <a:pt x="49" y="163"/>
                    <a:pt x="49" y="163"/>
                    <a:pt x="49" y="163"/>
                  </a:cubicBezTo>
                  <a:cubicBezTo>
                    <a:pt x="50" y="163"/>
                    <a:pt x="50" y="163"/>
                    <a:pt x="50" y="162"/>
                  </a:cubicBezTo>
                  <a:cubicBezTo>
                    <a:pt x="51" y="162"/>
                    <a:pt x="51" y="161"/>
                    <a:pt x="51" y="161"/>
                  </a:cubicBezTo>
                  <a:cubicBezTo>
                    <a:pt x="52" y="161"/>
                    <a:pt x="53" y="160"/>
                    <a:pt x="53" y="160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5" y="160"/>
                    <a:pt x="56" y="161"/>
                    <a:pt x="56" y="162"/>
                  </a:cubicBezTo>
                  <a:cubicBezTo>
                    <a:pt x="57" y="162"/>
                    <a:pt x="57" y="163"/>
                    <a:pt x="57" y="164"/>
                  </a:cubicBezTo>
                  <a:cubicBezTo>
                    <a:pt x="57" y="166"/>
                    <a:pt x="56" y="168"/>
                    <a:pt x="54" y="169"/>
                  </a:cubicBezTo>
                  <a:cubicBezTo>
                    <a:pt x="54" y="170"/>
                    <a:pt x="53" y="170"/>
                    <a:pt x="54" y="171"/>
                  </a:cubicBezTo>
                  <a:cubicBezTo>
                    <a:pt x="57" y="177"/>
                    <a:pt x="59" y="180"/>
                    <a:pt x="62" y="185"/>
                  </a:cubicBezTo>
                  <a:cubicBezTo>
                    <a:pt x="62" y="185"/>
                    <a:pt x="62" y="186"/>
                    <a:pt x="63" y="186"/>
                  </a:cubicBezTo>
                  <a:cubicBezTo>
                    <a:pt x="63" y="186"/>
                    <a:pt x="63" y="186"/>
                    <a:pt x="63" y="186"/>
                  </a:cubicBezTo>
                  <a:cubicBezTo>
                    <a:pt x="63" y="186"/>
                    <a:pt x="64" y="185"/>
                    <a:pt x="64" y="185"/>
                  </a:cubicBezTo>
                  <a:cubicBezTo>
                    <a:pt x="65" y="184"/>
                    <a:pt x="66" y="184"/>
                    <a:pt x="68" y="184"/>
                  </a:cubicBezTo>
                  <a:cubicBezTo>
                    <a:pt x="68" y="184"/>
                    <a:pt x="68" y="184"/>
                    <a:pt x="68" y="184"/>
                  </a:cubicBezTo>
                  <a:cubicBezTo>
                    <a:pt x="70" y="184"/>
                    <a:pt x="72" y="185"/>
                    <a:pt x="73" y="186"/>
                  </a:cubicBezTo>
                  <a:cubicBezTo>
                    <a:pt x="73" y="187"/>
                    <a:pt x="73" y="188"/>
                    <a:pt x="73" y="188"/>
                  </a:cubicBezTo>
                  <a:cubicBezTo>
                    <a:pt x="73" y="191"/>
                    <a:pt x="71" y="194"/>
                    <a:pt x="69" y="194"/>
                  </a:cubicBezTo>
                  <a:cubicBezTo>
                    <a:pt x="68" y="194"/>
                    <a:pt x="68" y="194"/>
                    <a:pt x="68" y="195"/>
                  </a:cubicBezTo>
                  <a:cubicBezTo>
                    <a:pt x="67" y="195"/>
                    <a:pt x="67" y="196"/>
                    <a:pt x="68" y="196"/>
                  </a:cubicBezTo>
                  <a:cubicBezTo>
                    <a:pt x="72" y="203"/>
                    <a:pt x="75" y="206"/>
                    <a:pt x="76" y="209"/>
                  </a:cubicBezTo>
                  <a:cubicBezTo>
                    <a:pt x="78" y="212"/>
                    <a:pt x="79" y="215"/>
                    <a:pt x="82" y="223"/>
                  </a:cubicBezTo>
                  <a:cubicBezTo>
                    <a:pt x="82" y="223"/>
                    <a:pt x="83" y="223"/>
                    <a:pt x="83" y="223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4" y="223"/>
                    <a:pt x="84" y="223"/>
                    <a:pt x="84" y="223"/>
                  </a:cubicBezTo>
                  <a:cubicBezTo>
                    <a:pt x="87" y="221"/>
                    <a:pt x="90" y="219"/>
                    <a:pt x="94" y="217"/>
                  </a:cubicBezTo>
                  <a:cubicBezTo>
                    <a:pt x="95" y="220"/>
                    <a:pt x="96" y="222"/>
                    <a:pt x="98" y="227"/>
                  </a:cubicBezTo>
                  <a:cubicBezTo>
                    <a:pt x="98" y="227"/>
                    <a:pt x="98" y="227"/>
                    <a:pt x="98" y="228"/>
                  </a:cubicBezTo>
                  <a:cubicBezTo>
                    <a:pt x="99" y="228"/>
                    <a:pt x="99" y="228"/>
                    <a:pt x="99" y="228"/>
                  </a:cubicBezTo>
                  <a:cubicBezTo>
                    <a:pt x="99" y="228"/>
                    <a:pt x="99" y="228"/>
                    <a:pt x="100" y="227"/>
                  </a:cubicBezTo>
                  <a:cubicBezTo>
                    <a:pt x="116" y="217"/>
                    <a:pt x="133" y="206"/>
                    <a:pt x="150" y="195"/>
                  </a:cubicBezTo>
                  <a:cubicBezTo>
                    <a:pt x="157" y="191"/>
                    <a:pt x="163" y="187"/>
                    <a:pt x="170" y="182"/>
                  </a:cubicBezTo>
                  <a:cubicBezTo>
                    <a:pt x="184" y="171"/>
                    <a:pt x="197" y="157"/>
                    <a:pt x="214" y="150"/>
                  </a:cubicBezTo>
                  <a:cubicBezTo>
                    <a:pt x="215" y="150"/>
                    <a:pt x="215" y="150"/>
                    <a:pt x="215" y="150"/>
                  </a:cubicBezTo>
                  <a:cubicBezTo>
                    <a:pt x="215" y="149"/>
                    <a:pt x="215" y="149"/>
                    <a:pt x="215" y="148"/>
                  </a:cubicBezTo>
                  <a:cubicBezTo>
                    <a:pt x="210" y="141"/>
                    <a:pt x="205" y="134"/>
                    <a:pt x="201" y="128"/>
                  </a:cubicBezTo>
                  <a:cubicBezTo>
                    <a:pt x="202" y="127"/>
                    <a:pt x="203" y="127"/>
                    <a:pt x="205" y="126"/>
                  </a:cubicBezTo>
                  <a:cubicBezTo>
                    <a:pt x="205" y="126"/>
                    <a:pt x="205" y="126"/>
                    <a:pt x="206" y="125"/>
                  </a:cubicBezTo>
                  <a:cubicBezTo>
                    <a:pt x="206" y="125"/>
                    <a:pt x="206" y="124"/>
                    <a:pt x="205" y="124"/>
                  </a:cubicBezTo>
                  <a:cubicBezTo>
                    <a:pt x="177" y="85"/>
                    <a:pt x="156" y="60"/>
                    <a:pt x="124" y="24"/>
                  </a:cubicBezTo>
                  <a:cubicBezTo>
                    <a:pt x="119" y="18"/>
                    <a:pt x="116" y="16"/>
                    <a:pt x="113" y="13"/>
                  </a:cubicBezTo>
                  <a:cubicBezTo>
                    <a:pt x="111" y="10"/>
                    <a:pt x="108" y="7"/>
                    <a:pt x="104" y="1"/>
                  </a:cubicBezTo>
                  <a:cubicBezTo>
                    <a:pt x="103" y="0"/>
                    <a:pt x="103" y="0"/>
                    <a:pt x="10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23" name="Freeform 807"/>
            <p:cNvSpPr>
              <a:spLocks/>
            </p:cNvSpPr>
            <p:nvPr/>
          </p:nvSpPr>
          <p:spPr bwMode="auto">
            <a:xfrm>
              <a:off x="5116" y="1015"/>
              <a:ext cx="171" cy="120"/>
            </a:xfrm>
            <a:custGeom>
              <a:avLst/>
              <a:gdLst>
                <a:gd name="T0" fmla="*/ 71 w 72"/>
                <a:gd name="T1" fmla="*/ 0 h 51"/>
                <a:gd name="T2" fmla="*/ 70 w 72"/>
                <a:gd name="T3" fmla="*/ 0 h 51"/>
                <a:gd name="T4" fmla="*/ 20 w 72"/>
                <a:gd name="T5" fmla="*/ 34 h 51"/>
                <a:gd name="T6" fmla="*/ 1 w 72"/>
                <a:gd name="T7" fmla="*/ 49 h 51"/>
                <a:gd name="T8" fmla="*/ 1 w 72"/>
                <a:gd name="T9" fmla="*/ 50 h 51"/>
                <a:gd name="T10" fmla="*/ 2 w 72"/>
                <a:gd name="T11" fmla="*/ 51 h 51"/>
                <a:gd name="T12" fmla="*/ 3 w 72"/>
                <a:gd name="T13" fmla="*/ 51 h 51"/>
                <a:gd name="T14" fmla="*/ 21 w 72"/>
                <a:gd name="T15" fmla="*/ 36 h 51"/>
                <a:gd name="T16" fmla="*/ 71 w 72"/>
                <a:gd name="T17" fmla="*/ 3 h 51"/>
                <a:gd name="T18" fmla="*/ 72 w 72"/>
                <a:gd name="T19" fmla="*/ 1 h 51"/>
                <a:gd name="T20" fmla="*/ 71 w 72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51">
                  <a:moveTo>
                    <a:pt x="71" y="0"/>
                  </a:moveTo>
                  <a:cubicBezTo>
                    <a:pt x="71" y="0"/>
                    <a:pt x="70" y="0"/>
                    <a:pt x="70" y="0"/>
                  </a:cubicBezTo>
                  <a:cubicBezTo>
                    <a:pt x="52" y="9"/>
                    <a:pt x="36" y="21"/>
                    <a:pt x="20" y="34"/>
                  </a:cubicBezTo>
                  <a:cubicBezTo>
                    <a:pt x="13" y="39"/>
                    <a:pt x="7" y="44"/>
                    <a:pt x="1" y="49"/>
                  </a:cubicBezTo>
                  <a:cubicBezTo>
                    <a:pt x="0" y="49"/>
                    <a:pt x="0" y="50"/>
                    <a:pt x="1" y="50"/>
                  </a:cubicBezTo>
                  <a:cubicBezTo>
                    <a:pt x="1" y="51"/>
                    <a:pt x="1" y="51"/>
                    <a:pt x="2" y="51"/>
                  </a:cubicBezTo>
                  <a:cubicBezTo>
                    <a:pt x="2" y="51"/>
                    <a:pt x="2" y="51"/>
                    <a:pt x="3" y="51"/>
                  </a:cubicBezTo>
                  <a:cubicBezTo>
                    <a:pt x="9" y="46"/>
                    <a:pt x="15" y="41"/>
                    <a:pt x="21" y="36"/>
                  </a:cubicBezTo>
                  <a:cubicBezTo>
                    <a:pt x="37" y="24"/>
                    <a:pt x="53" y="11"/>
                    <a:pt x="71" y="3"/>
                  </a:cubicBezTo>
                  <a:cubicBezTo>
                    <a:pt x="72" y="2"/>
                    <a:pt x="72" y="1"/>
                    <a:pt x="72" y="1"/>
                  </a:cubicBezTo>
                  <a:cubicBezTo>
                    <a:pt x="72" y="0"/>
                    <a:pt x="71" y="0"/>
                    <a:pt x="7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24" name="Freeform 808"/>
            <p:cNvSpPr>
              <a:spLocks/>
            </p:cNvSpPr>
            <p:nvPr/>
          </p:nvSpPr>
          <p:spPr bwMode="auto">
            <a:xfrm>
              <a:off x="5147" y="1060"/>
              <a:ext cx="156" cy="108"/>
            </a:xfrm>
            <a:custGeom>
              <a:avLst/>
              <a:gdLst>
                <a:gd name="T0" fmla="*/ 65 w 66"/>
                <a:gd name="T1" fmla="*/ 0 h 46"/>
                <a:gd name="T2" fmla="*/ 64 w 66"/>
                <a:gd name="T3" fmla="*/ 0 h 46"/>
                <a:gd name="T4" fmla="*/ 1 w 66"/>
                <a:gd name="T5" fmla="*/ 43 h 46"/>
                <a:gd name="T6" fmla="*/ 0 w 66"/>
                <a:gd name="T7" fmla="*/ 45 h 46"/>
                <a:gd name="T8" fmla="*/ 1 w 66"/>
                <a:gd name="T9" fmla="*/ 46 h 46"/>
                <a:gd name="T10" fmla="*/ 2 w 66"/>
                <a:gd name="T11" fmla="*/ 45 h 46"/>
                <a:gd name="T12" fmla="*/ 65 w 66"/>
                <a:gd name="T13" fmla="*/ 2 h 46"/>
                <a:gd name="T14" fmla="*/ 66 w 66"/>
                <a:gd name="T15" fmla="*/ 0 h 46"/>
                <a:gd name="T16" fmla="*/ 65 w 66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46">
                  <a:moveTo>
                    <a:pt x="65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43" y="14"/>
                    <a:pt x="21" y="28"/>
                    <a:pt x="1" y="43"/>
                  </a:cubicBezTo>
                  <a:cubicBezTo>
                    <a:pt x="0" y="44"/>
                    <a:pt x="0" y="44"/>
                    <a:pt x="0" y="45"/>
                  </a:cubicBezTo>
                  <a:cubicBezTo>
                    <a:pt x="1" y="45"/>
                    <a:pt x="1" y="46"/>
                    <a:pt x="1" y="46"/>
                  </a:cubicBezTo>
                  <a:cubicBezTo>
                    <a:pt x="2" y="46"/>
                    <a:pt x="2" y="46"/>
                    <a:pt x="2" y="45"/>
                  </a:cubicBezTo>
                  <a:cubicBezTo>
                    <a:pt x="23" y="31"/>
                    <a:pt x="44" y="16"/>
                    <a:pt x="65" y="2"/>
                  </a:cubicBezTo>
                  <a:cubicBezTo>
                    <a:pt x="66" y="2"/>
                    <a:pt x="66" y="1"/>
                    <a:pt x="66" y="0"/>
                  </a:cubicBezTo>
                  <a:cubicBezTo>
                    <a:pt x="65" y="0"/>
                    <a:pt x="65" y="0"/>
                    <a:pt x="6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25" name="Freeform 809"/>
            <p:cNvSpPr>
              <a:spLocks/>
            </p:cNvSpPr>
            <p:nvPr/>
          </p:nvSpPr>
          <p:spPr bwMode="auto">
            <a:xfrm>
              <a:off x="5173" y="1083"/>
              <a:ext cx="161" cy="126"/>
            </a:xfrm>
            <a:custGeom>
              <a:avLst/>
              <a:gdLst>
                <a:gd name="T0" fmla="*/ 67 w 68"/>
                <a:gd name="T1" fmla="*/ 0 h 53"/>
                <a:gd name="T2" fmla="*/ 66 w 68"/>
                <a:gd name="T3" fmla="*/ 0 h 53"/>
                <a:gd name="T4" fmla="*/ 46 w 68"/>
                <a:gd name="T5" fmla="*/ 18 h 53"/>
                <a:gd name="T6" fmla="*/ 1 w 68"/>
                <a:gd name="T7" fmla="*/ 50 h 53"/>
                <a:gd name="T8" fmla="*/ 0 w 68"/>
                <a:gd name="T9" fmla="*/ 52 h 53"/>
                <a:gd name="T10" fmla="*/ 1 w 68"/>
                <a:gd name="T11" fmla="*/ 53 h 53"/>
                <a:gd name="T12" fmla="*/ 2 w 68"/>
                <a:gd name="T13" fmla="*/ 53 h 53"/>
                <a:gd name="T14" fmla="*/ 47 w 68"/>
                <a:gd name="T15" fmla="*/ 20 h 53"/>
                <a:gd name="T16" fmla="*/ 68 w 68"/>
                <a:gd name="T17" fmla="*/ 2 h 53"/>
                <a:gd name="T18" fmla="*/ 68 w 68"/>
                <a:gd name="T19" fmla="*/ 0 h 53"/>
                <a:gd name="T20" fmla="*/ 67 w 68"/>
                <a:gd name="T2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53">
                  <a:moveTo>
                    <a:pt x="67" y="0"/>
                  </a:moveTo>
                  <a:cubicBezTo>
                    <a:pt x="67" y="0"/>
                    <a:pt x="66" y="0"/>
                    <a:pt x="66" y="0"/>
                  </a:cubicBezTo>
                  <a:cubicBezTo>
                    <a:pt x="59" y="6"/>
                    <a:pt x="52" y="12"/>
                    <a:pt x="46" y="18"/>
                  </a:cubicBezTo>
                  <a:cubicBezTo>
                    <a:pt x="31" y="30"/>
                    <a:pt x="17" y="42"/>
                    <a:pt x="1" y="50"/>
                  </a:cubicBezTo>
                  <a:cubicBezTo>
                    <a:pt x="0" y="51"/>
                    <a:pt x="0" y="51"/>
                    <a:pt x="0" y="52"/>
                  </a:cubicBezTo>
                  <a:cubicBezTo>
                    <a:pt x="0" y="53"/>
                    <a:pt x="1" y="53"/>
                    <a:pt x="1" y="5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19" y="44"/>
                    <a:pt x="33" y="32"/>
                    <a:pt x="47" y="20"/>
                  </a:cubicBezTo>
                  <a:cubicBezTo>
                    <a:pt x="54" y="14"/>
                    <a:pt x="61" y="8"/>
                    <a:pt x="68" y="2"/>
                  </a:cubicBezTo>
                  <a:cubicBezTo>
                    <a:pt x="68" y="2"/>
                    <a:pt x="68" y="1"/>
                    <a:pt x="68" y="0"/>
                  </a:cubicBezTo>
                  <a:cubicBezTo>
                    <a:pt x="68" y="0"/>
                    <a:pt x="67" y="0"/>
                    <a:pt x="6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26" name="Freeform 810"/>
            <p:cNvSpPr>
              <a:spLocks/>
            </p:cNvSpPr>
            <p:nvPr/>
          </p:nvSpPr>
          <p:spPr bwMode="auto">
            <a:xfrm>
              <a:off x="5208" y="1126"/>
              <a:ext cx="154" cy="128"/>
            </a:xfrm>
            <a:custGeom>
              <a:avLst/>
              <a:gdLst>
                <a:gd name="T0" fmla="*/ 63 w 65"/>
                <a:gd name="T1" fmla="*/ 0 h 54"/>
                <a:gd name="T2" fmla="*/ 62 w 65"/>
                <a:gd name="T3" fmla="*/ 0 h 54"/>
                <a:gd name="T4" fmla="*/ 1 w 65"/>
                <a:gd name="T5" fmla="*/ 52 h 54"/>
                <a:gd name="T6" fmla="*/ 1 w 65"/>
                <a:gd name="T7" fmla="*/ 54 h 54"/>
                <a:gd name="T8" fmla="*/ 2 w 65"/>
                <a:gd name="T9" fmla="*/ 54 h 54"/>
                <a:gd name="T10" fmla="*/ 3 w 65"/>
                <a:gd name="T11" fmla="*/ 54 h 54"/>
                <a:gd name="T12" fmla="*/ 64 w 65"/>
                <a:gd name="T13" fmla="*/ 2 h 54"/>
                <a:gd name="T14" fmla="*/ 64 w 65"/>
                <a:gd name="T15" fmla="*/ 0 h 54"/>
                <a:gd name="T16" fmla="*/ 63 w 65"/>
                <a:gd name="T1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54">
                  <a:moveTo>
                    <a:pt x="63" y="0"/>
                  </a:moveTo>
                  <a:cubicBezTo>
                    <a:pt x="63" y="0"/>
                    <a:pt x="63" y="0"/>
                    <a:pt x="62" y="0"/>
                  </a:cubicBezTo>
                  <a:cubicBezTo>
                    <a:pt x="42" y="17"/>
                    <a:pt x="21" y="34"/>
                    <a:pt x="1" y="52"/>
                  </a:cubicBezTo>
                  <a:cubicBezTo>
                    <a:pt x="0" y="52"/>
                    <a:pt x="0" y="53"/>
                    <a:pt x="1" y="54"/>
                  </a:cubicBezTo>
                  <a:cubicBezTo>
                    <a:pt x="1" y="54"/>
                    <a:pt x="1" y="54"/>
                    <a:pt x="2" y="54"/>
                  </a:cubicBezTo>
                  <a:cubicBezTo>
                    <a:pt x="2" y="54"/>
                    <a:pt x="2" y="54"/>
                    <a:pt x="3" y="54"/>
                  </a:cubicBezTo>
                  <a:cubicBezTo>
                    <a:pt x="23" y="37"/>
                    <a:pt x="44" y="19"/>
                    <a:pt x="64" y="2"/>
                  </a:cubicBezTo>
                  <a:cubicBezTo>
                    <a:pt x="65" y="2"/>
                    <a:pt x="65" y="1"/>
                    <a:pt x="64" y="0"/>
                  </a:cubicBezTo>
                  <a:cubicBezTo>
                    <a:pt x="64" y="0"/>
                    <a:pt x="64" y="0"/>
                    <a:pt x="6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27" name="Freeform 811"/>
            <p:cNvSpPr>
              <a:spLocks/>
            </p:cNvSpPr>
            <p:nvPr/>
          </p:nvSpPr>
          <p:spPr bwMode="auto">
            <a:xfrm>
              <a:off x="5234" y="1161"/>
              <a:ext cx="159" cy="131"/>
            </a:xfrm>
            <a:custGeom>
              <a:avLst/>
              <a:gdLst>
                <a:gd name="T0" fmla="*/ 66 w 67"/>
                <a:gd name="T1" fmla="*/ 0 h 55"/>
                <a:gd name="T2" fmla="*/ 65 w 67"/>
                <a:gd name="T3" fmla="*/ 0 h 55"/>
                <a:gd name="T4" fmla="*/ 1 w 67"/>
                <a:gd name="T5" fmla="*/ 52 h 55"/>
                <a:gd name="T6" fmla="*/ 1 w 67"/>
                <a:gd name="T7" fmla="*/ 54 h 55"/>
                <a:gd name="T8" fmla="*/ 2 w 67"/>
                <a:gd name="T9" fmla="*/ 55 h 55"/>
                <a:gd name="T10" fmla="*/ 3 w 67"/>
                <a:gd name="T11" fmla="*/ 54 h 55"/>
                <a:gd name="T12" fmla="*/ 67 w 67"/>
                <a:gd name="T13" fmla="*/ 2 h 55"/>
                <a:gd name="T14" fmla="*/ 67 w 67"/>
                <a:gd name="T15" fmla="*/ 0 h 55"/>
                <a:gd name="T16" fmla="*/ 66 w 67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55">
                  <a:moveTo>
                    <a:pt x="66" y="0"/>
                  </a:moveTo>
                  <a:cubicBezTo>
                    <a:pt x="66" y="0"/>
                    <a:pt x="65" y="0"/>
                    <a:pt x="65" y="0"/>
                  </a:cubicBezTo>
                  <a:cubicBezTo>
                    <a:pt x="44" y="17"/>
                    <a:pt x="22" y="35"/>
                    <a:pt x="1" y="52"/>
                  </a:cubicBezTo>
                  <a:cubicBezTo>
                    <a:pt x="0" y="53"/>
                    <a:pt x="0" y="53"/>
                    <a:pt x="1" y="54"/>
                  </a:cubicBezTo>
                  <a:cubicBezTo>
                    <a:pt x="1" y="54"/>
                    <a:pt x="1" y="55"/>
                    <a:pt x="2" y="55"/>
                  </a:cubicBezTo>
                  <a:cubicBezTo>
                    <a:pt x="2" y="55"/>
                    <a:pt x="2" y="54"/>
                    <a:pt x="3" y="54"/>
                  </a:cubicBezTo>
                  <a:cubicBezTo>
                    <a:pt x="24" y="37"/>
                    <a:pt x="45" y="19"/>
                    <a:pt x="67" y="2"/>
                  </a:cubicBezTo>
                  <a:cubicBezTo>
                    <a:pt x="67" y="2"/>
                    <a:pt x="67" y="1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28" name="Freeform 812"/>
            <p:cNvSpPr>
              <a:spLocks/>
            </p:cNvSpPr>
            <p:nvPr/>
          </p:nvSpPr>
          <p:spPr bwMode="auto">
            <a:xfrm>
              <a:off x="5261" y="1199"/>
              <a:ext cx="158" cy="123"/>
            </a:xfrm>
            <a:custGeom>
              <a:avLst/>
              <a:gdLst>
                <a:gd name="T0" fmla="*/ 65 w 67"/>
                <a:gd name="T1" fmla="*/ 0 h 52"/>
                <a:gd name="T2" fmla="*/ 64 w 67"/>
                <a:gd name="T3" fmla="*/ 0 h 52"/>
                <a:gd name="T4" fmla="*/ 1 w 67"/>
                <a:gd name="T5" fmla="*/ 50 h 52"/>
                <a:gd name="T6" fmla="*/ 1 w 67"/>
                <a:gd name="T7" fmla="*/ 52 h 52"/>
                <a:gd name="T8" fmla="*/ 2 w 67"/>
                <a:gd name="T9" fmla="*/ 52 h 52"/>
                <a:gd name="T10" fmla="*/ 3 w 67"/>
                <a:gd name="T11" fmla="*/ 52 h 52"/>
                <a:gd name="T12" fmla="*/ 66 w 67"/>
                <a:gd name="T13" fmla="*/ 2 h 52"/>
                <a:gd name="T14" fmla="*/ 66 w 67"/>
                <a:gd name="T15" fmla="*/ 0 h 52"/>
                <a:gd name="T16" fmla="*/ 65 w 67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52">
                  <a:moveTo>
                    <a:pt x="65" y="0"/>
                  </a:moveTo>
                  <a:cubicBezTo>
                    <a:pt x="65" y="0"/>
                    <a:pt x="64" y="0"/>
                    <a:pt x="64" y="0"/>
                  </a:cubicBezTo>
                  <a:cubicBezTo>
                    <a:pt x="43" y="17"/>
                    <a:pt x="22" y="33"/>
                    <a:pt x="1" y="50"/>
                  </a:cubicBezTo>
                  <a:cubicBezTo>
                    <a:pt x="0" y="50"/>
                    <a:pt x="0" y="51"/>
                    <a:pt x="1" y="52"/>
                  </a:cubicBezTo>
                  <a:cubicBezTo>
                    <a:pt x="1" y="52"/>
                    <a:pt x="1" y="52"/>
                    <a:pt x="2" y="52"/>
                  </a:cubicBezTo>
                  <a:cubicBezTo>
                    <a:pt x="2" y="52"/>
                    <a:pt x="2" y="52"/>
                    <a:pt x="3" y="52"/>
                  </a:cubicBezTo>
                  <a:cubicBezTo>
                    <a:pt x="24" y="35"/>
                    <a:pt x="45" y="19"/>
                    <a:pt x="66" y="2"/>
                  </a:cubicBezTo>
                  <a:cubicBezTo>
                    <a:pt x="66" y="2"/>
                    <a:pt x="67" y="1"/>
                    <a:pt x="66" y="0"/>
                  </a:cubicBezTo>
                  <a:cubicBezTo>
                    <a:pt x="66" y="0"/>
                    <a:pt x="65" y="0"/>
                    <a:pt x="6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29" name="Freeform 813"/>
            <p:cNvSpPr>
              <a:spLocks noEditPoints="1"/>
            </p:cNvSpPr>
            <p:nvPr/>
          </p:nvSpPr>
          <p:spPr bwMode="auto">
            <a:xfrm>
              <a:off x="3033" y="1557"/>
              <a:ext cx="189" cy="187"/>
            </a:xfrm>
            <a:custGeom>
              <a:avLst/>
              <a:gdLst>
                <a:gd name="T0" fmla="*/ 6 w 80"/>
                <a:gd name="T1" fmla="*/ 69 h 79"/>
                <a:gd name="T2" fmla="*/ 21 w 80"/>
                <a:gd name="T3" fmla="*/ 14 h 79"/>
                <a:gd name="T4" fmla="*/ 38 w 80"/>
                <a:gd name="T5" fmla="*/ 17 h 79"/>
                <a:gd name="T6" fmla="*/ 35 w 80"/>
                <a:gd name="T7" fmla="*/ 23 h 79"/>
                <a:gd name="T8" fmla="*/ 34 w 80"/>
                <a:gd name="T9" fmla="*/ 25 h 79"/>
                <a:gd name="T10" fmla="*/ 36 w 80"/>
                <a:gd name="T11" fmla="*/ 26 h 79"/>
                <a:gd name="T12" fmla="*/ 48 w 80"/>
                <a:gd name="T13" fmla="*/ 28 h 79"/>
                <a:gd name="T14" fmla="*/ 49 w 80"/>
                <a:gd name="T15" fmla="*/ 28 h 79"/>
                <a:gd name="T16" fmla="*/ 51 w 80"/>
                <a:gd name="T17" fmla="*/ 28 h 79"/>
                <a:gd name="T18" fmla="*/ 51 w 80"/>
                <a:gd name="T19" fmla="*/ 28 h 79"/>
                <a:gd name="T20" fmla="*/ 53 w 80"/>
                <a:gd name="T21" fmla="*/ 25 h 79"/>
                <a:gd name="T22" fmla="*/ 57 w 80"/>
                <a:gd name="T23" fmla="*/ 17 h 79"/>
                <a:gd name="T24" fmla="*/ 76 w 80"/>
                <a:gd name="T25" fmla="*/ 18 h 79"/>
                <a:gd name="T26" fmla="*/ 72 w 80"/>
                <a:gd name="T27" fmla="*/ 45 h 79"/>
                <a:gd name="T28" fmla="*/ 62 w 80"/>
                <a:gd name="T29" fmla="*/ 73 h 79"/>
                <a:gd name="T30" fmla="*/ 62 w 80"/>
                <a:gd name="T31" fmla="*/ 75 h 79"/>
                <a:gd name="T32" fmla="*/ 61 w 80"/>
                <a:gd name="T33" fmla="*/ 76 h 79"/>
                <a:gd name="T34" fmla="*/ 61 w 80"/>
                <a:gd name="T35" fmla="*/ 76 h 79"/>
                <a:gd name="T36" fmla="*/ 61 w 80"/>
                <a:gd name="T37" fmla="*/ 76 h 79"/>
                <a:gd name="T38" fmla="*/ 60 w 80"/>
                <a:gd name="T39" fmla="*/ 76 h 79"/>
                <a:gd name="T40" fmla="*/ 25 w 80"/>
                <a:gd name="T41" fmla="*/ 71 h 79"/>
                <a:gd name="T42" fmla="*/ 7 w 80"/>
                <a:gd name="T43" fmla="*/ 69 h 79"/>
                <a:gd name="T44" fmla="*/ 6 w 80"/>
                <a:gd name="T45" fmla="*/ 69 h 79"/>
                <a:gd name="T46" fmla="*/ 49 w 80"/>
                <a:gd name="T47" fmla="*/ 24 h 79"/>
                <a:gd name="T48" fmla="*/ 48 w 80"/>
                <a:gd name="T49" fmla="*/ 24 h 79"/>
                <a:gd name="T50" fmla="*/ 39 w 80"/>
                <a:gd name="T51" fmla="*/ 23 h 79"/>
                <a:gd name="T52" fmla="*/ 48 w 80"/>
                <a:gd name="T53" fmla="*/ 3 h 79"/>
                <a:gd name="T54" fmla="*/ 58 w 80"/>
                <a:gd name="T55" fmla="*/ 6 h 79"/>
                <a:gd name="T56" fmla="*/ 50 w 80"/>
                <a:gd name="T57" fmla="*/ 23 h 79"/>
                <a:gd name="T58" fmla="*/ 50 w 80"/>
                <a:gd name="T59" fmla="*/ 24 h 79"/>
                <a:gd name="T60" fmla="*/ 49 w 80"/>
                <a:gd name="T61" fmla="*/ 24 h 79"/>
                <a:gd name="T62" fmla="*/ 49 w 80"/>
                <a:gd name="T63" fmla="*/ 24 h 79"/>
                <a:gd name="T64" fmla="*/ 47 w 80"/>
                <a:gd name="T65" fmla="*/ 0 h 79"/>
                <a:gd name="T66" fmla="*/ 45 w 80"/>
                <a:gd name="T67" fmla="*/ 1 h 79"/>
                <a:gd name="T68" fmla="*/ 40 w 80"/>
                <a:gd name="T69" fmla="*/ 13 h 79"/>
                <a:gd name="T70" fmla="*/ 21 w 80"/>
                <a:gd name="T71" fmla="*/ 10 h 79"/>
                <a:gd name="T72" fmla="*/ 20 w 80"/>
                <a:gd name="T73" fmla="*/ 9 h 79"/>
                <a:gd name="T74" fmla="*/ 19 w 80"/>
                <a:gd name="T75" fmla="*/ 10 h 79"/>
                <a:gd name="T76" fmla="*/ 18 w 80"/>
                <a:gd name="T77" fmla="*/ 11 h 79"/>
                <a:gd name="T78" fmla="*/ 1 w 80"/>
                <a:gd name="T79" fmla="*/ 70 h 79"/>
                <a:gd name="T80" fmla="*/ 1 w 80"/>
                <a:gd name="T81" fmla="*/ 72 h 79"/>
                <a:gd name="T82" fmla="*/ 2 w 80"/>
                <a:gd name="T83" fmla="*/ 73 h 79"/>
                <a:gd name="T84" fmla="*/ 2 w 80"/>
                <a:gd name="T85" fmla="*/ 73 h 79"/>
                <a:gd name="T86" fmla="*/ 7 w 80"/>
                <a:gd name="T87" fmla="*/ 72 h 79"/>
                <a:gd name="T88" fmla="*/ 7 w 80"/>
                <a:gd name="T89" fmla="*/ 72 h 79"/>
                <a:gd name="T90" fmla="*/ 24 w 80"/>
                <a:gd name="T91" fmla="*/ 74 h 79"/>
                <a:gd name="T92" fmla="*/ 59 w 80"/>
                <a:gd name="T93" fmla="*/ 79 h 79"/>
                <a:gd name="T94" fmla="*/ 59 w 80"/>
                <a:gd name="T95" fmla="*/ 79 h 79"/>
                <a:gd name="T96" fmla="*/ 61 w 80"/>
                <a:gd name="T97" fmla="*/ 79 h 79"/>
                <a:gd name="T98" fmla="*/ 63 w 80"/>
                <a:gd name="T99" fmla="*/ 79 h 79"/>
                <a:gd name="T100" fmla="*/ 64 w 80"/>
                <a:gd name="T101" fmla="*/ 78 h 79"/>
                <a:gd name="T102" fmla="*/ 65 w 80"/>
                <a:gd name="T103" fmla="*/ 76 h 79"/>
                <a:gd name="T104" fmla="*/ 65 w 80"/>
                <a:gd name="T105" fmla="*/ 75 h 79"/>
                <a:gd name="T106" fmla="*/ 76 w 80"/>
                <a:gd name="T107" fmla="*/ 45 h 79"/>
                <a:gd name="T108" fmla="*/ 80 w 80"/>
                <a:gd name="T109" fmla="*/ 17 h 79"/>
                <a:gd name="T110" fmla="*/ 80 w 80"/>
                <a:gd name="T111" fmla="*/ 16 h 79"/>
                <a:gd name="T112" fmla="*/ 79 w 80"/>
                <a:gd name="T113" fmla="*/ 15 h 79"/>
                <a:gd name="T114" fmla="*/ 58 w 80"/>
                <a:gd name="T115" fmla="*/ 13 h 79"/>
                <a:gd name="T116" fmla="*/ 62 w 80"/>
                <a:gd name="T117" fmla="*/ 5 h 79"/>
                <a:gd name="T118" fmla="*/ 62 w 80"/>
                <a:gd name="T119" fmla="*/ 4 h 79"/>
                <a:gd name="T120" fmla="*/ 61 w 80"/>
                <a:gd name="T121" fmla="*/ 3 h 79"/>
                <a:gd name="T122" fmla="*/ 47 w 80"/>
                <a:gd name="T123" fmla="*/ 0 h 79"/>
                <a:gd name="T124" fmla="*/ 47 w 80"/>
                <a:gd name="T12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0" h="79">
                  <a:moveTo>
                    <a:pt x="6" y="69"/>
                  </a:moveTo>
                  <a:cubicBezTo>
                    <a:pt x="16" y="52"/>
                    <a:pt x="18" y="30"/>
                    <a:pt x="21" y="14"/>
                  </a:cubicBezTo>
                  <a:cubicBezTo>
                    <a:pt x="27" y="16"/>
                    <a:pt x="32" y="17"/>
                    <a:pt x="38" y="17"/>
                  </a:cubicBezTo>
                  <a:cubicBezTo>
                    <a:pt x="37" y="19"/>
                    <a:pt x="36" y="21"/>
                    <a:pt x="35" y="23"/>
                  </a:cubicBezTo>
                  <a:cubicBezTo>
                    <a:pt x="34" y="24"/>
                    <a:pt x="34" y="24"/>
                    <a:pt x="34" y="25"/>
                  </a:cubicBezTo>
                  <a:cubicBezTo>
                    <a:pt x="35" y="25"/>
                    <a:pt x="35" y="26"/>
                    <a:pt x="36" y="26"/>
                  </a:cubicBezTo>
                  <a:cubicBezTo>
                    <a:pt x="40" y="27"/>
                    <a:pt x="44" y="27"/>
                    <a:pt x="48" y="28"/>
                  </a:cubicBezTo>
                  <a:cubicBezTo>
                    <a:pt x="48" y="28"/>
                    <a:pt x="49" y="28"/>
                    <a:pt x="49" y="28"/>
                  </a:cubicBezTo>
                  <a:cubicBezTo>
                    <a:pt x="50" y="28"/>
                    <a:pt x="50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2" y="27"/>
                    <a:pt x="53" y="26"/>
                    <a:pt x="53" y="25"/>
                  </a:cubicBezTo>
                  <a:cubicBezTo>
                    <a:pt x="54" y="22"/>
                    <a:pt x="56" y="20"/>
                    <a:pt x="57" y="17"/>
                  </a:cubicBezTo>
                  <a:cubicBezTo>
                    <a:pt x="63" y="17"/>
                    <a:pt x="70" y="17"/>
                    <a:pt x="76" y="18"/>
                  </a:cubicBezTo>
                  <a:cubicBezTo>
                    <a:pt x="74" y="26"/>
                    <a:pt x="74" y="35"/>
                    <a:pt x="72" y="45"/>
                  </a:cubicBezTo>
                  <a:cubicBezTo>
                    <a:pt x="70" y="55"/>
                    <a:pt x="68" y="65"/>
                    <a:pt x="62" y="73"/>
                  </a:cubicBezTo>
                  <a:cubicBezTo>
                    <a:pt x="62" y="74"/>
                    <a:pt x="62" y="75"/>
                    <a:pt x="62" y="75"/>
                  </a:cubicBezTo>
                  <a:cubicBezTo>
                    <a:pt x="61" y="76"/>
                    <a:pt x="61" y="76"/>
                    <a:pt x="61" y="76"/>
                  </a:cubicBezTo>
                  <a:cubicBezTo>
                    <a:pt x="61" y="76"/>
                    <a:pt x="61" y="76"/>
                    <a:pt x="61" y="76"/>
                  </a:cubicBezTo>
                  <a:cubicBezTo>
                    <a:pt x="61" y="76"/>
                    <a:pt x="61" y="76"/>
                    <a:pt x="61" y="76"/>
                  </a:cubicBezTo>
                  <a:cubicBezTo>
                    <a:pt x="61" y="76"/>
                    <a:pt x="60" y="76"/>
                    <a:pt x="60" y="76"/>
                  </a:cubicBezTo>
                  <a:cubicBezTo>
                    <a:pt x="48" y="74"/>
                    <a:pt x="36" y="72"/>
                    <a:pt x="25" y="71"/>
                  </a:cubicBezTo>
                  <a:cubicBezTo>
                    <a:pt x="19" y="70"/>
                    <a:pt x="13" y="69"/>
                    <a:pt x="7" y="69"/>
                  </a:cubicBezTo>
                  <a:cubicBezTo>
                    <a:pt x="7" y="69"/>
                    <a:pt x="6" y="69"/>
                    <a:pt x="6" y="69"/>
                  </a:cubicBezTo>
                  <a:moveTo>
                    <a:pt x="49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5" y="24"/>
                    <a:pt x="42" y="23"/>
                    <a:pt x="39" y="23"/>
                  </a:cubicBezTo>
                  <a:cubicBezTo>
                    <a:pt x="43" y="17"/>
                    <a:pt x="46" y="10"/>
                    <a:pt x="48" y="3"/>
                  </a:cubicBezTo>
                  <a:cubicBezTo>
                    <a:pt x="51" y="4"/>
                    <a:pt x="55" y="4"/>
                    <a:pt x="58" y="6"/>
                  </a:cubicBezTo>
                  <a:cubicBezTo>
                    <a:pt x="55" y="11"/>
                    <a:pt x="53" y="17"/>
                    <a:pt x="50" y="23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47" y="0"/>
                  </a:moveTo>
                  <a:cubicBezTo>
                    <a:pt x="46" y="0"/>
                    <a:pt x="45" y="0"/>
                    <a:pt x="45" y="1"/>
                  </a:cubicBezTo>
                  <a:cubicBezTo>
                    <a:pt x="44" y="5"/>
                    <a:pt x="42" y="9"/>
                    <a:pt x="40" y="13"/>
                  </a:cubicBezTo>
                  <a:cubicBezTo>
                    <a:pt x="33" y="13"/>
                    <a:pt x="26" y="13"/>
                    <a:pt x="21" y="10"/>
                  </a:cubicBezTo>
                  <a:cubicBezTo>
                    <a:pt x="20" y="10"/>
                    <a:pt x="20" y="9"/>
                    <a:pt x="20" y="9"/>
                  </a:cubicBezTo>
                  <a:cubicBezTo>
                    <a:pt x="20" y="9"/>
                    <a:pt x="19" y="9"/>
                    <a:pt x="19" y="10"/>
                  </a:cubicBezTo>
                  <a:cubicBezTo>
                    <a:pt x="18" y="10"/>
                    <a:pt x="18" y="10"/>
                    <a:pt x="18" y="11"/>
                  </a:cubicBezTo>
                  <a:cubicBezTo>
                    <a:pt x="15" y="28"/>
                    <a:pt x="13" y="53"/>
                    <a:pt x="1" y="70"/>
                  </a:cubicBezTo>
                  <a:cubicBezTo>
                    <a:pt x="0" y="70"/>
                    <a:pt x="0" y="71"/>
                    <a:pt x="1" y="72"/>
                  </a:cubicBezTo>
                  <a:cubicBezTo>
                    <a:pt x="1" y="72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4" y="73"/>
                    <a:pt x="6" y="72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13" y="72"/>
                    <a:pt x="18" y="73"/>
                    <a:pt x="24" y="74"/>
                  </a:cubicBezTo>
                  <a:cubicBezTo>
                    <a:pt x="36" y="76"/>
                    <a:pt x="48" y="78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60" y="79"/>
                    <a:pt x="60" y="79"/>
                    <a:pt x="61" y="79"/>
                  </a:cubicBezTo>
                  <a:cubicBezTo>
                    <a:pt x="61" y="79"/>
                    <a:pt x="62" y="79"/>
                    <a:pt x="63" y="79"/>
                  </a:cubicBezTo>
                  <a:cubicBezTo>
                    <a:pt x="63" y="79"/>
                    <a:pt x="64" y="78"/>
                    <a:pt x="64" y="78"/>
                  </a:cubicBezTo>
                  <a:cubicBezTo>
                    <a:pt x="65" y="77"/>
                    <a:pt x="65" y="77"/>
                    <a:pt x="65" y="76"/>
                  </a:cubicBezTo>
                  <a:cubicBezTo>
                    <a:pt x="65" y="76"/>
                    <a:pt x="65" y="75"/>
                    <a:pt x="65" y="75"/>
                  </a:cubicBezTo>
                  <a:cubicBezTo>
                    <a:pt x="71" y="66"/>
                    <a:pt x="74" y="56"/>
                    <a:pt x="76" y="45"/>
                  </a:cubicBezTo>
                  <a:cubicBezTo>
                    <a:pt x="77" y="35"/>
                    <a:pt x="78" y="25"/>
                    <a:pt x="80" y="17"/>
                  </a:cubicBezTo>
                  <a:cubicBezTo>
                    <a:pt x="80" y="17"/>
                    <a:pt x="80" y="16"/>
                    <a:pt x="80" y="16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71" y="14"/>
                    <a:pt x="65" y="14"/>
                    <a:pt x="58" y="13"/>
                  </a:cubicBezTo>
                  <a:cubicBezTo>
                    <a:pt x="60" y="11"/>
                    <a:pt x="61" y="8"/>
                    <a:pt x="62" y="5"/>
                  </a:cubicBezTo>
                  <a:cubicBezTo>
                    <a:pt x="62" y="5"/>
                    <a:pt x="62" y="4"/>
                    <a:pt x="62" y="4"/>
                  </a:cubicBezTo>
                  <a:cubicBezTo>
                    <a:pt x="62" y="3"/>
                    <a:pt x="61" y="3"/>
                    <a:pt x="61" y="3"/>
                  </a:cubicBezTo>
                  <a:cubicBezTo>
                    <a:pt x="56" y="1"/>
                    <a:pt x="52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30" name="Freeform 814"/>
            <p:cNvSpPr>
              <a:spLocks/>
            </p:cNvSpPr>
            <p:nvPr/>
          </p:nvSpPr>
          <p:spPr bwMode="auto">
            <a:xfrm>
              <a:off x="3092" y="1635"/>
              <a:ext cx="92" cy="16"/>
            </a:xfrm>
            <a:custGeom>
              <a:avLst/>
              <a:gdLst>
                <a:gd name="T0" fmla="*/ 2 w 39"/>
                <a:gd name="T1" fmla="*/ 0 h 7"/>
                <a:gd name="T2" fmla="*/ 1 w 39"/>
                <a:gd name="T3" fmla="*/ 1 h 7"/>
                <a:gd name="T4" fmla="*/ 2 w 39"/>
                <a:gd name="T5" fmla="*/ 4 h 7"/>
                <a:gd name="T6" fmla="*/ 37 w 39"/>
                <a:gd name="T7" fmla="*/ 7 h 7"/>
                <a:gd name="T8" fmla="*/ 37 w 39"/>
                <a:gd name="T9" fmla="*/ 7 h 7"/>
                <a:gd name="T10" fmla="*/ 39 w 39"/>
                <a:gd name="T11" fmla="*/ 6 h 7"/>
                <a:gd name="T12" fmla="*/ 37 w 39"/>
                <a:gd name="T13" fmla="*/ 4 h 7"/>
                <a:gd name="T14" fmla="*/ 3 w 39"/>
                <a:gd name="T15" fmla="*/ 0 h 7"/>
                <a:gd name="T16" fmla="*/ 2 w 39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7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1" y="3"/>
                    <a:pt x="2" y="4"/>
                  </a:cubicBezTo>
                  <a:cubicBezTo>
                    <a:pt x="13" y="6"/>
                    <a:pt x="25" y="7"/>
                    <a:pt x="37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8" y="7"/>
                    <a:pt x="39" y="7"/>
                    <a:pt x="39" y="6"/>
                  </a:cubicBezTo>
                  <a:cubicBezTo>
                    <a:pt x="39" y="5"/>
                    <a:pt x="38" y="4"/>
                    <a:pt x="37" y="4"/>
                  </a:cubicBezTo>
                  <a:cubicBezTo>
                    <a:pt x="26" y="4"/>
                    <a:pt x="14" y="2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31" name="Freeform 815"/>
            <p:cNvSpPr>
              <a:spLocks/>
            </p:cNvSpPr>
            <p:nvPr/>
          </p:nvSpPr>
          <p:spPr bwMode="auto">
            <a:xfrm>
              <a:off x="3082" y="1661"/>
              <a:ext cx="93" cy="19"/>
            </a:xfrm>
            <a:custGeom>
              <a:avLst/>
              <a:gdLst>
                <a:gd name="T0" fmla="*/ 2 w 39"/>
                <a:gd name="T1" fmla="*/ 0 h 8"/>
                <a:gd name="T2" fmla="*/ 0 w 39"/>
                <a:gd name="T3" fmla="*/ 2 h 8"/>
                <a:gd name="T4" fmla="*/ 2 w 39"/>
                <a:gd name="T5" fmla="*/ 4 h 8"/>
                <a:gd name="T6" fmla="*/ 2 w 39"/>
                <a:gd name="T7" fmla="*/ 4 h 8"/>
                <a:gd name="T8" fmla="*/ 37 w 39"/>
                <a:gd name="T9" fmla="*/ 8 h 8"/>
                <a:gd name="T10" fmla="*/ 37 w 39"/>
                <a:gd name="T11" fmla="*/ 8 h 8"/>
                <a:gd name="T12" fmla="*/ 39 w 39"/>
                <a:gd name="T13" fmla="*/ 6 h 8"/>
                <a:gd name="T14" fmla="*/ 37 w 39"/>
                <a:gd name="T15" fmla="*/ 4 h 8"/>
                <a:gd name="T16" fmla="*/ 3 w 39"/>
                <a:gd name="T17" fmla="*/ 0 h 8"/>
                <a:gd name="T18" fmla="*/ 2 w 3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8">
                  <a:moveTo>
                    <a:pt x="2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3" y="6"/>
                    <a:pt x="25" y="8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8" y="8"/>
                    <a:pt x="39" y="7"/>
                    <a:pt x="39" y="6"/>
                  </a:cubicBezTo>
                  <a:cubicBezTo>
                    <a:pt x="39" y="5"/>
                    <a:pt x="38" y="4"/>
                    <a:pt x="37" y="4"/>
                  </a:cubicBezTo>
                  <a:cubicBezTo>
                    <a:pt x="25" y="4"/>
                    <a:pt x="14" y="3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32" name="Freeform 816"/>
            <p:cNvSpPr>
              <a:spLocks/>
            </p:cNvSpPr>
            <p:nvPr/>
          </p:nvSpPr>
          <p:spPr bwMode="auto">
            <a:xfrm>
              <a:off x="3080" y="1684"/>
              <a:ext cx="33" cy="15"/>
            </a:xfrm>
            <a:custGeom>
              <a:avLst/>
              <a:gdLst>
                <a:gd name="T0" fmla="*/ 4 w 14"/>
                <a:gd name="T1" fmla="*/ 0 h 6"/>
                <a:gd name="T2" fmla="*/ 1 w 14"/>
                <a:gd name="T3" fmla="*/ 0 h 6"/>
                <a:gd name="T4" fmla="*/ 0 w 14"/>
                <a:gd name="T5" fmla="*/ 2 h 6"/>
                <a:gd name="T6" fmla="*/ 1 w 14"/>
                <a:gd name="T7" fmla="*/ 4 h 6"/>
                <a:gd name="T8" fmla="*/ 2 w 14"/>
                <a:gd name="T9" fmla="*/ 4 h 6"/>
                <a:gd name="T10" fmla="*/ 4 w 14"/>
                <a:gd name="T11" fmla="*/ 3 h 6"/>
                <a:gd name="T12" fmla="*/ 4 w 14"/>
                <a:gd name="T13" fmla="*/ 3 h 6"/>
                <a:gd name="T14" fmla="*/ 11 w 14"/>
                <a:gd name="T15" fmla="*/ 5 h 6"/>
                <a:gd name="T16" fmla="*/ 12 w 14"/>
                <a:gd name="T17" fmla="*/ 6 h 6"/>
                <a:gd name="T18" fmla="*/ 14 w 14"/>
                <a:gd name="T19" fmla="*/ 5 h 6"/>
                <a:gd name="T20" fmla="*/ 13 w 14"/>
                <a:gd name="T21" fmla="*/ 2 h 6"/>
                <a:gd name="T22" fmla="*/ 4 w 14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6">
                  <a:moveTo>
                    <a:pt x="4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7" y="3"/>
                    <a:pt x="9" y="4"/>
                    <a:pt x="11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5"/>
                    <a:pt x="14" y="5"/>
                  </a:cubicBezTo>
                  <a:cubicBezTo>
                    <a:pt x="14" y="4"/>
                    <a:pt x="14" y="3"/>
                    <a:pt x="13" y="2"/>
                  </a:cubicBezTo>
                  <a:cubicBezTo>
                    <a:pt x="10" y="1"/>
                    <a:pt x="7" y="0"/>
                    <a:pt x="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33" name="Freeform 817"/>
            <p:cNvSpPr>
              <a:spLocks noEditPoints="1"/>
            </p:cNvSpPr>
            <p:nvPr/>
          </p:nvSpPr>
          <p:spPr bwMode="auto">
            <a:xfrm>
              <a:off x="2734" y="1341"/>
              <a:ext cx="223" cy="268"/>
            </a:xfrm>
            <a:custGeom>
              <a:avLst/>
              <a:gdLst>
                <a:gd name="T0" fmla="*/ 24 w 94"/>
                <a:gd name="T1" fmla="*/ 100 h 113"/>
                <a:gd name="T2" fmla="*/ 91 w 94"/>
                <a:gd name="T3" fmla="*/ 94 h 113"/>
                <a:gd name="T4" fmla="*/ 88 w 94"/>
                <a:gd name="T5" fmla="*/ 93 h 113"/>
                <a:gd name="T6" fmla="*/ 86 w 94"/>
                <a:gd name="T7" fmla="*/ 94 h 113"/>
                <a:gd name="T8" fmla="*/ 85 w 94"/>
                <a:gd name="T9" fmla="*/ 93 h 113"/>
                <a:gd name="T10" fmla="*/ 83 w 94"/>
                <a:gd name="T11" fmla="*/ 94 h 113"/>
                <a:gd name="T12" fmla="*/ 24 w 94"/>
                <a:gd name="T13" fmla="*/ 107 h 113"/>
                <a:gd name="T14" fmla="*/ 74 w 94"/>
                <a:gd name="T15" fmla="*/ 15 h 113"/>
                <a:gd name="T16" fmla="*/ 82 w 94"/>
                <a:gd name="T17" fmla="*/ 21 h 113"/>
                <a:gd name="T18" fmla="*/ 88 w 94"/>
                <a:gd name="T19" fmla="*/ 72 h 113"/>
                <a:gd name="T20" fmla="*/ 24 w 94"/>
                <a:gd name="T21" fmla="*/ 13 h 113"/>
                <a:gd name="T22" fmla="*/ 24 w 94"/>
                <a:gd name="T23" fmla="*/ 12 h 113"/>
                <a:gd name="T24" fmla="*/ 26 w 94"/>
                <a:gd name="T25" fmla="*/ 10 h 113"/>
                <a:gd name="T26" fmla="*/ 37 w 94"/>
                <a:gd name="T27" fmla="*/ 9 h 113"/>
                <a:gd name="T28" fmla="*/ 42 w 94"/>
                <a:gd name="T29" fmla="*/ 25 h 113"/>
                <a:gd name="T30" fmla="*/ 43 w 94"/>
                <a:gd name="T31" fmla="*/ 28 h 113"/>
                <a:gd name="T32" fmla="*/ 36 w 94"/>
                <a:gd name="T33" fmla="*/ 32 h 113"/>
                <a:gd name="T34" fmla="*/ 27 w 94"/>
                <a:gd name="T35" fmla="*/ 38 h 113"/>
                <a:gd name="T36" fmla="*/ 43 w 94"/>
                <a:gd name="T37" fmla="*/ 32 h 113"/>
                <a:gd name="T38" fmla="*/ 46 w 94"/>
                <a:gd name="T39" fmla="*/ 28 h 113"/>
                <a:gd name="T40" fmla="*/ 45 w 94"/>
                <a:gd name="T41" fmla="*/ 22 h 113"/>
                <a:gd name="T42" fmla="*/ 67 w 94"/>
                <a:gd name="T43" fmla="*/ 6 h 113"/>
                <a:gd name="T44" fmla="*/ 88 w 94"/>
                <a:gd name="T45" fmla="*/ 81 h 113"/>
                <a:gd name="T46" fmla="*/ 23 w 94"/>
                <a:gd name="T47" fmla="*/ 96 h 113"/>
                <a:gd name="T48" fmla="*/ 9 w 94"/>
                <a:gd name="T49" fmla="*/ 102 h 113"/>
                <a:gd name="T50" fmla="*/ 4 w 94"/>
                <a:gd name="T51" fmla="*/ 30 h 113"/>
                <a:gd name="T52" fmla="*/ 23 w 94"/>
                <a:gd name="T53" fmla="*/ 25 h 113"/>
                <a:gd name="T54" fmla="*/ 26 w 94"/>
                <a:gd name="T55" fmla="*/ 38 h 113"/>
                <a:gd name="T56" fmla="*/ 71 w 94"/>
                <a:gd name="T57" fmla="*/ 0 h 113"/>
                <a:gd name="T58" fmla="*/ 69 w 94"/>
                <a:gd name="T59" fmla="*/ 2 h 113"/>
                <a:gd name="T60" fmla="*/ 66 w 94"/>
                <a:gd name="T61" fmla="*/ 3 h 113"/>
                <a:gd name="T62" fmla="*/ 42 w 94"/>
                <a:gd name="T63" fmla="*/ 12 h 113"/>
                <a:gd name="T64" fmla="*/ 39 w 94"/>
                <a:gd name="T65" fmla="*/ 4 h 113"/>
                <a:gd name="T66" fmla="*/ 37 w 94"/>
                <a:gd name="T67" fmla="*/ 2 h 113"/>
                <a:gd name="T68" fmla="*/ 25 w 94"/>
                <a:gd name="T69" fmla="*/ 7 h 113"/>
                <a:gd name="T70" fmla="*/ 21 w 94"/>
                <a:gd name="T71" fmla="*/ 10 h 113"/>
                <a:gd name="T72" fmla="*/ 20 w 94"/>
                <a:gd name="T73" fmla="*/ 14 h 113"/>
                <a:gd name="T74" fmla="*/ 4 w 94"/>
                <a:gd name="T75" fmla="*/ 27 h 113"/>
                <a:gd name="T76" fmla="*/ 2 w 94"/>
                <a:gd name="T77" fmla="*/ 26 h 113"/>
                <a:gd name="T78" fmla="*/ 0 w 94"/>
                <a:gd name="T79" fmla="*/ 29 h 113"/>
                <a:gd name="T80" fmla="*/ 5 w 94"/>
                <a:gd name="T81" fmla="*/ 104 h 113"/>
                <a:gd name="T82" fmla="*/ 7 w 94"/>
                <a:gd name="T83" fmla="*/ 106 h 113"/>
                <a:gd name="T84" fmla="*/ 21 w 94"/>
                <a:gd name="T85" fmla="*/ 101 h 113"/>
                <a:gd name="T86" fmla="*/ 22 w 94"/>
                <a:gd name="T87" fmla="*/ 112 h 113"/>
                <a:gd name="T88" fmla="*/ 24 w 94"/>
                <a:gd name="T89" fmla="*/ 112 h 113"/>
                <a:gd name="T90" fmla="*/ 86 w 94"/>
                <a:gd name="T91" fmla="*/ 97 h 113"/>
                <a:gd name="T92" fmla="*/ 88 w 94"/>
                <a:gd name="T93" fmla="*/ 98 h 113"/>
                <a:gd name="T94" fmla="*/ 94 w 94"/>
                <a:gd name="T95" fmla="*/ 95 h 113"/>
                <a:gd name="T96" fmla="*/ 86 w 94"/>
                <a:gd name="T97" fmla="*/ 21 h 113"/>
                <a:gd name="T98" fmla="*/ 86 w 94"/>
                <a:gd name="T99" fmla="*/ 10 h 113"/>
                <a:gd name="T100" fmla="*/ 84 w 94"/>
                <a:gd name="T101" fmla="*/ 10 h 113"/>
                <a:gd name="T102" fmla="*/ 73 w 94"/>
                <a:gd name="T103" fmla="*/ 12 h 113"/>
                <a:gd name="T104" fmla="*/ 73 w 94"/>
                <a:gd name="T105" fmla="*/ 5 h 113"/>
                <a:gd name="T106" fmla="*/ 73 w 94"/>
                <a:gd name="T107" fmla="*/ 3 h 113"/>
                <a:gd name="T108" fmla="*/ 72 w 94"/>
                <a:gd name="T109" fmla="*/ 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13">
                  <a:moveTo>
                    <a:pt x="24" y="107"/>
                  </a:moveTo>
                  <a:cubicBezTo>
                    <a:pt x="24" y="105"/>
                    <a:pt x="24" y="102"/>
                    <a:pt x="24" y="100"/>
                  </a:cubicBezTo>
                  <a:cubicBezTo>
                    <a:pt x="45" y="93"/>
                    <a:pt x="67" y="88"/>
                    <a:pt x="90" y="85"/>
                  </a:cubicBezTo>
                  <a:cubicBezTo>
                    <a:pt x="90" y="88"/>
                    <a:pt x="90" y="91"/>
                    <a:pt x="91" y="94"/>
                  </a:cubicBezTo>
                  <a:cubicBezTo>
                    <a:pt x="90" y="94"/>
                    <a:pt x="90" y="94"/>
                    <a:pt x="90" y="94"/>
                  </a:cubicBezTo>
                  <a:cubicBezTo>
                    <a:pt x="89" y="94"/>
                    <a:pt x="89" y="93"/>
                    <a:pt x="88" y="93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88" y="93"/>
                    <a:pt x="87" y="94"/>
                    <a:pt x="86" y="94"/>
                  </a:cubicBezTo>
                  <a:cubicBezTo>
                    <a:pt x="86" y="93"/>
                    <a:pt x="86" y="93"/>
                    <a:pt x="86" y="93"/>
                  </a:cubicBezTo>
                  <a:cubicBezTo>
                    <a:pt x="86" y="93"/>
                    <a:pt x="85" y="93"/>
                    <a:pt x="85" y="93"/>
                  </a:cubicBezTo>
                  <a:cubicBezTo>
                    <a:pt x="84" y="93"/>
                    <a:pt x="84" y="93"/>
                    <a:pt x="84" y="94"/>
                  </a:cubicBezTo>
                  <a:cubicBezTo>
                    <a:pt x="83" y="94"/>
                    <a:pt x="83" y="94"/>
                    <a:pt x="83" y="94"/>
                  </a:cubicBezTo>
                  <a:cubicBezTo>
                    <a:pt x="68" y="97"/>
                    <a:pt x="53" y="100"/>
                    <a:pt x="38" y="103"/>
                  </a:cubicBezTo>
                  <a:cubicBezTo>
                    <a:pt x="34" y="104"/>
                    <a:pt x="29" y="105"/>
                    <a:pt x="24" y="107"/>
                  </a:cubicBezTo>
                  <a:moveTo>
                    <a:pt x="88" y="72"/>
                  </a:moveTo>
                  <a:cubicBezTo>
                    <a:pt x="81" y="54"/>
                    <a:pt x="77" y="35"/>
                    <a:pt x="74" y="15"/>
                  </a:cubicBezTo>
                  <a:cubicBezTo>
                    <a:pt x="77" y="15"/>
                    <a:pt x="80" y="15"/>
                    <a:pt x="83" y="14"/>
                  </a:cubicBezTo>
                  <a:cubicBezTo>
                    <a:pt x="82" y="16"/>
                    <a:pt x="82" y="19"/>
                    <a:pt x="82" y="21"/>
                  </a:cubicBezTo>
                  <a:cubicBezTo>
                    <a:pt x="82" y="26"/>
                    <a:pt x="83" y="32"/>
                    <a:pt x="83" y="37"/>
                  </a:cubicBezTo>
                  <a:cubicBezTo>
                    <a:pt x="85" y="49"/>
                    <a:pt x="86" y="60"/>
                    <a:pt x="88" y="72"/>
                  </a:cubicBezTo>
                  <a:moveTo>
                    <a:pt x="28" y="34"/>
                  </a:moveTo>
                  <a:cubicBezTo>
                    <a:pt x="28" y="26"/>
                    <a:pt x="25" y="18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1"/>
                    <a:pt x="24" y="11"/>
                    <a:pt x="25" y="11"/>
                  </a:cubicBezTo>
                  <a:cubicBezTo>
                    <a:pt x="25" y="11"/>
                    <a:pt x="26" y="10"/>
                    <a:pt x="26" y="10"/>
                  </a:cubicBezTo>
                  <a:cubicBezTo>
                    <a:pt x="30" y="9"/>
                    <a:pt x="33" y="7"/>
                    <a:pt x="36" y="6"/>
                  </a:cubicBezTo>
                  <a:cubicBezTo>
                    <a:pt x="36" y="7"/>
                    <a:pt x="37" y="8"/>
                    <a:pt x="37" y="9"/>
                  </a:cubicBezTo>
                  <a:cubicBezTo>
                    <a:pt x="38" y="13"/>
                    <a:pt x="39" y="17"/>
                    <a:pt x="41" y="20"/>
                  </a:cubicBezTo>
                  <a:cubicBezTo>
                    <a:pt x="41" y="22"/>
                    <a:pt x="42" y="23"/>
                    <a:pt x="42" y="25"/>
                  </a:cubicBezTo>
                  <a:cubicBezTo>
                    <a:pt x="43" y="26"/>
                    <a:pt x="43" y="27"/>
                    <a:pt x="43" y="28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30"/>
                    <a:pt x="39" y="31"/>
                    <a:pt x="36" y="32"/>
                  </a:cubicBezTo>
                  <a:cubicBezTo>
                    <a:pt x="33" y="33"/>
                    <a:pt x="30" y="34"/>
                    <a:pt x="28" y="34"/>
                  </a:cubicBezTo>
                  <a:moveTo>
                    <a:pt x="27" y="38"/>
                  </a:moveTo>
                  <a:cubicBezTo>
                    <a:pt x="30" y="38"/>
                    <a:pt x="35" y="37"/>
                    <a:pt x="38" y="35"/>
                  </a:cubicBezTo>
                  <a:cubicBezTo>
                    <a:pt x="40" y="34"/>
                    <a:pt x="42" y="33"/>
                    <a:pt x="43" y="32"/>
                  </a:cubicBezTo>
                  <a:cubicBezTo>
                    <a:pt x="44" y="32"/>
                    <a:pt x="45" y="31"/>
                    <a:pt x="45" y="31"/>
                  </a:cubicBezTo>
                  <a:cubicBezTo>
                    <a:pt x="46" y="30"/>
                    <a:pt x="46" y="29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6"/>
                    <a:pt x="46" y="24"/>
                    <a:pt x="45" y="22"/>
                  </a:cubicBezTo>
                  <a:cubicBezTo>
                    <a:pt x="45" y="21"/>
                    <a:pt x="44" y="19"/>
                    <a:pt x="44" y="17"/>
                  </a:cubicBezTo>
                  <a:cubicBezTo>
                    <a:pt x="52" y="14"/>
                    <a:pt x="60" y="10"/>
                    <a:pt x="67" y="6"/>
                  </a:cubicBezTo>
                  <a:cubicBezTo>
                    <a:pt x="68" y="6"/>
                    <a:pt x="68" y="6"/>
                    <a:pt x="69" y="5"/>
                  </a:cubicBezTo>
                  <a:cubicBezTo>
                    <a:pt x="72" y="31"/>
                    <a:pt x="78" y="57"/>
                    <a:pt x="88" y="81"/>
                  </a:cubicBezTo>
                  <a:cubicBezTo>
                    <a:pt x="66" y="84"/>
                    <a:pt x="44" y="89"/>
                    <a:pt x="24" y="96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22" y="96"/>
                    <a:pt x="21" y="96"/>
                    <a:pt x="21" y="97"/>
                  </a:cubicBezTo>
                  <a:cubicBezTo>
                    <a:pt x="17" y="99"/>
                    <a:pt x="13" y="100"/>
                    <a:pt x="9" y="102"/>
                  </a:cubicBezTo>
                  <a:cubicBezTo>
                    <a:pt x="9" y="96"/>
                    <a:pt x="9" y="91"/>
                    <a:pt x="9" y="86"/>
                  </a:cubicBezTo>
                  <a:cubicBezTo>
                    <a:pt x="9" y="67"/>
                    <a:pt x="7" y="49"/>
                    <a:pt x="4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11" y="29"/>
                    <a:pt x="17" y="27"/>
                    <a:pt x="23" y="25"/>
                  </a:cubicBezTo>
                  <a:cubicBezTo>
                    <a:pt x="24" y="29"/>
                    <a:pt x="25" y="32"/>
                    <a:pt x="25" y="36"/>
                  </a:cubicBezTo>
                  <a:cubicBezTo>
                    <a:pt x="25" y="37"/>
                    <a:pt x="26" y="38"/>
                    <a:pt x="26" y="38"/>
                  </a:cubicBezTo>
                  <a:cubicBezTo>
                    <a:pt x="27" y="38"/>
                    <a:pt x="27" y="38"/>
                    <a:pt x="27" y="38"/>
                  </a:cubicBezTo>
                  <a:moveTo>
                    <a:pt x="71" y="0"/>
                  </a:moveTo>
                  <a:cubicBezTo>
                    <a:pt x="70" y="0"/>
                    <a:pt x="70" y="1"/>
                    <a:pt x="69" y="1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7" y="2"/>
                    <a:pt x="67" y="2"/>
                    <a:pt x="66" y="3"/>
                  </a:cubicBezTo>
                  <a:cubicBezTo>
                    <a:pt x="58" y="7"/>
                    <a:pt x="50" y="11"/>
                    <a:pt x="42" y="14"/>
                  </a:cubicBezTo>
                  <a:cubicBezTo>
                    <a:pt x="42" y="13"/>
                    <a:pt x="42" y="12"/>
                    <a:pt x="42" y="12"/>
                  </a:cubicBezTo>
                  <a:cubicBezTo>
                    <a:pt x="41" y="10"/>
                    <a:pt x="40" y="8"/>
                    <a:pt x="40" y="7"/>
                  </a:cubicBezTo>
                  <a:cubicBezTo>
                    <a:pt x="40" y="5"/>
                    <a:pt x="39" y="4"/>
                    <a:pt x="39" y="4"/>
                  </a:cubicBezTo>
                  <a:cubicBezTo>
                    <a:pt x="39" y="3"/>
                    <a:pt x="39" y="3"/>
                    <a:pt x="38" y="2"/>
                  </a:cubicBezTo>
                  <a:cubicBezTo>
                    <a:pt x="38" y="2"/>
                    <a:pt x="38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3" y="4"/>
                    <a:pt x="29" y="5"/>
                    <a:pt x="25" y="7"/>
                  </a:cubicBezTo>
                  <a:cubicBezTo>
                    <a:pt x="24" y="7"/>
                    <a:pt x="24" y="7"/>
                    <a:pt x="23" y="8"/>
                  </a:cubicBezTo>
                  <a:cubicBezTo>
                    <a:pt x="22" y="8"/>
                    <a:pt x="21" y="9"/>
                    <a:pt x="21" y="10"/>
                  </a:cubicBezTo>
                  <a:cubicBezTo>
                    <a:pt x="20" y="11"/>
                    <a:pt x="20" y="12"/>
                    <a:pt x="20" y="13"/>
                  </a:cubicBezTo>
                  <a:cubicBezTo>
                    <a:pt x="20" y="13"/>
                    <a:pt x="20" y="14"/>
                    <a:pt x="20" y="14"/>
                  </a:cubicBezTo>
                  <a:cubicBezTo>
                    <a:pt x="21" y="16"/>
                    <a:pt x="22" y="19"/>
                    <a:pt x="22" y="21"/>
                  </a:cubicBezTo>
                  <a:cubicBezTo>
                    <a:pt x="16" y="23"/>
                    <a:pt x="10" y="25"/>
                    <a:pt x="4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6"/>
                    <a:pt x="2" y="26"/>
                  </a:cubicBezTo>
                  <a:cubicBezTo>
                    <a:pt x="2" y="26"/>
                    <a:pt x="2" y="27"/>
                    <a:pt x="2" y="27"/>
                  </a:cubicBezTo>
                  <a:cubicBezTo>
                    <a:pt x="1" y="27"/>
                    <a:pt x="0" y="28"/>
                    <a:pt x="0" y="29"/>
                  </a:cubicBezTo>
                  <a:cubicBezTo>
                    <a:pt x="4" y="47"/>
                    <a:pt x="6" y="66"/>
                    <a:pt x="6" y="86"/>
                  </a:cubicBezTo>
                  <a:cubicBezTo>
                    <a:pt x="6" y="92"/>
                    <a:pt x="5" y="98"/>
                    <a:pt x="5" y="104"/>
                  </a:cubicBezTo>
                  <a:cubicBezTo>
                    <a:pt x="5" y="105"/>
                    <a:pt x="5" y="105"/>
                    <a:pt x="6" y="106"/>
                  </a:cubicBezTo>
                  <a:cubicBezTo>
                    <a:pt x="6" y="106"/>
                    <a:pt x="6" y="106"/>
                    <a:pt x="7" y="106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12" y="104"/>
                    <a:pt x="16" y="103"/>
                    <a:pt x="21" y="101"/>
                  </a:cubicBezTo>
                  <a:cubicBezTo>
                    <a:pt x="21" y="104"/>
                    <a:pt x="21" y="108"/>
                    <a:pt x="21" y="111"/>
                  </a:cubicBezTo>
                  <a:cubicBezTo>
                    <a:pt x="21" y="112"/>
                    <a:pt x="21" y="112"/>
                    <a:pt x="22" y="112"/>
                  </a:cubicBezTo>
                  <a:cubicBezTo>
                    <a:pt x="22" y="113"/>
                    <a:pt x="22" y="113"/>
                    <a:pt x="23" y="113"/>
                  </a:cubicBezTo>
                  <a:cubicBezTo>
                    <a:pt x="23" y="113"/>
                    <a:pt x="23" y="112"/>
                    <a:pt x="24" y="112"/>
                  </a:cubicBezTo>
                  <a:cubicBezTo>
                    <a:pt x="28" y="109"/>
                    <a:pt x="33" y="107"/>
                    <a:pt x="39" y="106"/>
                  </a:cubicBezTo>
                  <a:cubicBezTo>
                    <a:pt x="55" y="103"/>
                    <a:pt x="70" y="100"/>
                    <a:pt x="86" y="97"/>
                  </a:cubicBezTo>
                  <a:cubicBezTo>
                    <a:pt x="87" y="98"/>
                    <a:pt x="87" y="98"/>
                    <a:pt x="88" y="98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90" y="98"/>
                    <a:pt x="92" y="97"/>
                    <a:pt x="93" y="97"/>
                  </a:cubicBezTo>
                  <a:cubicBezTo>
                    <a:pt x="94" y="96"/>
                    <a:pt x="94" y="96"/>
                    <a:pt x="94" y="95"/>
                  </a:cubicBezTo>
                  <a:cubicBezTo>
                    <a:pt x="92" y="75"/>
                    <a:pt x="89" y="56"/>
                    <a:pt x="87" y="36"/>
                  </a:cubicBezTo>
                  <a:cubicBezTo>
                    <a:pt x="86" y="31"/>
                    <a:pt x="86" y="26"/>
                    <a:pt x="86" y="21"/>
                  </a:cubicBezTo>
                  <a:cubicBezTo>
                    <a:pt x="86" y="18"/>
                    <a:pt x="86" y="15"/>
                    <a:pt x="87" y="12"/>
                  </a:cubicBezTo>
                  <a:cubicBezTo>
                    <a:pt x="87" y="11"/>
                    <a:pt x="86" y="10"/>
                    <a:pt x="86" y="10"/>
                  </a:cubicBezTo>
                  <a:cubicBezTo>
                    <a:pt x="86" y="9"/>
                    <a:pt x="85" y="9"/>
                    <a:pt x="85" y="9"/>
                  </a:cubicBezTo>
                  <a:cubicBezTo>
                    <a:pt x="85" y="9"/>
                    <a:pt x="84" y="9"/>
                    <a:pt x="84" y="10"/>
                  </a:cubicBezTo>
                  <a:cubicBezTo>
                    <a:pt x="81" y="11"/>
                    <a:pt x="77" y="12"/>
                    <a:pt x="73" y="12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3" y="10"/>
                    <a:pt x="73" y="7"/>
                    <a:pt x="73" y="5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4"/>
                    <a:pt x="73" y="3"/>
                    <a:pt x="73" y="3"/>
                  </a:cubicBezTo>
                  <a:cubicBezTo>
                    <a:pt x="73" y="2"/>
                    <a:pt x="73" y="2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1" y="1"/>
                    <a:pt x="71" y="0"/>
                    <a:pt x="7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34" name="Freeform 818"/>
            <p:cNvSpPr>
              <a:spLocks/>
            </p:cNvSpPr>
            <p:nvPr/>
          </p:nvSpPr>
          <p:spPr bwMode="auto">
            <a:xfrm>
              <a:off x="2768" y="1438"/>
              <a:ext cx="118" cy="48"/>
            </a:xfrm>
            <a:custGeom>
              <a:avLst/>
              <a:gdLst>
                <a:gd name="T0" fmla="*/ 48 w 50"/>
                <a:gd name="T1" fmla="*/ 0 h 20"/>
                <a:gd name="T2" fmla="*/ 47 w 50"/>
                <a:gd name="T3" fmla="*/ 1 h 20"/>
                <a:gd name="T4" fmla="*/ 44 w 50"/>
                <a:gd name="T5" fmla="*/ 2 h 20"/>
                <a:gd name="T6" fmla="*/ 23 w 50"/>
                <a:gd name="T7" fmla="*/ 11 h 20"/>
                <a:gd name="T8" fmla="*/ 11 w 50"/>
                <a:gd name="T9" fmla="*/ 15 h 20"/>
                <a:gd name="T10" fmla="*/ 2 w 50"/>
                <a:gd name="T11" fmla="*/ 17 h 20"/>
                <a:gd name="T12" fmla="*/ 0 w 50"/>
                <a:gd name="T13" fmla="*/ 19 h 20"/>
                <a:gd name="T14" fmla="*/ 2 w 50"/>
                <a:gd name="T15" fmla="*/ 20 h 20"/>
                <a:gd name="T16" fmla="*/ 2 w 50"/>
                <a:gd name="T17" fmla="*/ 20 h 20"/>
                <a:gd name="T18" fmla="*/ 13 w 50"/>
                <a:gd name="T19" fmla="*/ 18 h 20"/>
                <a:gd name="T20" fmla="*/ 35 w 50"/>
                <a:gd name="T21" fmla="*/ 10 h 20"/>
                <a:gd name="T22" fmla="*/ 44 w 50"/>
                <a:gd name="T23" fmla="*/ 6 h 20"/>
                <a:gd name="T24" fmla="*/ 47 w 50"/>
                <a:gd name="T25" fmla="*/ 5 h 20"/>
                <a:gd name="T26" fmla="*/ 48 w 50"/>
                <a:gd name="T27" fmla="*/ 4 h 20"/>
                <a:gd name="T28" fmla="*/ 49 w 50"/>
                <a:gd name="T29" fmla="*/ 1 h 20"/>
                <a:gd name="T30" fmla="*/ 48 w 50"/>
                <a:gd name="T3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" h="20">
                  <a:moveTo>
                    <a:pt x="48" y="0"/>
                  </a:moveTo>
                  <a:cubicBezTo>
                    <a:pt x="47" y="0"/>
                    <a:pt x="47" y="1"/>
                    <a:pt x="47" y="1"/>
                  </a:cubicBezTo>
                  <a:cubicBezTo>
                    <a:pt x="46" y="1"/>
                    <a:pt x="45" y="1"/>
                    <a:pt x="44" y="2"/>
                  </a:cubicBezTo>
                  <a:cubicBezTo>
                    <a:pt x="40" y="4"/>
                    <a:pt x="31" y="7"/>
                    <a:pt x="23" y="11"/>
                  </a:cubicBezTo>
                  <a:cubicBezTo>
                    <a:pt x="19" y="12"/>
                    <a:pt x="14" y="14"/>
                    <a:pt x="11" y="15"/>
                  </a:cubicBezTo>
                  <a:cubicBezTo>
                    <a:pt x="7" y="16"/>
                    <a:pt x="4" y="17"/>
                    <a:pt x="2" y="17"/>
                  </a:cubicBezTo>
                  <a:cubicBezTo>
                    <a:pt x="1" y="17"/>
                    <a:pt x="0" y="18"/>
                    <a:pt x="0" y="19"/>
                  </a:cubicBezTo>
                  <a:cubicBezTo>
                    <a:pt x="0" y="20"/>
                    <a:pt x="1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5" y="20"/>
                    <a:pt x="9" y="19"/>
                    <a:pt x="13" y="18"/>
                  </a:cubicBezTo>
                  <a:cubicBezTo>
                    <a:pt x="20" y="16"/>
                    <a:pt x="28" y="13"/>
                    <a:pt x="35" y="10"/>
                  </a:cubicBezTo>
                  <a:cubicBezTo>
                    <a:pt x="38" y="8"/>
                    <a:pt x="41" y="7"/>
                    <a:pt x="44" y="6"/>
                  </a:cubicBezTo>
                  <a:cubicBezTo>
                    <a:pt x="45" y="6"/>
                    <a:pt x="46" y="5"/>
                    <a:pt x="47" y="5"/>
                  </a:cubicBezTo>
                  <a:cubicBezTo>
                    <a:pt x="47" y="4"/>
                    <a:pt x="48" y="4"/>
                    <a:pt x="48" y="4"/>
                  </a:cubicBezTo>
                  <a:cubicBezTo>
                    <a:pt x="49" y="3"/>
                    <a:pt x="50" y="2"/>
                    <a:pt x="49" y="1"/>
                  </a:cubicBezTo>
                  <a:cubicBezTo>
                    <a:pt x="49" y="1"/>
                    <a:pt x="48" y="0"/>
                    <a:pt x="4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35" name="Freeform 819"/>
            <p:cNvSpPr>
              <a:spLocks/>
            </p:cNvSpPr>
            <p:nvPr/>
          </p:nvSpPr>
          <p:spPr bwMode="auto">
            <a:xfrm>
              <a:off x="2777" y="1471"/>
              <a:ext cx="109" cy="38"/>
            </a:xfrm>
            <a:custGeom>
              <a:avLst/>
              <a:gdLst>
                <a:gd name="T0" fmla="*/ 43 w 46"/>
                <a:gd name="T1" fmla="*/ 0 h 16"/>
                <a:gd name="T2" fmla="*/ 40 w 46"/>
                <a:gd name="T3" fmla="*/ 1 h 16"/>
                <a:gd name="T4" fmla="*/ 20 w 46"/>
                <a:gd name="T5" fmla="*/ 7 h 16"/>
                <a:gd name="T6" fmla="*/ 1 w 46"/>
                <a:gd name="T7" fmla="*/ 12 h 16"/>
                <a:gd name="T8" fmla="*/ 0 w 46"/>
                <a:gd name="T9" fmla="*/ 14 h 16"/>
                <a:gd name="T10" fmla="*/ 2 w 46"/>
                <a:gd name="T11" fmla="*/ 16 h 16"/>
                <a:gd name="T12" fmla="*/ 2 w 46"/>
                <a:gd name="T13" fmla="*/ 16 h 16"/>
                <a:gd name="T14" fmla="*/ 24 w 46"/>
                <a:gd name="T15" fmla="*/ 9 h 16"/>
                <a:gd name="T16" fmla="*/ 37 w 46"/>
                <a:gd name="T17" fmla="*/ 5 h 16"/>
                <a:gd name="T18" fmla="*/ 41 w 46"/>
                <a:gd name="T19" fmla="*/ 4 h 16"/>
                <a:gd name="T20" fmla="*/ 43 w 46"/>
                <a:gd name="T21" fmla="*/ 4 h 16"/>
                <a:gd name="T22" fmla="*/ 43 w 46"/>
                <a:gd name="T23" fmla="*/ 4 h 16"/>
                <a:gd name="T24" fmla="*/ 43 w 46"/>
                <a:gd name="T25" fmla="*/ 4 h 16"/>
                <a:gd name="T26" fmla="*/ 44 w 46"/>
                <a:gd name="T27" fmla="*/ 4 h 16"/>
                <a:gd name="T28" fmla="*/ 45 w 46"/>
                <a:gd name="T29" fmla="*/ 3 h 16"/>
                <a:gd name="T30" fmla="*/ 44 w 46"/>
                <a:gd name="T31" fmla="*/ 0 h 16"/>
                <a:gd name="T32" fmla="*/ 43 w 46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16">
                  <a:moveTo>
                    <a:pt x="43" y="0"/>
                  </a:moveTo>
                  <a:cubicBezTo>
                    <a:pt x="42" y="0"/>
                    <a:pt x="42" y="0"/>
                    <a:pt x="40" y="1"/>
                  </a:cubicBezTo>
                  <a:cubicBezTo>
                    <a:pt x="36" y="2"/>
                    <a:pt x="28" y="4"/>
                    <a:pt x="20" y="7"/>
                  </a:cubicBezTo>
                  <a:cubicBezTo>
                    <a:pt x="12" y="9"/>
                    <a:pt x="4" y="11"/>
                    <a:pt x="1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6" y="15"/>
                    <a:pt x="15" y="12"/>
                    <a:pt x="24" y="9"/>
                  </a:cubicBezTo>
                  <a:cubicBezTo>
                    <a:pt x="29" y="8"/>
                    <a:pt x="33" y="6"/>
                    <a:pt x="37" y="5"/>
                  </a:cubicBezTo>
                  <a:cubicBezTo>
                    <a:pt x="38" y="5"/>
                    <a:pt x="40" y="4"/>
                    <a:pt x="41" y="4"/>
                  </a:cubicBezTo>
                  <a:cubicBezTo>
                    <a:pt x="42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4" y="4"/>
                    <a:pt x="45" y="3"/>
                    <a:pt x="45" y="3"/>
                  </a:cubicBezTo>
                  <a:cubicBezTo>
                    <a:pt x="46" y="2"/>
                    <a:pt x="45" y="1"/>
                    <a:pt x="44" y="0"/>
                  </a:cubicBezTo>
                  <a:cubicBezTo>
                    <a:pt x="44" y="0"/>
                    <a:pt x="44" y="0"/>
                    <a:pt x="4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36" name="Freeform 820"/>
            <p:cNvSpPr>
              <a:spLocks/>
            </p:cNvSpPr>
            <p:nvPr/>
          </p:nvSpPr>
          <p:spPr bwMode="auto">
            <a:xfrm>
              <a:off x="2779" y="1519"/>
              <a:ext cx="31" cy="14"/>
            </a:xfrm>
            <a:custGeom>
              <a:avLst/>
              <a:gdLst>
                <a:gd name="T0" fmla="*/ 10 w 13"/>
                <a:gd name="T1" fmla="*/ 0 h 6"/>
                <a:gd name="T2" fmla="*/ 10 w 13"/>
                <a:gd name="T3" fmla="*/ 0 h 6"/>
                <a:gd name="T4" fmla="*/ 6 w 13"/>
                <a:gd name="T5" fmla="*/ 1 h 6"/>
                <a:gd name="T6" fmla="*/ 3 w 13"/>
                <a:gd name="T7" fmla="*/ 2 h 6"/>
                <a:gd name="T8" fmla="*/ 3 w 13"/>
                <a:gd name="T9" fmla="*/ 2 h 6"/>
                <a:gd name="T10" fmla="*/ 3 w 13"/>
                <a:gd name="T11" fmla="*/ 2 h 6"/>
                <a:gd name="T12" fmla="*/ 2 w 13"/>
                <a:gd name="T13" fmla="*/ 2 h 6"/>
                <a:gd name="T14" fmla="*/ 0 w 13"/>
                <a:gd name="T15" fmla="*/ 3 h 6"/>
                <a:gd name="T16" fmla="*/ 1 w 13"/>
                <a:gd name="T17" fmla="*/ 5 h 6"/>
                <a:gd name="T18" fmla="*/ 3 w 13"/>
                <a:gd name="T19" fmla="*/ 6 h 6"/>
                <a:gd name="T20" fmla="*/ 3 w 13"/>
                <a:gd name="T21" fmla="*/ 6 h 6"/>
                <a:gd name="T22" fmla="*/ 7 w 13"/>
                <a:gd name="T23" fmla="*/ 4 h 6"/>
                <a:gd name="T24" fmla="*/ 10 w 13"/>
                <a:gd name="T25" fmla="*/ 3 h 6"/>
                <a:gd name="T26" fmla="*/ 10 w 13"/>
                <a:gd name="T27" fmla="*/ 3 h 6"/>
                <a:gd name="T28" fmla="*/ 11 w 13"/>
                <a:gd name="T29" fmla="*/ 3 h 6"/>
                <a:gd name="T30" fmla="*/ 11 w 13"/>
                <a:gd name="T31" fmla="*/ 4 h 6"/>
                <a:gd name="T32" fmla="*/ 13 w 13"/>
                <a:gd name="T33" fmla="*/ 3 h 6"/>
                <a:gd name="T34" fmla="*/ 12 w 13"/>
                <a:gd name="T35" fmla="*/ 0 h 6"/>
                <a:gd name="T36" fmla="*/ 10 w 13"/>
                <a:gd name="T3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6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7" y="0"/>
                    <a:pt x="6" y="1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2" y="5"/>
                    <a:pt x="2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5" y="6"/>
                    <a:pt x="6" y="5"/>
                    <a:pt x="7" y="4"/>
                  </a:cubicBezTo>
                  <a:cubicBezTo>
                    <a:pt x="9" y="4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4"/>
                    <a:pt x="11" y="4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3" y="2"/>
                    <a:pt x="13" y="1"/>
                    <a:pt x="12" y="0"/>
                  </a:cubicBezTo>
                  <a:cubicBezTo>
                    <a:pt x="12" y="0"/>
                    <a:pt x="11" y="0"/>
                    <a:pt x="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37" name="Freeform 821"/>
            <p:cNvSpPr>
              <a:spLocks/>
            </p:cNvSpPr>
            <p:nvPr/>
          </p:nvSpPr>
          <p:spPr bwMode="auto">
            <a:xfrm>
              <a:off x="4903" y="3445"/>
              <a:ext cx="137" cy="33"/>
            </a:xfrm>
            <a:custGeom>
              <a:avLst/>
              <a:gdLst>
                <a:gd name="T0" fmla="*/ 2 w 58"/>
                <a:gd name="T1" fmla="*/ 0 h 14"/>
                <a:gd name="T2" fmla="*/ 0 w 58"/>
                <a:gd name="T3" fmla="*/ 1 h 14"/>
                <a:gd name="T4" fmla="*/ 1 w 58"/>
                <a:gd name="T5" fmla="*/ 4 h 14"/>
                <a:gd name="T6" fmla="*/ 13 w 58"/>
                <a:gd name="T7" fmla="*/ 8 h 14"/>
                <a:gd name="T8" fmla="*/ 39 w 58"/>
                <a:gd name="T9" fmla="*/ 12 h 14"/>
                <a:gd name="T10" fmla="*/ 50 w 58"/>
                <a:gd name="T11" fmla="*/ 14 h 14"/>
                <a:gd name="T12" fmla="*/ 56 w 58"/>
                <a:gd name="T13" fmla="*/ 14 h 14"/>
                <a:gd name="T14" fmla="*/ 56 w 58"/>
                <a:gd name="T15" fmla="*/ 14 h 14"/>
                <a:gd name="T16" fmla="*/ 58 w 58"/>
                <a:gd name="T17" fmla="*/ 12 h 14"/>
                <a:gd name="T18" fmla="*/ 56 w 58"/>
                <a:gd name="T19" fmla="*/ 10 h 14"/>
                <a:gd name="T20" fmla="*/ 56 w 58"/>
                <a:gd name="T21" fmla="*/ 10 h 14"/>
                <a:gd name="T22" fmla="*/ 56 w 58"/>
                <a:gd name="T23" fmla="*/ 10 h 14"/>
                <a:gd name="T24" fmla="*/ 56 w 58"/>
                <a:gd name="T25" fmla="*/ 10 h 14"/>
                <a:gd name="T26" fmla="*/ 47 w 58"/>
                <a:gd name="T27" fmla="*/ 9 h 14"/>
                <a:gd name="T28" fmla="*/ 22 w 58"/>
                <a:gd name="T29" fmla="*/ 5 h 14"/>
                <a:gd name="T30" fmla="*/ 10 w 58"/>
                <a:gd name="T31" fmla="*/ 3 h 14"/>
                <a:gd name="T32" fmla="*/ 3 w 58"/>
                <a:gd name="T33" fmla="*/ 0 h 14"/>
                <a:gd name="T34" fmla="*/ 2 w 58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14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4" y="5"/>
                    <a:pt x="8" y="6"/>
                    <a:pt x="13" y="8"/>
                  </a:cubicBezTo>
                  <a:cubicBezTo>
                    <a:pt x="21" y="9"/>
                    <a:pt x="31" y="11"/>
                    <a:pt x="39" y="12"/>
                  </a:cubicBezTo>
                  <a:cubicBezTo>
                    <a:pt x="43" y="13"/>
                    <a:pt x="47" y="13"/>
                    <a:pt x="50" y="14"/>
                  </a:cubicBezTo>
                  <a:cubicBezTo>
                    <a:pt x="53" y="14"/>
                    <a:pt x="55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7" y="14"/>
                    <a:pt x="58" y="13"/>
                    <a:pt x="58" y="12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5" y="10"/>
                    <a:pt x="51" y="10"/>
                    <a:pt x="47" y="9"/>
                  </a:cubicBezTo>
                  <a:cubicBezTo>
                    <a:pt x="40" y="8"/>
                    <a:pt x="31" y="7"/>
                    <a:pt x="22" y="5"/>
                  </a:cubicBezTo>
                  <a:cubicBezTo>
                    <a:pt x="18" y="4"/>
                    <a:pt x="14" y="4"/>
                    <a:pt x="10" y="3"/>
                  </a:cubicBezTo>
                  <a:cubicBezTo>
                    <a:pt x="7" y="2"/>
                    <a:pt x="4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38" name="Freeform 822"/>
            <p:cNvSpPr>
              <a:spLocks/>
            </p:cNvSpPr>
            <p:nvPr/>
          </p:nvSpPr>
          <p:spPr bwMode="auto">
            <a:xfrm>
              <a:off x="4898" y="3471"/>
              <a:ext cx="123" cy="40"/>
            </a:xfrm>
            <a:custGeom>
              <a:avLst/>
              <a:gdLst>
                <a:gd name="T0" fmla="*/ 2 w 52"/>
                <a:gd name="T1" fmla="*/ 0 h 17"/>
                <a:gd name="T2" fmla="*/ 0 w 52"/>
                <a:gd name="T3" fmla="*/ 1 h 17"/>
                <a:gd name="T4" fmla="*/ 1 w 52"/>
                <a:gd name="T5" fmla="*/ 4 h 17"/>
                <a:gd name="T6" fmla="*/ 12 w 52"/>
                <a:gd name="T7" fmla="*/ 7 h 17"/>
                <a:gd name="T8" fmla="*/ 36 w 52"/>
                <a:gd name="T9" fmla="*/ 12 h 17"/>
                <a:gd name="T10" fmla="*/ 45 w 52"/>
                <a:gd name="T11" fmla="*/ 15 h 17"/>
                <a:gd name="T12" fmla="*/ 48 w 52"/>
                <a:gd name="T13" fmla="*/ 16 h 17"/>
                <a:gd name="T14" fmla="*/ 49 w 52"/>
                <a:gd name="T15" fmla="*/ 16 h 17"/>
                <a:gd name="T16" fmla="*/ 49 w 52"/>
                <a:gd name="T17" fmla="*/ 16 h 17"/>
                <a:gd name="T18" fmla="*/ 49 w 52"/>
                <a:gd name="T19" fmla="*/ 16 h 17"/>
                <a:gd name="T20" fmla="*/ 50 w 52"/>
                <a:gd name="T21" fmla="*/ 17 h 17"/>
                <a:gd name="T22" fmla="*/ 52 w 52"/>
                <a:gd name="T23" fmla="*/ 16 h 17"/>
                <a:gd name="T24" fmla="*/ 52 w 52"/>
                <a:gd name="T25" fmla="*/ 13 h 17"/>
                <a:gd name="T26" fmla="*/ 50 w 52"/>
                <a:gd name="T27" fmla="*/ 12 h 17"/>
                <a:gd name="T28" fmla="*/ 41 w 52"/>
                <a:gd name="T29" fmla="*/ 10 h 17"/>
                <a:gd name="T30" fmla="*/ 19 w 52"/>
                <a:gd name="T31" fmla="*/ 4 h 17"/>
                <a:gd name="T32" fmla="*/ 3 w 52"/>
                <a:gd name="T33" fmla="*/ 0 h 17"/>
                <a:gd name="T34" fmla="*/ 2 w 52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17">
                  <a:moveTo>
                    <a:pt x="2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3" y="5"/>
                    <a:pt x="7" y="6"/>
                    <a:pt x="12" y="7"/>
                  </a:cubicBezTo>
                  <a:cubicBezTo>
                    <a:pt x="19" y="9"/>
                    <a:pt x="28" y="11"/>
                    <a:pt x="36" y="12"/>
                  </a:cubicBezTo>
                  <a:cubicBezTo>
                    <a:pt x="39" y="13"/>
                    <a:pt x="43" y="14"/>
                    <a:pt x="45" y="15"/>
                  </a:cubicBezTo>
                  <a:cubicBezTo>
                    <a:pt x="46" y="15"/>
                    <a:pt x="47" y="16"/>
                    <a:pt x="48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50" y="17"/>
                    <a:pt x="50" y="17"/>
                  </a:cubicBezTo>
                  <a:cubicBezTo>
                    <a:pt x="51" y="17"/>
                    <a:pt x="51" y="16"/>
                    <a:pt x="52" y="16"/>
                  </a:cubicBezTo>
                  <a:cubicBezTo>
                    <a:pt x="52" y="15"/>
                    <a:pt x="52" y="14"/>
                    <a:pt x="52" y="13"/>
                  </a:cubicBezTo>
                  <a:cubicBezTo>
                    <a:pt x="51" y="13"/>
                    <a:pt x="51" y="13"/>
                    <a:pt x="50" y="12"/>
                  </a:cubicBezTo>
                  <a:cubicBezTo>
                    <a:pt x="49" y="12"/>
                    <a:pt x="45" y="11"/>
                    <a:pt x="41" y="10"/>
                  </a:cubicBezTo>
                  <a:cubicBezTo>
                    <a:pt x="35" y="8"/>
                    <a:pt x="27" y="6"/>
                    <a:pt x="19" y="4"/>
                  </a:cubicBezTo>
                  <a:cubicBezTo>
                    <a:pt x="12" y="3"/>
                    <a:pt x="5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39" name="Freeform 823"/>
            <p:cNvSpPr>
              <a:spLocks/>
            </p:cNvSpPr>
            <p:nvPr/>
          </p:nvSpPr>
          <p:spPr bwMode="auto">
            <a:xfrm>
              <a:off x="4886" y="3495"/>
              <a:ext cx="36" cy="19"/>
            </a:xfrm>
            <a:custGeom>
              <a:avLst/>
              <a:gdLst>
                <a:gd name="T0" fmla="*/ 2 w 15"/>
                <a:gd name="T1" fmla="*/ 0 h 8"/>
                <a:gd name="T2" fmla="*/ 1 w 15"/>
                <a:gd name="T3" fmla="*/ 1 h 8"/>
                <a:gd name="T4" fmla="*/ 1 w 15"/>
                <a:gd name="T5" fmla="*/ 3 h 8"/>
                <a:gd name="T6" fmla="*/ 4 w 15"/>
                <a:gd name="T7" fmla="*/ 6 h 8"/>
                <a:gd name="T8" fmla="*/ 9 w 15"/>
                <a:gd name="T9" fmla="*/ 6 h 8"/>
                <a:gd name="T10" fmla="*/ 11 w 15"/>
                <a:gd name="T11" fmla="*/ 7 h 8"/>
                <a:gd name="T12" fmla="*/ 11 w 15"/>
                <a:gd name="T13" fmla="*/ 7 h 8"/>
                <a:gd name="T14" fmla="*/ 13 w 15"/>
                <a:gd name="T15" fmla="*/ 8 h 8"/>
                <a:gd name="T16" fmla="*/ 14 w 15"/>
                <a:gd name="T17" fmla="*/ 8 h 8"/>
                <a:gd name="T18" fmla="*/ 15 w 15"/>
                <a:gd name="T19" fmla="*/ 5 h 8"/>
                <a:gd name="T20" fmla="*/ 11 w 15"/>
                <a:gd name="T21" fmla="*/ 3 h 8"/>
                <a:gd name="T22" fmla="*/ 6 w 15"/>
                <a:gd name="T23" fmla="*/ 2 h 8"/>
                <a:gd name="T24" fmla="*/ 5 w 15"/>
                <a:gd name="T25" fmla="*/ 2 h 8"/>
                <a:gd name="T26" fmla="*/ 4 w 15"/>
                <a:gd name="T27" fmla="*/ 1 h 8"/>
                <a:gd name="T28" fmla="*/ 2 w 15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8">
                  <a:moveTo>
                    <a:pt x="2" y="0"/>
                  </a:moveTo>
                  <a:cubicBezTo>
                    <a:pt x="2" y="0"/>
                    <a:pt x="2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2" y="5"/>
                    <a:pt x="3" y="5"/>
                    <a:pt x="4" y="6"/>
                  </a:cubicBezTo>
                  <a:cubicBezTo>
                    <a:pt x="6" y="6"/>
                    <a:pt x="8" y="6"/>
                    <a:pt x="9" y="6"/>
                  </a:cubicBezTo>
                  <a:cubicBezTo>
                    <a:pt x="10" y="6"/>
                    <a:pt x="10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8"/>
                    <a:pt x="12" y="8"/>
                    <a:pt x="13" y="8"/>
                  </a:cubicBezTo>
                  <a:cubicBezTo>
                    <a:pt x="13" y="8"/>
                    <a:pt x="14" y="8"/>
                    <a:pt x="14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14" y="4"/>
                    <a:pt x="12" y="3"/>
                    <a:pt x="11" y="3"/>
                  </a:cubicBezTo>
                  <a:cubicBezTo>
                    <a:pt x="9" y="2"/>
                    <a:pt x="8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40" name="Freeform 824"/>
            <p:cNvSpPr>
              <a:spLocks noEditPoints="1"/>
            </p:cNvSpPr>
            <p:nvPr/>
          </p:nvSpPr>
          <p:spPr bwMode="auto">
            <a:xfrm>
              <a:off x="4820" y="3339"/>
              <a:ext cx="320" cy="303"/>
            </a:xfrm>
            <a:custGeom>
              <a:avLst/>
              <a:gdLst>
                <a:gd name="T0" fmla="*/ 22 w 135"/>
                <a:gd name="T1" fmla="*/ 91 h 128"/>
                <a:gd name="T2" fmla="*/ 91 w 135"/>
                <a:gd name="T3" fmla="*/ 124 h 128"/>
                <a:gd name="T4" fmla="*/ 88 w 135"/>
                <a:gd name="T5" fmla="*/ 122 h 128"/>
                <a:gd name="T6" fmla="*/ 86 w 135"/>
                <a:gd name="T7" fmla="*/ 121 h 128"/>
                <a:gd name="T8" fmla="*/ 84 w 135"/>
                <a:gd name="T9" fmla="*/ 119 h 128"/>
                <a:gd name="T10" fmla="*/ 34 w 135"/>
                <a:gd name="T11" fmla="*/ 102 h 128"/>
                <a:gd name="T12" fmla="*/ 17 w 135"/>
                <a:gd name="T13" fmla="*/ 99 h 128"/>
                <a:gd name="T14" fmla="*/ 119 w 135"/>
                <a:gd name="T15" fmla="*/ 37 h 128"/>
                <a:gd name="T16" fmla="*/ 116 w 135"/>
                <a:gd name="T17" fmla="*/ 63 h 128"/>
                <a:gd name="T18" fmla="*/ 20 w 135"/>
                <a:gd name="T19" fmla="*/ 87 h 128"/>
                <a:gd name="T20" fmla="*/ 42 w 135"/>
                <a:gd name="T21" fmla="*/ 11 h 128"/>
                <a:gd name="T22" fmla="*/ 64 w 135"/>
                <a:gd name="T23" fmla="*/ 17 h 128"/>
                <a:gd name="T24" fmla="*/ 60 w 135"/>
                <a:gd name="T25" fmla="*/ 31 h 128"/>
                <a:gd name="T26" fmla="*/ 77 w 135"/>
                <a:gd name="T27" fmla="*/ 36 h 128"/>
                <a:gd name="T28" fmla="*/ 85 w 135"/>
                <a:gd name="T29" fmla="*/ 33 h 128"/>
                <a:gd name="T30" fmla="*/ 88 w 135"/>
                <a:gd name="T31" fmla="*/ 21 h 128"/>
                <a:gd name="T32" fmla="*/ 118 w 135"/>
                <a:gd name="T33" fmla="*/ 24 h 128"/>
                <a:gd name="T34" fmla="*/ 95 w 135"/>
                <a:gd name="T35" fmla="*/ 110 h 128"/>
                <a:gd name="T36" fmla="*/ 22 w 135"/>
                <a:gd name="T37" fmla="*/ 86 h 128"/>
                <a:gd name="T38" fmla="*/ 20 w 135"/>
                <a:gd name="T39" fmla="*/ 87 h 128"/>
                <a:gd name="T40" fmla="*/ 74 w 135"/>
                <a:gd name="T41" fmla="*/ 4 h 128"/>
                <a:gd name="T42" fmla="*/ 87 w 135"/>
                <a:gd name="T43" fmla="*/ 6 h 128"/>
                <a:gd name="T44" fmla="*/ 84 w 135"/>
                <a:gd name="T45" fmla="*/ 23 h 128"/>
                <a:gd name="T46" fmla="*/ 81 w 135"/>
                <a:gd name="T47" fmla="*/ 31 h 128"/>
                <a:gd name="T48" fmla="*/ 77 w 135"/>
                <a:gd name="T49" fmla="*/ 32 h 128"/>
                <a:gd name="T50" fmla="*/ 77 w 135"/>
                <a:gd name="T51" fmla="*/ 32 h 128"/>
                <a:gd name="T52" fmla="*/ 64 w 135"/>
                <a:gd name="T53" fmla="*/ 29 h 128"/>
                <a:gd name="T54" fmla="*/ 72 w 135"/>
                <a:gd name="T55" fmla="*/ 4 h 128"/>
                <a:gd name="T56" fmla="*/ 74 w 135"/>
                <a:gd name="T57" fmla="*/ 0 h 128"/>
                <a:gd name="T58" fmla="*/ 67 w 135"/>
                <a:gd name="T59" fmla="*/ 5 h 128"/>
                <a:gd name="T60" fmla="*/ 44 w 135"/>
                <a:gd name="T61" fmla="*/ 7 h 128"/>
                <a:gd name="T62" fmla="*/ 42 w 135"/>
                <a:gd name="T63" fmla="*/ 6 h 128"/>
                <a:gd name="T64" fmla="*/ 39 w 135"/>
                <a:gd name="T65" fmla="*/ 7 h 128"/>
                <a:gd name="T66" fmla="*/ 0 w 135"/>
                <a:gd name="T67" fmla="*/ 86 h 128"/>
                <a:gd name="T68" fmla="*/ 17 w 135"/>
                <a:gd name="T69" fmla="*/ 90 h 128"/>
                <a:gd name="T70" fmla="*/ 12 w 135"/>
                <a:gd name="T71" fmla="*/ 102 h 128"/>
                <a:gd name="T72" fmla="*/ 14 w 135"/>
                <a:gd name="T73" fmla="*/ 103 h 128"/>
                <a:gd name="T74" fmla="*/ 17 w 135"/>
                <a:gd name="T75" fmla="*/ 103 h 128"/>
                <a:gd name="T76" fmla="*/ 84 w 135"/>
                <a:gd name="T77" fmla="*/ 125 h 128"/>
                <a:gd name="T78" fmla="*/ 91 w 135"/>
                <a:gd name="T79" fmla="*/ 128 h 128"/>
                <a:gd name="T80" fmla="*/ 94 w 135"/>
                <a:gd name="T81" fmla="*/ 127 h 128"/>
                <a:gd name="T82" fmla="*/ 134 w 135"/>
                <a:gd name="T83" fmla="*/ 40 h 128"/>
                <a:gd name="T84" fmla="*/ 133 w 135"/>
                <a:gd name="T85" fmla="*/ 37 h 128"/>
                <a:gd name="T86" fmla="*/ 124 w 135"/>
                <a:gd name="T87" fmla="*/ 26 h 128"/>
                <a:gd name="T88" fmla="*/ 125 w 135"/>
                <a:gd name="T89" fmla="*/ 24 h 128"/>
                <a:gd name="T90" fmla="*/ 126 w 135"/>
                <a:gd name="T91" fmla="*/ 22 h 128"/>
                <a:gd name="T92" fmla="*/ 124 w 135"/>
                <a:gd name="T93" fmla="*/ 20 h 128"/>
                <a:gd name="T94" fmla="*/ 122 w 135"/>
                <a:gd name="T95" fmla="*/ 20 h 128"/>
                <a:gd name="T96" fmla="*/ 119 w 135"/>
                <a:gd name="T97" fmla="*/ 20 h 128"/>
                <a:gd name="T98" fmla="*/ 89 w 135"/>
                <a:gd name="T99" fmla="*/ 17 h 128"/>
                <a:gd name="T100" fmla="*/ 92 w 135"/>
                <a:gd name="T101" fmla="*/ 5 h 128"/>
                <a:gd name="T102" fmla="*/ 90 w 135"/>
                <a:gd name="T103" fmla="*/ 2 h 128"/>
                <a:gd name="T104" fmla="*/ 74 w 135"/>
                <a:gd name="T10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5" h="128">
                  <a:moveTo>
                    <a:pt x="17" y="99"/>
                  </a:moveTo>
                  <a:cubicBezTo>
                    <a:pt x="19" y="96"/>
                    <a:pt x="20" y="94"/>
                    <a:pt x="22" y="91"/>
                  </a:cubicBezTo>
                  <a:cubicBezTo>
                    <a:pt x="47" y="96"/>
                    <a:pt x="71" y="104"/>
                    <a:pt x="95" y="114"/>
                  </a:cubicBezTo>
                  <a:cubicBezTo>
                    <a:pt x="93" y="117"/>
                    <a:pt x="92" y="120"/>
                    <a:pt x="91" y="124"/>
                  </a:cubicBezTo>
                  <a:cubicBezTo>
                    <a:pt x="90" y="123"/>
                    <a:pt x="90" y="123"/>
                    <a:pt x="89" y="123"/>
                  </a:cubicBezTo>
                  <a:cubicBezTo>
                    <a:pt x="89" y="123"/>
                    <a:pt x="89" y="122"/>
                    <a:pt x="88" y="122"/>
                  </a:cubicBezTo>
                  <a:cubicBezTo>
                    <a:pt x="88" y="122"/>
                    <a:pt x="87" y="121"/>
                    <a:pt x="86" y="121"/>
                  </a:cubicBezTo>
                  <a:cubicBezTo>
                    <a:pt x="86" y="121"/>
                    <a:pt x="86" y="121"/>
                    <a:pt x="86" y="121"/>
                  </a:cubicBezTo>
                  <a:cubicBezTo>
                    <a:pt x="86" y="120"/>
                    <a:pt x="85" y="119"/>
                    <a:pt x="84" y="119"/>
                  </a:cubicBezTo>
                  <a:cubicBezTo>
                    <a:pt x="84" y="119"/>
                    <a:pt x="84" y="119"/>
                    <a:pt x="84" y="119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67" y="114"/>
                    <a:pt x="50" y="108"/>
                    <a:pt x="34" y="102"/>
                  </a:cubicBezTo>
                  <a:cubicBezTo>
                    <a:pt x="29" y="101"/>
                    <a:pt x="23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moveTo>
                    <a:pt x="100" y="101"/>
                  </a:moveTo>
                  <a:cubicBezTo>
                    <a:pt x="104" y="79"/>
                    <a:pt x="111" y="57"/>
                    <a:pt x="119" y="37"/>
                  </a:cubicBezTo>
                  <a:cubicBezTo>
                    <a:pt x="122" y="38"/>
                    <a:pt x="125" y="40"/>
                    <a:pt x="129" y="40"/>
                  </a:cubicBezTo>
                  <a:cubicBezTo>
                    <a:pt x="123" y="47"/>
                    <a:pt x="120" y="55"/>
                    <a:pt x="116" y="63"/>
                  </a:cubicBezTo>
                  <a:cubicBezTo>
                    <a:pt x="111" y="76"/>
                    <a:pt x="106" y="88"/>
                    <a:pt x="100" y="101"/>
                  </a:cubicBezTo>
                  <a:moveTo>
                    <a:pt x="20" y="87"/>
                  </a:moveTo>
                  <a:cubicBezTo>
                    <a:pt x="15" y="86"/>
                    <a:pt x="10" y="85"/>
                    <a:pt x="5" y="84"/>
                  </a:cubicBezTo>
                  <a:cubicBezTo>
                    <a:pt x="20" y="61"/>
                    <a:pt x="33" y="37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50" y="13"/>
                    <a:pt x="57" y="15"/>
                    <a:pt x="64" y="17"/>
                  </a:cubicBezTo>
                  <a:cubicBezTo>
                    <a:pt x="63" y="21"/>
                    <a:pt x="61" y="25"/>
                    <a:pt x="59" y="29"/>
                  </a:cubicBezTo>
                  <a:cubicBezTo>
                    <a:pt x="59" y="30"/>
                    <a:pt x="59" y="31"/>
                    <a:pt x="60" y="31"/>
                  </a:cubicBezTo>
                  <a:cubicBezTo>
                    <a:pt x="61" y="33"/>
                    <a:pt x="64" y="34"/>
                    <a:pt x="67" y="35"/>
                  </a:cubicBezTo>
                  <a:cubicBezTo>
                    <a:pt x="71" y="35"/>
                    <a:pt x="74" y="36"/>
                    <a:pt x="77" y="36"/>
                  </a:cubicBezTo>
                  <a:cubicBezTo>
                    <a:pt x="79" y="36"/>
                    <a:pt x="80" y="36"/>
                    <a:pt x="81" y="36"/>
                  </a:cubicBezTo>
                  <a:cubicBezTo>
                    <a:pt x="83" y="35"/>
                    <a:pt x="84" y="35"/>
                    <a:pt x="85" y="33"/>
                  </a:cubicBezTo>
                  <a:cubicBezTo>
                    <a:pt x="85" y="33"/>
                    <a:pt x="86" y="32"/>
                    <a:pt x="86" y="31"/>
                  </a:cubicBezTo>
                  <a:cubicBezTo>
                    <a:pt x="87" y="28"/>
                    <a:pt x="88" y="25"/>
                    <a:pt x="88" y="21"/>
                  </a:cubicBezTo>
                  <a:cubicBezTo>
                    <a:pt x="98" y="23"/>
                    <a:pt x="108" y="23"/>
                    <a:pt x="118" y="24"/>
                  </a:cubicBezTo>
                  <a:cubicBezTo>
                    <a:pt x="118" y="24"/>
                    <a:pt x="118" y="24"/>
                    <a:pt x="118" y="24"/>
                  </a:cubicBezTo>
                  <a:cubicBezTo>
                    <a:pt x="119" y="24"/>
                    <a:pt x="119" y="24"/>
                    <a:pt x="120" y="24"/>
                  </a:cubicBezTo>
                  <a:cubicBezTo>
                    <a:pt x="108" y="51"/>
                    <a:pt x="99" y="80"/>
                    <a:pt x="95" y="110"/>
                  </a:cubicBezTo>
                  <a:cubicBezTo>
                    <a:pt x="71" y="100"/>
                    <a:pt x="47" y="92"/>
                    <a:pt x="23" y="87"/>
                  </a:cubicBezTo>
                  <a:cubicBezTo>
                    <a:pt x="23" y="87"/>
                    <a:pt x="23" y="87"/>
                    <a:pt x="22" y="86"/>
                  </a:cubicBezTo>
                  <a:cubicBezTo>
                    <a:pt x="22" y="86"/>
                    <a:pt x="21" y="86"/>
                    <a:pt x="21" y="86"/>
                  </a:cubicBezTo>
                  <a:cubicBezTo>
                    <a:pt x="21" y="86"/>
                    <a:pt x="20" y="86"/>
                    <a:pt x="20" y="87"/>
                  </a:cubicBezTo>
                  <a:moveTo>
                    <a:pt x="72" y="4"/>
                  </a:moveTo>
                  <a:cubicBezTo>
                    <a:pt x="73" y="4"/>
                    <a:pt x="73" y="4"/>
                    <a:pt x="74" y="4"/>
                  </a:cubicBezTo>
                  <a:cubicBezTo>
                    <a:pt x="74" y="4"/>
                    <a:pt x="75" y="4"/>
                    <a:pt x="76" y="4"/>
                  </a:cubicBezTo>
                  <a:cubicBezTo>
                    <a:pt x="80" y="5"/>
                    <a:pt x="83" y="5"/>
                    <a:pt x="87" y="6"/>
                  </a:cubicBezTo>
                  <a:cubicBezTo>
                    <a:pt x="87" y="7"/>
                    <a:pt x="87" y="8"/>
                    <a:pt x="86" y="10"/>
                  </a:cubicBezTo>
                  <a:cubicBezTo>
                    <a:pt x="85" y="14"/>
                    <a:pt x="85" y="18"/>
                    <a:pt x="84" y="23"/>
                  </a:cubicBezTo>
                  <a:cubicBezTo>
                    <a:pt x="83" y="25"/>
                    <a:pt x="83" y="27"/>
                    <a:pt x="82" y="28"/>
                  </a:cubicBezTo>
                  <a:cubicBezTo>
                    <a:pt x="82" y="30"/>
                    <a:pt x="82" y="31"/>
                    <a:pt x="81" y="31"/>
                  </a:cubicBezTo>
                  <a:cubicBezTo>
                    <a:pt x="81" y="31"/>
                    <a:pt x="81" y="31"/>
                    <a:pt x="80" y="32"/>
                  </a:cubicBezTo>
                  <a:cubicBezTo>
                    <a:pt x="80" y="32"/>
                    <a:pt x="79" y="32"/>
                    <a:pt x="77" y="32"/>
                  </a:cubicBezTo>
                  <a:cubicBezTo>
                    <a:pt x="77" y="32"/>
                    <a:pt x="77" y="32"/>
                    <a:pt x="77" y="32"/>
                  </a:cubicBezTo>
                  <a:cubicBezTo>
                    <a:pt x="77" y="32"/>
                    <a:pt x="77" y="32"/>
                    <a:pt x="77" y="32"/>
                  </a:cubicBezTo>
                  <a:cubicBezTo>
                    <a:pt x="75" y="32"/>
                    <a:pt x="71" y="31"/>
                    <a:pt x="69" y="31"/>
                  </a:cubicBezTo>
                  <a:cubicBezTo>
                    <a:pt x="67" y="30"/>
                    <a:pt x="65" y="29"/>
                    <a:pt x="64" y="29"/>
                  </a:cubicBezTo>
                  <a:cubicBezTo>
                    <a:pt x="67" y="21"/>
                    <a:pt x="70" y="11"/>
                    <a:pt x="71" y="5"/>
                  </a:cubicBezTo>
                  <a:cubicBezTo>
                    <a:pt x="71" y="5"/>
                    <a:pt x="72" y="5"/>
                    <a:pt x="72" y="4"/>
                  </a:cubicBezTo>
                  <a:cubicBezTo>
                    <a:pt x="72" y="4"/>
                    <a:pt x="72" y="4"/>
                    <a:pt x="72" y="4"/>
                  </a:cubicBezTo>
                  <a:moveTo>
                    <a:pt x="74" y="0"/>
                  </a:moveTo>
                  <a:cubicBezTo>
                    <a:pt x="73" y="0"/>
                    <a:pt x="71" y="0"/>
                    <a:pt x="70" y="1"/>
                  </a:cubicBezTo>
                  <a:cubicBezTo>
                    <a:pt x="69" y="2"/>
                    <a:pt x="68" y="3"/>
                    <a:pt x="67" y="5"/>
                  </a:cubicBezTo>
                  <a:cubicBezTo>
                    <a:pt x="67" y="7"/>
                    <a:pt x="66" y="10"/>
                    <a:pt x="65" y="13"/>
                  </a:cubicBezTo>
                  <a:cubicBezTo>
                    <a:pt x="58" y="11"/>
                    <a:pt x="51" y="9"/>
                    <a:pt x="44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6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0" y="6"/>
                    <a:pt x="39" y="6"/>
                    <a:pt x="39" y="7"/>
                  </a:cubicBezTo>
                  <a:cubicBezTo>
                    <a:pt x="29" y="34"/>
                    <a:pt x="16" y="60"/>
                    <a:pt x="0" y="84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7"/>
                    <a:pt x="1" y="88"/>
                    <a:pt x="1" y="88"/>
                  </a:cubicBezTo>
                  <a:cubicBezTo>
                    <a:pt x="7" y="88"/>
                    <a:pt x="12" y="89"/>
                    <a:pt x="17" y="90"/>
                  </a:cubicBezTo>
                  <a:cubicBezTo>
                    <a:pt x="15" y="94"/>
                    <a:pt x="14" y="97"/>
                    <a:pt x="12" y="100"/>
                  </a:cubicBezTo>
                  <a:cubicBezTo>
                    <a:pt x="11" y="101"/>
                    <a:pt x="11" y="102"/>
                    <a:pt x="12" y="102"/>
                  </a:cubicBezTo>
                  <a:cubicBezTo>
                    <a:pt x="12" y="103"/>
                    <a:pt x="13" y="103"/>
                    <a:pt x="13" y="103"/>
                  </a:cubicBezTo>
                  <a:cubicBezTo>
                    <a:pt x="14" y="103"/>
                    <a:pt x="14" y="103"/>
                    <a:pt x="14" y="103"/>
                  </a:cubicBezTo>
                  <a:cubicBezTo>
                    <a:pt x="15" y="103"/>
                    <a:pt x="16" y="103"/>
                    <a:pt x="17" y="103"/>
                  </a:cubicBezTo>
                  <a:cubicBezTo>
                    <a:pt x="17" y="103"/>
                    <a:pt x="17" y="103"/>
                    <a:pt x="17" y="103"/>
                  </a:cubicBezTo>
                  <a:cubicBezTo>
                    <a:pt x="22" y="103"/>
                    <a:pt x="27" y="105"/>
                    <a:pt x="32" y="106"/>
                  </a:cubicBezTo>
                  <a:cubicBezTo>
                    <a:pt x="50" y="112"/>
                    <a:pt x="67" y="118"/>
                    <a:pt x="84" y="125"/>
                  </a:cubicBezTo>
                  <a:cubicBezTo>
                    <a:pt x="85" y="125"/>
                    <a:pt x="85" y="126"/>
                    <a:pt x="86" y="126"/>
                  </a:cubicBezTo>
                  <a:cubicBezTo>
                    <a:pt x="88" y="127"/>
                    <a:pt x="90" y="128"/>
                    <a:pt x="91" y="128"/>
                  </a:cubicBezTo>
                  <a:cubicBezTo>
                    <a:pt x="91" y="128"/>
                    <a:pt x="92" y="128"/>
                    <a:pt x="92" y="128"/>
                  </a:cubicBezTo>
                  <a:cubicBezTo>
                    <a:pt x="93" y="128"/>
                    <a:pt x="93" y="128"/>
                    <a:pt x="94" y="127"/>
                  </a:cubicBezTo>
                  <a:cubicBezTo>
                    <a:pt x="102" y="106"/>
                    <a:pt x="111" y="86"/>
                    <a:pt x="120" y="65"/>
                  </a:cubicBezTo>
                  <a:cubicBezTo>
                    <a:pt x="124" y="56"/>
                    <a:pt x="128" y="47"/>
                    <a:pt x="134" y="40"/>
                  </a:cubicBezTo>
                  <a:cubicBezTo>
                    <a:pt x="135" y="40"/>
                    <a:pt x="135" y="39"/>
                    <a:pt x="134" y="38"/>
                  </a:cubicBezTo>
                  <a:cubicBezTo>
                    <a:pt x="134" y="37"/>
                    <a:pt x="133" y="37"/>
                    <a:pt x="133" y="37"/>
                  </a:cubicBezTo>
                  <a:cubicBezTo>
                    <a:pt x="129" y="36"/>
                    <a:pt x="125" y="35"/>
                    <a:pt x="121" y="33"/>
                  </a:cubicBezTo>
                  <a:cubicBezTo>
                    <a:pt x="122" y="30"/>
                    <a:pt x="123" y="28"/>
                    <a:pt x="124" y="26"/>
                  </a:cubicBezTo>
                  <a:cubicBezTo>
                    <a:pt x="124" y="25"/>
                    <a:pt x="124" y="25"/>
                    <a:pt x="124" y="25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25" y="24"/>
                    <a:pt x="125" y="24"/>
                    <a:pt x="126" y="23"/>
                  </a:cubicBezTo>
                  <a:cubicBezTo>
                    <a:pt x="126" y="23"/>
                    <a:pt x="126" y="23"/>
                    <a:pt x="126" y="22"/>
                  </a:cubicBezTo>
                  <a:cubicBezTo>
                    <a:pt x="126" y="22"/>
                    <a:pt x="126" y="21"/>
                    <a:pt x="126" y="21"/>
                  </a:cubicBezTo>
                  <a:cubicBezTo>
                    <a:pt x="125" y="20"/>
                    <a:pt x="124" y="20"/>
                    <a:pt x="124" y="2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2" y="20"/>
                    <a:pt x="122" y="20"/>
                    <a:pt x="122" y="20"/>
                  </a:cubicBezTo>
                  <a:cubicBezTo>
                    <a:pt x="122" y="20"/>
                    <a:pt x="122" y="20"/>
                    <a:pt x="121" y="20"/>
                  </a:cubicBezTo>
                  <a:cubicBezTo>
                    <a:pt x="120" y="20"/>
                    <a:pt x="120" y="20"/>
                    <a:pt x="119" y="20"/>
                  </a:cubicBezTo>
                  <a:cubicBezTo>
                    <a:pt x="108" y="19"/>
                    <a:pt x="99" y="19"/>
                    <a:pt x="89" y="1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4"/>
                    <a:pt x="90" y="12"/>
                    <a:pt x="91" y="10"/>
                  </a:cubicBezTo>
                  <a:cubicBezTo>
                    <a:pt x="91" y="8"/>
                    <a:pt x="92" y="6"/>
                    <a:pt x="92" y="5"/>
                  </a:cubicBezTo>
                  <a:cubicBezTo>
                    <a:pt x="92" y="4"/>
                    <a:pt x="92" y="4"/>
                    <a:pt x="92" y="3"/>
                  </a:cubicBezTo>
                  <a:cubicBezTo>
                    <a:pt x="92" y="3"/>
                    <a:pt x="91" y="2"/>
                    <a:pt x="90" y="2"/>
                  </a:cubicBezTo>
                  <a:cubicBezTo>
                    <a:pt x="86" y="1"/>
                    <a:pt x="81" y="1"/>
                    <a:pt x="76" y="0"/>
                  </a:cubicBezTo>
                  <a:cubicBezTo>
                    <a:pt x="76" y="0"/>
                    <a:pt x="75" y="0"/>
                    <a:pt x="7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41" name="Freeform 825"/>
            <p:cNvSpPr>
              <a:spLocks noEditPoints="1"/>
            </p:cNvSpPr>
            <p:nvPr/>
          </p:nvSpPr>
          <p:spPr bwMode="auto">
            <a:xfrm>
              <a:off x="3269" y="2690"/>
              <a:ext cx="408" cy="377"/>
            </a:xfrm>
            <a:custGeom>
              <a:avLst/>
              <a:gdLst>
                <a:gd name="T0" fmla="*/ 167 w 172"/>
                <a:gd name="T1" fmla="*/ 113 h 159"/>
                <a:gd name="T2" fmla="*/ 152 w 172"/>
                <a:gd name="T3" fmla="*/ 152 h 159"/>
                <a:gd name="T4" fmla="*/ 130 w 172"/>
                <a:gd name="T5" fmla="*/ 117 h 159"/>
                <a:gd name="T6" fmla="*/ 142 w 172"/>
                <a:gd name="T7" fmla="*/ 102 h 159"/>
                <a:gd name="T8" fmla="*/ 146 w 172"/>
                <a:gd name="T9" fmla="*/ 102 h 159"/>
                <a:gd name="T10" fmla="*/ 140 w 172"/>
                <a:gd name="T11" fmla="*/ 78 h 159"/>
                <a:gd name="T12" fmla="*/ 140 w 172"/>
                <a:gd name="T13" fmla="*/ 100 h 159"/>
                <a:gd name="T14" fmla="*/ 97 w 172"/>
                <a:gd name="T15" fmla="*/ 91 h 159"/>
                <a:gd name="T16" fmla="*/ 114 w 172"/>
                <a:gd name="T17" fmla="*/ 77 h 159"/>
                <a:gd name="T18" fmla="*/ 119 w 172"/>
                <a:gd name="T19" fmla="*/ 92 h 159"/>
                <a:gd name="T20" fmla="*/ 92 w 172"/>
                <a:gd name="T21" fmla="*/ 68 h 159"/>
                <a:gd name="T22" fmla="*/ 110 w 172"/>
                <a:gd name="T23" fmla="*/ 76 h 159"/>
                <a:gd name="T24" fmla="*/ 83 w 172"/>
                <a:gd name="T25" fmla="*/ 55 h 159"/>
                <a:gd name="T26" fmla="*/ 79 w 172"/>
                <a:gd name="T27" fmla="*/ 65 h 159"/>
                <a:gd name="T28" fmla="*/ 64 w 172"/>
                <a:gd name="T29" fmla="*/ 46 h 159"/>
                <a:gd name="T30" fmla="*/ 83 w 172"/>
                <a:gd name="T31" fmla="*/ 42 h 159"/>
                <a:gd name="T32" fmla="*/ 61 w 172"/>
                <a:gd name="T33" fmla="*/ 29 h 159"/>
                <a:gd name="T34" fmla="*/ 45 w 172"/>
                <a:gd name="T35" fmla="*/ 41 h 159"/>
                <a:gd name="T36" fmla="*/ 5 w 172"/>
                <a:gd name="T37" fmla="*/ 155 h 159"/>
                <a:gd name="T38" fmla="*/ 24 w 172"/>
                <a:gd name="T39" fmla="*/ 23 h 159"/>
                <a:gd name="T40" fmla="*/ 35 w 172"/>
                <a:gd name="T41" fmla="*/ 46 h 159"/>
                <a:gd name="T42" fmla="*/ 60 w 172"/>
                <a:gd name="T43" fmla="*/ 47 h 159"/>
                <a:gd name="T44" fmla="*/ 62 w 172"/>
                <a:gd name="T45" fmla="*/ 69 h 159"/>
                <a:gd name="T46" fmla="*/ 62 w 172"/>
                <a:gd name="T47" fmla="*/ 70 h 159"/>
                <a:gd name="T48" fmla="*/ 63 w 172"/>
                <a:gd name="T49" fmla="*/ 70 h 159"/>
                <a:gd name="T50" fmla="*/ 79 w 172"/>
                <a:gd name="T51" fmla="*/ 69 h 159"/>
                <a:gd name="T52" fmla="*/ 92 w 172"/>
                <a:gd name="T53" fmla="*/ 95 h 159"/>
                <a:gd name="T54" fmla="*/ 120 w 172"/>
                <a:gd name="T55" fmla="*/ 118 h 159"/>
                <a:gd name="T56" fmla="*/ 130 w 172"/>
                <a:gd name="T57" fmla="*/ 121 h 159"/>
                <a:gd name="T58" fmla="*/ 5 w 172"/>
                <a:gd name="T59" fmla="*/ 155 h 159"/>
                <a:gd name="T60" fmla="*/ 56 w 172"/>
                <a:gd name="T61" fmla="*/ 13 h 159"/>
                <a:gd name="T62" fmla="*/ 8 w 172"/>
                <a:gd name="T63" fmla="*/ 19 h 159"/>
                <a:gd name="T64" fmla="*/ 51 w 172"/>
                <a:gd name="T65" fmla="*/ 4 h 159"/>
                <a:gd name="T66" fmla="*/ 58 w 172"/>
                <a:gd name="T67" fmla="*/ 0 h 159"/>
                <a:gd name="T68" fmla="*/ 29 w 172"/>
                <a:gd name="T69" fmla="*/ 2 h 159"/>
                <a:gd name="T70" fmla="*/ 2 w 172"/>
                <a:gd name="T71" fmla="*/ 20 h 159"/>
                <a:gd name="T72" fmla="*/ 1 w 172"/>
                <a:gd name="T73" fmla="*/ 21 h 159"/>
                <a:gd name="T74" fmla="*/ 0 w 172"/>
                <a:gd name="T75" fmla="*/ 157 h 159"/>
                <a:gd name="T76" fmla="*/ 149 w 172"/>
                <a:gd name="T77" fmla="*/ 157 h 159"/>
                <a:gd name="T78" fmla="*/ 152 w 172"/>
                <a:gd name="T79" fmla="*/ 158 h 159"/>
                <a:gd name="T80" fmla="*/ 155 w 172"/>
                <a:gd name="T81" fmla="*/ 154 h 159"/>
                <a:gd name="T82" fmla="*/ 171 w 172"/>
                <a:gd name="T83" fmla="*/ 131 h 159"/>
                <a:gd name="T84" fmla="*/ 171 w 172"/>
                <a:gd name="T85" fmla="*/ 99 h 159"/>
                <a:gd name="T86" fmla="*/ 171 w 172"/>
                <a:gd name="T87" fmla="*/ 98 h 159"/>
                <a:gd name="T88" fmla="*/ 152 w 172"/>
                <a:gd name="T89" fmla="*/ 98 h 159"/>
                <a:gd name="T90" fmla="*/ 143 w 172"/>
                <a:gd name="T91" fmla="*/ 99 h 159"/>
                <a:gd name="T92" fmla="*/ 144 w 172"/>
                <a:gd name="T93" fmla="*/ 74 h 159"/>
                <a:gd name="T94" fmla="*/ 143 w 172"/>
                <a:gd name="T95" fmla="*/ 73 h 159"/>
                <a:gd name="T96" fmla="*/ 126 w 172"/>
                <a:gd name="T97" fmla="*/ 73 h 159"/>
                <a:gd name="T98" fmla="*/ 114 w 172"/>
                <a:gd name="T99" fmla="*/ 48 h 159"/>
                <a:gd name="T100" fmla="*/ 113 w 172"/>
                <a:gd name="T101" fmla="*/ 47 h 159"/>
                <a:gd name="T102" fmla="*/ 112 w 172"/>
                <a:gd name="T103" fmla="*/ 46 h 159"/>
                <a:gd name="T104" fmla="*/ 87 w 172"/>
                <a:gd name="T105" fmla="*/ 26 h 159"/>
                <a:gd name="T106" fmla="*/ 86 w 172"/>
                <a:gd name="T107" fmla="*/ 25 h 159"/>
                <a:gd name="T108" fmla="*/ 85 w 172"/>
                <a:gd name="T109" fmla="*/ 24 h 159"/>
                <a:gd name="T110" fmla="*/ 59 w 172"/>
                <a:gd name="T111" fmla="*/ 13 h 159"/>
                <a:gd name="T112" fmla="*/ 59 w 172"/>
                <a:gd name="T113" fmla="*/ 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2" h="159">
                  <a:moveTo>
                    <a:pt x="152" y="152"/>
                  </a:moveTo>
                  <a:cubicBezTo>
                    <a:pt x="151" y="141"/>
                    <a:pt x="150" y="130"/>
                    <a:pt x="150" y="119"/>
                  </a:cubicBezTo>
                  <a:cubicBezTo>
                    <a:pt x="156" y="113"/>
                    <a:pt x="161" y="108"/>
                    <a:pt x="168" y="103"/>
                  </a:cubicBezTo>
                  <a:cubicBezTo>
                    <a:pt x="168" y="106"/>
                    <a:pt x="167" y="110"/>
                    <a:pt x="167" y="113"/>
                  </a:cubicBezTo>
                  <a:cubicBezTo>
                    <a:pt x="167" y="116"/>
                    <a:pt x="167" y="118"/>
                    <a:pt x="167" y="120"/>
                  </a:cubicBezTo>
                  <a:cubicBezTo>
                    <a:pt x="167" y="124"/>
                    <a:pt x="167" y="128"/>
                    <a:pt x="167" y="131"/>
                  </a:cubicBezTo>
                  <a:cubicBezTo>
                    <a:pt x="167" y="131"/>
                    <a:pt x="168" y="132"/>
                    <a:pt x="168" y="132"/>
                  </a:cubicBezTo>
                  <a:cubicBezTo>
                    <a:pt x="163" y="139"/>
                    <a:pt x="158" y="146"/>
                    <a:pt x="152" y="152"/>
                  </a:cubicBezTo>
                  <a:moveTo>
                    <a:pt x="152" y="102"/>
                  </a:moveTo>
                  <a:cubicBezTo>
                    <a:pt x="156" y="102"/>
                    <a:pt x="159" y="102"/>
                    <a:pt x="163" y="102"/>
                  </a:cubicBezTo>
                  <a:cubicBezTo>
                    <a:pt x="157" y="106"/>
                    <a:pt x="152" y="112"/>
                    <a:pt x="147" y="117"/>
                  </a:cubicBezTo>
                  <a:cubicBezTo>
                    <a:pt x="139" y="117"/>
                    <a:pt x="136" y="117"/>
                    <a:pt x="130" y="117"/>
                  </a:cubicBezTo>
                  <a:cubicBezTo>
                    <a:pt x="129" y="117"/>
                    <a:pt x="128" y="117"/>
                    <a:pt x="126" y="117"/>
                  </a:cubicBezTo>
                  <a:cubicBezTo>
                    <a:pt x="128" y="116"/>
                    <a:pt x="131" y="113"/>
                    <a:pt x="133" y="111"/>
                  </a:cubicBezTo>
                  <a:cubicBezTo>
                    <a:pt x="136" y="108"/>
                    <a:pt x="139" y="105"/>
                    <a:pt x="141" y="103"/>
                  </a:cubicBezTo>
                  <a:cubicBezTo>
                    <a:pt x="142" y="102"/>
                    <a:pt x="142" y="102"/>
                    <a:pt x="142" y="102"/>
                  </a:cubicBezTo>
                  <a:cubicBezTo>
                    <a:pt x="142" y="102"/>
                    <a:pt x="142" y="102"/>
                    <a:pt x="143" y="102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4" y="102"/>
                    <a:pt x="144" y="102"/>
                    <a:pt x="144" y="102"/>
                  </a:cubicBezTo>
                  <a:cubicBezTo>
                    <a:pt x="144" y="102"/>
                    <a:pt x="145" y="102"/>
                    <a:pt x="146" y="102"/>
                  </a:cubicBezTo>
                  <a:cubicBezTo>
                    <a:pt x="148" y="102"/>
                    <a:pt x="150" y="102"/>
                    <a:pt x="152" y="102"/>
                  </a:cubicBezTo>
                  <a:moveTo>
                    <a:pt x="123" y="115"/>
                  </a:moveTo>
                  <a:cubicBezTo>
                    <a:pt x="123" y="107"/>
                    <a:pt x="123" y="104"/>
                    <a:pt x="122" y="94"/>
                  </a:cubicBezTo>
                  <a:cubicBezTo>
                    <a:pt x="128" y="88"/>
                    <a:pt x="133" y="83"/>
                    <a:pt x="140" y="78"/>
                  </a:cubicBezTo>
                  <a:cubicBezTo>
                    <a:pt x="140" y="80"/>
                    <a:pt x="140" y="83"/>
                    <a:pt x="140" y="86"/>
                  </a:cubicBezTo>
                  <a:cubicBezTo>
                    <a:pt x="140" y="87"/>
                    <a:pt x="140" y="89"/>
                    <a:pt x="140" y="91"/>
                  </a:cubicBezTo>
                  <a:cubicBezTo>
                    <a:pt x="140" y="93"/>
                    <a:pt x="140" y="96"/>
                    <a:pt x="140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7" y="102"/>
                    <a:pt x="134" y="105"/>
                    <a:pt x="130" y="109"/>
                  </a:cubicBezTo>
                  <a:cubicBezTo>
                    <a:pt x="128" y="111"/>
                    <a:pt x="126" y="113"/>
                    <a:pt x="123" y="115"/>
                  </a:cubicBezTo>
                  <a:moveTo>
                    <a:pt x="97" y="91"/>
                  </a:moveTo>
                  <a:cubicBezTo>
                    <a:pt x="100" y="89"/>
                    <a:pt x="103" y="87"/>
                    <a:pt x="106" y="84"/>
                  </a:cubicBezTo>
                  <a:cubicBezTo>
                    <a:pt x="108" y="83"/>
                    <a:pt x="110" y="81"/>
                    <a:pt x="111" y="80"/>
                  </a:cubicBezTo>
                  <a:cubicBezTo>
                    <a:pt x="112" y="79"/>
                    <a:pt x="113" y="78"/>
                    <a:pt x="113" y="78"/>
                  </a:cubicBezTo>
                  <a:cubicBezTo>
                    <a:pt x="114" y="77"/>
                    <a:pt x="114" y="77"/>
                    <a:pt x="114" y="77"/>
                  </a:cubicBezTo>
                  <a:cubicBezTo>
                    <a:pt x="114" y="77"/>
                    <a:pt x="114" y="77"/>
                    <a:pt x="114" y="77"/>
                  </a:cubicBezTo>
                  <a:cubicBezTo>
                    <a:pt x="117" y="77"/>
                    <a:pt x="121" y="77"/>
                    <a:pt x="126" y="77"/>
                  </a:cubicBezTo>
                  <a:cubicBezTo>
                    <a:pt x="129" y="77"/>
                    <a:pt x="133" y="77"/>
                    <a:pt x="136" y="77"/>
                  </a:cubicBezTo>
                  <a:cubicBezTo>
                    <a:pt x="130" y="81"/>
                    <a:pt x="125" y="87"/>
                    <a:pt x="119" y="92"/>
                  </a:cubicBezTo>
                  <a:cubicBezTo>
                    <a:pt x="114" y="91"/>
                    <a:pt x="110" y="91"/>
                    <a:pt x="106" y="91"/>
                  </a:cubicBezTo>
                  <a:cubicBezTo>
                    <a:pt x="103" y="91"/>
                    <a:pt x="101" y="91"/>
                    <a:pt x="97" y="91"/>
                  </a:cubicBezTo>
                  <a:moveTo>
                    <a:pt x="93" y="90"/>
                  </a:moveTo>
                  <a:cubicBezTo>
                    <a:pt x="93" y="81"/>
                    <a:pt x="92" y="77"/>
                    <a:pt x="92" y="68"/>
                  </a:cubicBezTo>
                  <a:cubicBezTo>
                    <a:pt x="98" y="62"/>
                    <a:pt x="103" y="56"/>
                    <a:pt x="110" y="52"/>
                  </a:cubicBezTo>
                  <a:cubicBezTo>
                    <a:pt x="110" y="52"/>
                    <a:pt x="110" y="53"/>
                    <a:pt x="110" y="54"/>
                  </a:cubicBezTo>
                  <a:cubicBezTo>
                    <a:pt x="110" y="59"/>
                    <a:pt x="110" y="66"/>
                    <a:pt x="110" y="72"/>
                  </a:cubicBezTo>
                  <a:cubicBezTo>
                    <a:pt x="110" y="73"/>
                    <a:pt x="110" y="74"/>
                    <a:pt x="110" y="76"/>
                  </a:cubicBezTo>
                  <a:cubicBezTo>
                    <a:pt x="108" y="77"/>
                    <a:pt x="105" y="80"/>
                    <a:pt x="102" y="83"/>
                  </a:cubicBezTo>
                  <a:cubicBezTo>
                    <a:pt x="99" y="86"/>
                    <a:pt x="96" y="88"/>
                    <a:pt x="93" y="90"/>
                  </a:cubicBezTo>
                  <a:moveTo>
                    <a:pt x="70" y="65"/>
                  </a:moveTo>
                  <a:cubicBezTo>
                    <a:pt x="75" y="62"/>
                    <a:pt x="80" y="58"/>
                    <a:pt x="83" y="55"/>
                  </a:cubicBezTo>
                  <a:cubicBezTo>
                    <a:pt x="85" y="53"/>
                    <a:pt x="85" y="53"/>
                    <a:pt x="87" y="52"/>
                  </a:cubicBezTo>
                  <a:cubicBezTo>
                    <a:pt x="91" y="51"/>
                    <a:pt x="98" y="51"/>
                    <a:pt x="105" y="51"/>
                  </a:cubicBezTo>
                  <a:cubicBezTo>
                    <a:pt x="100" y="55"/>
                    <a:pt x="95" y="60"/>
                    <a:pt x="89" y="65"/>
                  </a:cubicBezTo>
                  <a:cubicBezTo>
                    <a:pt x="85" y="65"/>
                    <a:pt x="82" y="65"/>
                    <a:pt x="79" y="65"/>
                  </a:cubicBezTo>
                  <a:cubicBezTo>
                    <a:pt x="76" y="65"/>
                    <a:pt x="73" y="65"/>
                    <a:pt x="70" y="65"/>
                  </a:cubicBezTo>
                  <a:moveTo>
                    <a:pt x="65" y="65"/>
                  </a:moveTo>
                  <a:cubicBezTo>
                    <a:pt x="64" y="59"/>
                    <a:pt x="63" y="57"/>
                    <a:pt x="63" y="53"/>
                  </a:cubicBezTo>
                  <a:cubicBezTo>
                    <a:pt x="63" y="51"/>
                    <a:pt x="64" y="49"/>
                    <a:pt x="64" y="46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71" y="40"/>
                    <a:pt x="76" y="34"/>
                    <a:pt x="83" y="29"/>
                  </a:cubicBezTo>
                  <a:cubicBezTo>
                    <a:pt x="83" y="32"/>
                    <a:pt x="83" y="34"/>
                    <a:pt x="83" y="37"/>
                  </a:cubicBezTo>
                  <a:cubicBezTo>
                    <a:pt x="83" y="39"/>
                    <a:pt x="83" y="40"/>
                    <a:pt x="83" y="42"/>
                  </a:cubicBezTo>
                  <a:cubicBezTo>
                    <a:pt x="83" y="45"/>
                    <a:pt x="83" y="47"/>
                    <a:pt x="83" y="50"/>
                  </a:cubicBezTo>
                  <a:cubicBezTo>
                    <a:pt x="82" y="51"/>
                    <a:pt x="81" y="51"/>
                    <a:pt x="80" y="52"/>
                  </a:cubicBezTo>
                  <a:cubicBezTo>
                    <a:pt x="77" y="56"/>
                    <a:pt x="70" y="61"/>
                    <a:pt x="65" y="65"/>
                  </a:cubicBezTo>
                  <a:moveTo>
                    <a:pt x="61" y="29"/>
                  </a:moveTo>
                  <a:cubicBezTo>
                    <a:pt x="66" y="29"/>
                    <a:pt x="72" y="28"/>
                    <a:pt x="79" y="28"/>
                  </a:cubicBezTo>
                  <a:cubicBezTo>
                    <a:pt x="72" y="33"/>
                    <a:pt x="68" y="38"/>
                    <a:pt x="62" y="43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6" y="42"/>
                    <a:pt x="51" y="41"/>
                    <a:pt x="45" y="41"/>
                  </a:cubicBezTo>
                  <a:cubicBezTo>
                    <a:pt x="44" y="41"/>
                    <a:pt x="42" y="41"/>
                    <a:pt x="41" y="41"/>
                  </a:cubicBezTo>
                  <a:cubicBezTo>
                    <a:pt x="46" y="37"/>
                    <a:pt x="52" y="33"/>
                    <a:pt x="58" y="29"/>
                  </a:cubicBezTo>
                  <a:cubicBezTo>
                    <a:pt x="59" y="29"/>
                    <a:pt x="60" y="29"/>
                    <a:pt x="61" y="29"/>
                  </a:cubicBezTo>
                  <a:moveTo>
                    <a:pt x="5" y="155"/>
                  </a:moveTo>
                  <a:cubicBezTo>
                    <a:pt x="5" y="143"/>
                    <a:pt x="6" y="133"/>
                    <a:pt x="6" y="124"/>
                  </a:cubicBezTo>
                  <a:cubicBezTo>
                    <a:pt x="6" y="98"/>
                    <a:pt x="5" y="78"/>
                    <a:pt x="5" y="52"/>
                  </a:cubicBezTo>
                  <a:cubicBezTo>
                    <a:pt x="5" y="43"/>
                    <a:pt x="5" y="34"/>
                    <a:pt x="5" y="23"/>
                  </a:cubicBezTo>
                  <a:cubicBezTo>
                    <a:pt x="12" y="23"/>
                    <a:pt x="18" y="23"/>
                    <a:pt x="24" y="23"/>
                  </a:cubicBezTo>
                  <a:cubicBezTo>
                    <a:pt x="27" y="23"/>
                    <a:pt x="29" y="23"/>
                    <a:pt x="32" y="23"/>
                  </a:cubicBezTo>
                  <a:cubicBezTo>
                    <a:pt x="33" y="31"/>
                    <a:pt x="33" y="35"/>
                    <a:pt x="34" y="43"/>
                  </a:cubicBezTo>
                  <a:cubicBezTo>
                    <a:pt x="34" y="44"/>
                    <a:pt x="34" y="45"/>
                    <a:pt x="34" y="45"/>
                  </a:cubicBezTo>
                  <a:cubicBezTo>
                    <a:pt x="35" y="45"/>
                    <a:pt x="35" y="46"/>
                    <a:pt x="35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2" y="45"/>
                    <a:pt x="45" y="45"/>
                  </a:cubicBezTo>
                  <a:cubicBezTo>
                    <a:pt x="50" y="45"/>
                    <a:pt x="55" y="45"/>
                    <a:pt x="60" y="47"/>
                  </a:cubicBezTo>
                  <a:cubicBezTo>
                    <a:pt x="60" y="49"/>
                    <a:pt x="60" y="51"/>
                    <a:pt x="60" y="53"/>
                  </a:cubicBezTo>
                  <a:cubicBezTo>
                    <a:pt x="60" y="58"/>
                    <a:pt x="60" y="61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70" y="69"/>
                    <a:pt x="74" y="69"/>
                    <a:pt x="79" y="69"/>
                  </a:cubicBezTo>
                  <a:cubicBezTo>
                    <a:pt x="82" y="69"/>
                    <a:pt x="85" y="69"/>
                    <a:pt x="88" y="69"/>
                  </a:cubicBezTo>
                  <a:cubicBezTo>
                    <a:pt x="89" y="79"/>
                    <a:pt x="89" y="83"/>
                    <a:pt x="90" y="94"/>
                  </a:cubicBezTo>
                  <a:cubicBezTo>
                    <a:pt x="90" y="94"/>
                    <a:pt x="90" y="95"/>
                    <a:pt x="91" y="95"/>
                  </a:cubicBezTo>
                  <a:cubicBezTo>
                    <a:pt x="91" y="95"/>
                    <a:pt x="91" y="95"/>
                    <a:pt x="92" y="95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98" y="95"/>
                    <a:pt x="102" y="95"/>
                    <a:pt x="106" y="95"/>
                  </a:cubicBezTo>
                  <a:cubicBezTo>
                    <a:pt x="110" y="95"/>
                    <a:pt x="113" y="95"/>
                    <a:pt x="118" y="95"/>
                  </a:cubicBezTo>
                  <a:cubicBezTo>
                    <a:pt x="119" y="105"/>
                    <a:pt x="120" y="108"/>
                    <a:pt x="120" y="118"/>
                  </a:cubicBezTo>
                  <a:cubicBezTo>
                    <a:pt x="120" y="118"/>
                    <a:pt x="120" y="119"/>
                    <a:pt x="120" y="119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20" y="120"/>
                    <a:pt x="121" y="121"/>
                    <a:pt x="122" y="121"/>
                  </a:cubicBezTo>
                  <a:cubicBezTo>
                    <a:pt x="125" y="121"/>
                    <a:pt x="128" y="121"/>
                    <a:pt x="130" y="121"/>
                  </a:cubicBezTo>
                  <a:cubicBezTo>
                    <a:pt x="135" y="121"/>
                    <a:pt x="139" y="121"/>
                    <a:pt x="146" y="120"/>
                  </a:cubicBezTo>
                  <a:cubicBezTo>
                    <a:pt x="147" y="132"/>
                    <a:pt x="148" y="143"/>
                    <a:pt x="148" y="154"/>
                  </a:cubicBezTo>
                  <a:cubicBezTo>
                    <a:pt x="124" y="153"/>
                    <a:pt x="104" y="152"/>
                    <a:pt x="84" y="152"/>
                  </a:cubicBezTo>
                  <a:cubicBezTo>
                    <a:pt x="59" y="152"/>
                    <a:pt x="35" y="153"/>
                    <a:pt x="5" y="155"/>
                  </a:cubicBezTo>
                  <a:moveTo>
                    <a:pt x="37" y="40"/>
                  </a:moveTo>
                  <a:cubicBezTo>
                    <a:pt x="37" y="33"/>
                    <a:pt x="36" y="29"/>
                    <a:pt x="35" y="21"/>
                  </a:cubicBezTo>
                  <a:cubicBezTo>
                    <a:pt x="42" y="15"/>
                    <a:pt x="49" y="10"/>
                    <a:pt x="56" y="6"/>
                  </a:cubicBezTo>
                  <a:cubicBezTo>
                    <a:pt x="56" y="8"/>
                    <a:pt x="56" y="10"/>
                    <a:pt x="56" y="13"/>
                  </a:cubicBezTo>
                  <a:cubicBezTo>
                    <a:pt x="56" y="15"/>
                    <a:pt x="56" y="16"/>
                    <a:pt x="56" y="18"/>
                  </a:cubicBezTo>
                  <a:cubicBezTo>
                    <a:pt x="56" y="21"/>
                    <a:pt x="55" y="23"/>
                    <a:pt x="55" y="26"/>
                  </a:cubicBezTo>
                  <a:cubicBezTo>
                    <a:pt x="49" y="30"/>
                    <a:pt x="43" y="35"/>
                    <a:pt x="37" y="40"/>
                  </a:cubicBezTo>
                  <a:moveTo>
                    <a:pt x="8" y="19"/>
                  </a:moveTo>
                  <a:cubicBezTo>
                    <a:pt x="13" y="16"/>
                    <a:pt x="18" y="13"/>
                    <a:pt x="24" y="9"/>
                  </a:cubicBezTo>
                  <a:cubicBezTo>
                    <a:pt x="26" y="8"/>
                    <a:pt x="28" y="7"/>
                    <a:pt x="30" y="6"/>
                  </a:cubicBezTo>
                  <a:cubicBezTo>
                    <a:pt x="32" y="5"/>
                    <a:pt x="37" y="5"/>
                    <a:pt x="42" y="5"/>
                  </a:cubicBezTo>
                  <a:cubicBezTo>
                    <a:pt x="45" y="5"/>
                    <a:pt x="48" y="4"/>
                    <a:pt x="51" y="4"/>
                  </a:cubicBezTo>
                  <a:cubicBezTo>
                    <a:pt x="44" y="9"/>
                    <a:pt x="37" y="14"/>
                    <a:pt x="32" y="19"/>
                  </a:cubicBezTo>
                  <a:cubicBezTo>
                    <a:pt x="29" y="19"/>
                    <a:pt x="27" y="19"/>
                    <a:pt x="24" y="19"/>
                  </a:cubicBezTo>
                  <a:cubicBezTo>
                    <a:pt x="19" y="19"/>
                    <a:pt x="14" y="19"/>
                    <a:pt x="8" y="19"/>
                  </a:cubicBezTo>
                  <a:moveTo>
                    <a:pt x="58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3" y="1"/>
                    <a:pt x="47" y="1"/>
                    <a:pt x="42" y="1"/>
                  </a:cubicBezTo>
                  <a:cubicBezTo>
                    <a:pt x="37" y="1"/>
                    <a:pt x="32" y="2"/>
                    <a:pt x="29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6" y="3"/>
                    <a:pt x="24" y="5"/>
                    <a:pt x="22" y="6"/>
                  </a:cubicBezTo>
                  <a:cubicBezTo>
                    <a:pt x="15" y="10"/>
                    <a:pt x="9" y="14"/>
                    <a:pt x="3" y="18"/>
                  </a:cubicBezTo>
                  <a:cubicBezTo>
                    <a:pt x="2" y="18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33"/>
                    <a:pt x="1" y="43"/>
                    <a:pt x="1" y="52"/>
                  </a:cubicBezTo>
                  <a:cubicBezTo>
                    <a:pt x="1" y="78"/>
                    <a:pt x="2" y="98"/>
                    <a:pt x="2" y="124"/>
                  </a:cubicBezTo>
                  <a:cubicBezTo>
                    <a:pt x="2" y="133"/>
                    <a:pt x="2" y="143"/>
                    <a:pt x="2" y="155"/>
                  </a:cubicBezTo>
                  <a:cubicBezTo>
                    <a:pt x="1" y="155"/>
                    <a:pt x="0" y="156"/>
                    <a:pt x="0" y="157"/>
                  </a:cubicBezTo>
                  <a:cubicBezTo>
                    <a:pt x="0" y="158"/>
                    <a:pt x="1" y="158"/>
                    <a:pt x="2" y="158"/>
                  </a:cubicBezTo>
                  <a:cubicBezTo>
                    <a:pt x="2" y="158"/>
                    <a:pt x="2" y="158"/>
                    <a:pt x="2" y="158"/>
                  </a:cubicBezTo>
                  <a:cubicBezTo>
                    <a:pt x="33" y="157"/>
                    <a:pt x="58" y="156"/>
                    <a:pt x="84" y="156"/>
                  </a:cubicBezTo>
                  <a:cubicBezTo>
                    <a:pt x="104" y="156"/>
                    <a:pt x="125" y="157"/>
                    <a:pt x="149" y="157"/>
                  </a:cubicBezTo>
                  <a:cubicBezTo>
                    <a:pt x="149" y="158"/>
                    <a:pt x="150" y="159"/>
                    <a:pt x="150" y="159"/>
                  </a:cubicBezTo>
                  <a:cubicBezTo>
                    <a:pt x="150" y="159"/>
                    <a:pt x="150" y="159"/>
                    <a:pt x="150" y="159"/>
                  </a:cubicBezTo>
                  <a:cubicBezTo>
                    <a:pt x="151" y="159"/>
                    <a:pt x="152" y="158"/>
                    <a:pt x="152" y="158"/>
                  </a:cubicBezTo>
                  <a:cubicBezTo>
                    <a:pt x="152" y="158"/>
                    <a:pt x="152" y="158"/>
                    <a:pt x="152" y="158"/>
                  </a:cubicBezTo>
                  <a:cubicBezTo>
                    <a:pt x="153" y="158"/>
                    <a:pt x="153" y="158"/>
                    <a:pt x="154" y="158"/>
                  </a:cubicBezTo>
                  <a:cubicBezTo>
                    <a:pt x="154" y="158"/>
                    <a:pt x="154" y="158"/>
                    <a:pt x="154" y="158"/>
                  </a:cubicBezTo>
                  <a:cubicBezTo>
                    <a:pt x="155" y="158"/>
                    <a:pt x="156" y="157"/>
                    <a:pt x="156" y="156"/>
                  </a:cubicBezTo>
                  <a:cubicBezTo>
                    <a:pt x="156" y="155"/>
                    <a:pt x="155" y="155"/>
                    <a:pt x="155" y="154"/>
                  </a:cubicBezTo>
                  <a:cubicBezTo>
                    <a:pt x="161" y="148"/>
                    <a:pt x="167" y="141"/>
                    <a:pt x="172" y="133"/>
                  </a:cubicBezTo>
                  <a:cubicBezTo>
                    <a:pt x="172" y="133"/>
                    <a:pt x="172" y="132"/>
                    <a:pt x="171" y="131"/>
                  </a:cubicBezTo>
                  <a:cubicBezTo>
                    <a:pt x="171" y="131"/>
                    <a:pt x="171" y="131"/>
                    <a:pt x="171" y="131"/>
                  </a:cubicBezTo>
                  <a:cubicBezTo>
                    <a:pt x="171" y="131"/>
                    <a:pt x="171" y="131"/>
                    <a:pt x="171" y="131"/>
                  </a:cubicBezTo>
                  <a:cubicBezTo>
                    <a:pt x="171" y="128"/>
                    <a:pt x="171" y="124"/>
                    <a:pt x="171" y="120"/>
                  </a:cubicBezTo>
                  <a:cubicBezTo>
                    <a:pt x="171" y="118"/>
                    <a:pt x="171" y="116"/>
                    <a:pt x="171" y="113"/>
                  </a:cubicBezTo>
                  <a:cubicBezTo>
                    <a:pt x="171" y="108"/>
                    <a:pt x="171" y="103"/>
                    <a:pt x="171" y="100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1" y="98"/>
                    <a:pt x="171" y="98"/>
                    <a:pt x="171" y="98"/>
                  </a:cubicBezTo>
                  <a:cubicBezTo>
                    <a:pt x="171" y="98"/>
                    <a:pt x="171" y="98"/>
                    <a:pt x="171" y="98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63" y="98"/>
                    <a:pt x="157" y="98"/>
                    <a:pt x="152" y="98"/>
                  </a:cubicBezTo>
                  <a:cubicBezTo>
                    <a:pt x="150" y="98"/>
                    <a:pt x="148" y="98"/>
                    <a:pt x="146" y="98"/>
                  </a:cubicBezTo>
                  <a:cubicBezTo>
                    <a:pt x="145" y="98"/>
                    <a:pt x="145" y="98"/>
                    <a:pt x="145" y="98"/>
                  </a:cubicBezTo>
                  <a:cubicBezTo>
                    <a:pt x="144" y="99"/>
                    <a:pt x="144" y="99"/>
                    <a:pt x="143" y="99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3" y="96"/>
                    <a:pt x="143" y="93"/>
                    <a:pt x="143" y="91"/>
                  </a:cubicBezTo>
                  <a:cubicBezTo>
                    <a:pt x="143" y="89"/>
                    <a:pt x="143" y="87"/>
                    <a:pt x="143" y="86"/>
                  </a:cubicBezTo>
                  <a:cubicBezTo>
                    <a:pt x="143" y="82"/>
                    <a:pt x="143" y="78"/>
                    <a:pt x="144" y="75"/>
                  </a:cubicBezTo>
                  <a:cubicBezTo>
                    <a:pt x="144" y="74"/>
                    <a:pt x="144" y="74"/>
                    <a:pt x="144" y="74"/>
                  </a:cubicBezTo>
                  <a:cubicBezTo>
                    <a:pt x="144" y="74"/>
                    <a:pt x="144" y="74"/>
                    <a:pt x="144" y="74"/>
                  </a:cubicBezTo>
                  <a:cubicBezTo>
                    <a:pt x="144" y="74"/>
                    <a:pt x="144" y="74"/>
                    <a:pt x="144" y="74"/>
                  </a:cubicBezTo>
                  <a:cubicBezTo>
                    <a:pt x="143" y="73"/>
                    <a:pt x="143" y="73"/>
                    <a:pt x="143" y="73"/>
                  </a:cubicBezTo>
                  <a:cubicBezTo>
                    <a:pt x="143" y="73"/>
                    <a:pt x="143" y="73"/>
                    <a:pt x="143" y="73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37" y="73"/>
                    <a:pt x="131" y="73"/>
                    <a:pt x="126" y="73"/>
                  </a:cubicBezTo>
                  <a:cubicBezTo>
                    <a:pt x="121" y="73"/>
                    <a:pt x="117" y="73"/>
                    <a:pt x="114" y="74"/>
                  </a:cubicBezTo>
                  <a:cubicBezTo>
                    <a:pt x="114" y="73"/>
                    <a:pt x="114" y="73"/>
                    <a:pt x="114" y="72"/>
                  </a:cubicBezTo>
                  <a:cubicBezTo>
                    <a:pt x="114" y="66"/>
                    <a:pt x="114" y="59"/>
                    <a:pt x="114" y="54"/>
                  </a:cubicBezTo>
                  <a:cubicBezTo>
                    <a:pt x="114" y="52"/>
                    <a:pt x="114" y="50"/>
                    <a:pt x="114" y="48"/>
                  </a:cubicBezTo>
                  <a:cubicBezTo>
                    <a:pt x="114" y="48"/>
                    <a:pt x="114" y="48"/>
                    <a:pt x="114" y="48"/>
                  </a:cubicBezTo>
                  <a:cubicBezTo>
                    <a:pt x="114" y="48"/>
                    <a:pt x="114" y="48"/>
                    <a:pt x="114" y="48"/>
                  </a:cubicBezTo>
                  <a:cubicBezTo>
                    <a:pt x="114" y="48"/>
                    <a:pt x="114" y="48"/>
                    <a:pt x="114" y="48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03" y="47"/>
                    <a:pt x="92" y="47"/>
                    <a:pt x="86" y="49"/>
                  </a:cubicBezTo>
                  <a:cubicBezTo>
                    <a:pt x="86" y="46"/>
                    <a:pt x="86" y="44"/>
                    <a:pt x="86" y="42"/>
                  </a:cubicBezTo>
                  <a:cubicBezTo>
                    <a:pt x="86" y="40"/>
                    <a:pt x="86" y="39"/>
                    <a:pt x="86" y="37"/>
                  </a:cubicBezTo>
                  <a:cubicBezTo>
                    <a:pt x="86" y="33"/>
                    <a:pt x="86" y="29"/>
                    <a:pt x="87" y="26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6" y="25"/>
                    <a:pt x="86" y="25"/>
                    <a:pt x="86" y="25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77" y="25"/>
                    <a:pt x="67" y="25"/>
                    <a:pt x="61" y="25"/>
                  </a:cubicBezTo>
                  <a:cubicBezTo>
                    <a:pt x="60" y="25"/>
                    <a:pt x="60" y="25"/>
                    <a:pt x="59" y="25"/>
                  </a:cubicBezTo>
                  <a:cubicBezTo>
                    <a:pt x="59" y="23"/>
                    <a:pt x="59" y="20"/>
                    <a:pt x="59" y="18"/>
                  </a:cubicBezTo>
                  <a:cubicBezTo>
                    <a:pt x="59" y="16"/>
                    <a:pt x="59" y="15"/>
                    <a:pt x="59" y="13"/>
                  </a:cubicBezTo>
                  <a:cubicBezTo>
                    <a:pt x="59" y="9"/>
                    <a:pt x="59" y="6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8" y="0"/>
                    <a:pt x="58" y="0"/>
                    <a:pt x="5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42" name="Freeform 826"/>
            <p:cNvSpPr>
              <a:spLocks noEditPoints="1"/>
            </p:cNvSpPr>
            <p:nvPr/>
          </p:nvSpPr>
          <p:spPr bwMode="auto">
            <a:xfrm>
              <a:off x="3558" y="2981"/>
              <a:ext cx="52" cy="64"/>
            </a:xfrm>
            <a:custGeom>
              <a:avLst/>
              <a:gdLst>
                <a:gd name="T0" fmla="*/ 6 w 22"/>
                <a:gd name="T1" fmla="*/ 14 h 27"/>
                <a:gd name="T2" fmla="*/ 6 w 22"/>
                <a:gd name="T3" fmla="*/ 4 h 27"/>
                <a:gd name="T4" fmla="*/ 10 w 22"/>
                <a:gd name="T5" fmla="*/ 3 h 27"/>
                <a:gd name="T6" fmla="*/ 16 w 22"/>
                <a:gd name="T7" fmla="*/ 3 h 27"/>
                <a:gd name="T8" fmla="*/ 17 w 22"/>
                <a:gd name="T9" fmla="*/ 3 h 27"/>
                <a:gd name="T10" fmla="*/ 18 w 22"/>
                <a:gd name="T11" fmla="*/ 4 h 27"/>
                <a:gd name="T12" fmla="*/ 16 w 22"/>
                <a:gd name="T13" fmla="*/ 7 h 27"/>
                <a:gd name="T14" fmla="*/ 12 w 22"/>
                <a:gd name="T15" fmla="*/ 7 h 27"/>
                <a:gd name="T16" fmla="*/ 10 w 22"/>
                <a:gd name="T17" fmla="*/ 11 h 27"/>
                <a:gd name="T18" fmla="*/ 11 w 22"/>
                <a:gd name="T19" fmla="*/ 11 h 27"/>
                <a:gd name="T20" fmla="*/ 15 w 22"/>
                <a:gd name="T21" fmla="*/ 23 h 27"/>
                <a:gd name="T22" fmla="*/ 9 w 22"/>
                <a:gd name="T23" fmla="*/ 24 h 27"/>
                <a:gd name="T24" fmla="*/ 4 w 22"/>
                <a:gd name="T25" fmla="*/ 24 h 27"/>
                <a:gd name="T26" fmla="*/ 5 w 22"/>
                <a:gd name="T27" fmla="*/ 21 h 27"/>
                <a:gd name="T28" fmla="*/ 5 w 22"/>
                <a:gd name="T29" fmla="*/ 21 h 27"/>
                <a:gd name="T30" fmla="*/ 9 w 22"/>
                <a:gd name="T31" fmla="*/ 21 h 27"/>
                <a:gd name="T32" fmla="*/ 13 w 22"/>
                <a:gd name="T33" fmla="*/ 15 h 27"/>
                <a:gd name="T34" fmla="*/ 8 w 22"/>
                <a:gd name="T35" fmla="*/ 14 h 27"/>
                <a:gd name="T36" fmla="*/ 6 w 22"/>
                <a:gd name="T37" fmla="*/ 14 h 27"/>
                <a:gd name="T38" fmla="*/ 10 w 22"/>
                <a:gd name="T39" fmla="*/ 0 h 27"/>
                <a:gd name="T40" fmla="*/ 3 w 22"/>
                <a:gd name="T41" fmla="*/ 4 h 27"/>
                <a:gd name="T42" fmla="*/ 3 w 22"/>
                <a:gd name="T43" fmla="*/ 14 h 27"/>
                <a:gd name="T44" fmla="*/ 4 w 22"/>
                <a:gd name="T45" fmla="*/ 16 h 27"/>
                <a:gd name="T46" fmla="*/ 6 w 22"/>
                <a:gd name="T47" fmla="*/ 17 h 27"/>
                <a:gd name="T48" fmla="*/ 6 w 22"/>
                <a:gd name="T49" fmla="*/ 17 h 27"/>
                <a:gd name="T50" fmla="*/ 8 w 22"/>
                <a:gd name="T51" fmla="*/ 17 h 27"/>
                <a:gd name="T52" fmla="*/ 11 w 22"/>
                <a:gd name="T53" fmla="*/ 17 h 27"/>
                <a:gd name="T54" fmla="*/ 9 w 22"/>
                <a:gd name="T55" fmla="*/ 18 h 27"/>
                <a:gd name="T56" fmla="*/ 8 w 22"/>
                <a:gd name="T57" fmla="*/ 18 h 27"/>
                <a:gd name="T58" fmla="*/ 5 w 22"/>
                <a:gd name="T59" fmla="*/ 18 h 27"/>
                <a:gd name="T60" fmla="*/ 2 w 22"/>
                <a:gd name="T61" fmla="*/ 20 h 27"/>
                <a:gd name="T62" fmla="*/ 2 w 22"/>
                <a:gd name="T63" fmla="*/ 20 h 27"/>
                <a:gd name="T64" fmla="*/ 1 w 22"/>
                <a:gd name="T65" fmla="*/ 25 h 27"/>
                <a:gd name="T66" fmla="*/ 3 w 22"/>
                <a:gd name="T67" fmla="*/ 26 h 27"/>
                <a:gd name="T68" fmla="*/ 9 w 22"/>
                <a:gd name="T69" fmla="*/ 27 h 27"/>
                <a:gd name="T70" fmla="*/ 16 w 22"/>
                <a:gd name="T71" fmla="*/ 26 h 27"/>
                <a:gd name="T72" fmla="*/ 22 w 22"/>
                <a:gd name="T73" fmla="*/ 16 h 27"/>
                <a:gd name="T74" fmla="*/ 17 w 22"/>
                <a:gd name="T75" fmla="*/ 10 h 27"/>
                <a:gd name="T76" fmla="*/ 20 w 22"/>
                <a:gd name="T77" fmla="*/ 8 h 27"/>
                <a:gd name="T78" fmla="*/ 21 w 22"/>
                <a:gd name="T79" fmla="*/ 5 h 27"/>
                <a:gd name="T80" fmla="*/ 21 w 22"/>
                <a:gd name="T81" fmla="*/ 4 h 27"/>
                <a:gd name="T82" fmla="*/ 17 w 22"/>
                <a:gd name="T83" fmla="*/ 0 h 27"/>
                <a:gd name="T84" fmla="*/ 16 w 22"/>
                <a:gd name="T85" fmla="*/ 0 h 27"/>
                <a:gd name="T86" fmla="*/ 16 w 22"/>
                <a:gd name="T87" fmla="*/ 0 h 27"/>
                <a:gd name="T88" fmla="*/ 14 w 22"/>
                <a:gd name="T89" fmla="*/ 0 h 27"/>
                <a:gd name="T90" fmla="*/ 10 w 22"/>
                <a:gd name="T9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" h="27">
                  <a:moveTo>
                    <a:pt x="6" y="14"/>
                  </a:moveTo>
                  <a:cubicBezTo>
                    <a:pt x="6" y="11"/>
                    <a:pt x="6" y="7"/>
                    <a:pt x="6" y="4"/>
                  </a:cubicBezTo>
                  <a:cubicBezTo>
                    <a:pt x="6" y="3"/>
                    <a:pt x="7" y="3"/>
                    <a:pt x="10" y="3"/>
                  </a:cubicBezTo>
                  <a:cubicBezTo>
                    <a:pt x="12" y="3"/>
                    <a:pt x="14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8" y="3"/>
                    <a:pt x="18" y="3"/>
                    <a:pt x="18" y="4"/>
                  </a:cubicBezTo>
                  <a:cubicBezTo>
                    <a:pt x="18" y="6"/>
                    <a:pt x="19" y="7"/>
                    <a:pt x="16" y="7"/>
                  </a:cubicBezTo>
                  <a:cubicBezTo>
                    <a:pt x="15" y="7"/>
                    <a:pt x="13" y="7"/>
                    <a:pt x="12" y="7"/>
                  </a:cubicBezTo>
                  <a:cubicBezTo>
                    <a:pt x="10" y="7"/>
                    <a:pt x="10" y="7"/>
                    <a:pt x="10" y="11"/>
                  </a:cubicBezTo>
                  <a:cubicBezTo>
                    <a:pt x="10" y="11"/>
                    <a:pt x="11" y="11"/>
                    <a:pt x="11" y="11"/>
                  </a:cubicBezTo>
                  <a:cubicBezTo>
                    <a:pt x="19" y="11"/>
                    <a:pt x="22" y="20"/>
                    <a:pt x="15" y="23"/>
                  </a:cubicBezTo>
                  <a:cubicBezTo>
                    <a:pt x="13" y="24"/>
                    <a:pt x="11" y="24"/>
                    <a:pt x="9" y="24"/>
                  </a:cubicBezTo>
                  <a:cubicBezTo>
                    <a:pt x="7" y="24"/>
                    <a:pt x="5" y="24"/>
                    <a:pt x="4" y="24"/>
                  </a:cubicBezTo>
                  <a:cubicBezTo>
                    <a:pt x="4" y="23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8" y="21"/>
                    <a:pt x="9" y="21"/>
                  </a:cubicBezTo>
                  <a:cubicBezTo>
                    <a:pt x="13" y="21"/>
                    <a:pt x="17" y="17"/>
                    <a:pt x="13" y="15"/>
                  </a:cubicBezTo>
                  <a:cubicBezTo>
                    <a:pt x="11" y="14"/>
                    <a:pt x="10" y="14"/>
                    <a:pt x="8" y="14"/>
                  </a:cubicBezTo>
                  <a:cubicBezTo>
                    <a:pt x="7" y="14"/>
                    <a:pt x="6" y="14"/>
                    <a:pt x="6" y="14"/>
                  </a:cubicBezTo>
                  <a:moveTo>
                    <a:pt x="10" y="0"/>
                  </a:moveTo>
                  <a:cubicBezTo>
                    <a:pt x="4" y="0"/>
                    <a:pt x="3" y="2"/>
                    <a:pt x="3" y="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6"/>
                    <a:pt x="4" y="16"/>
                  </a:cubicBezTo>
                  <a:cubicBezTo>
                    <a:pt x="4" y="17"/>
                    <a:pt x="5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7"/>
                    <a:pt x="8" y="17"/>
                    <a:pt x="8" y="17"/>
                  </a:cubicBezTo>
                  <a:cubicBezTo>
                    <a:pt x="10" y="17"/>
                    <a:pt x="11" y="17"/>
                    <a:pt x="11" y="17"/>
                  </a:cubicBezTo>
                  <a:cubicBezTo>
                    <a:pt x="11" y="18"/>
                    <a:pt x="10" y="18"/>
                    <a:pt x="9" y="18"/>
                  </a:cubicBezTo>
                  <a:cubicBezTo>
                    <a:pt x="9" y="18"/>
                    <a:pt x="8" y="18"/>
                    <a:pt x="8" y="18"/>
                  </a:cubicBezTo>
                  <a:cubicBezTo>
                    <a:pt x="7" y="18"/>
                    <a:pt x="6" y="18"/>
                    <a:pt x="5" y="18"/>
                  </a:cubicBezTo>
                  <a:cubicBezTo>
                    <a:pt x="3" y="18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2"/>
                    <a:pt x="0" y="23"/>
                    <a:pt x="1" y="25"/>
                  </a:cubicBezTo>
                  <a:cubicBezTo>
                    <a:pt x="2" y="26"/>
                    <a:pt x="2" y="26"/>
                    <a:pt x="3" y="26"/>
                  </a:cubicBezTo>
                  <a:cubicBezTo>
                    <a:pt x="5" y="27"/>
                    <a:pt x="7" y="27"/>
                    <a:pt x="9" y="27"/>
                  </a:cubicBezTo>
                  <a:cubicBezTo>
                    <a:pt x="12" y="27"/>
                    <a:pt x="14" y="27"/>
                    <a:pt x="16" y="26"/>
                  </a:cubicBezTo>
                  <a:cubicBezTo>
                    <a:pt x="20" y="24"/>
                    <a:pt x="22" y="20"/>
                    <a:pt x="22" y="16"/>
                  </a:cubicBezTo>
                  <a:cubicBezTo>
                    <a:pt x="21" y="13"/>
                    <a:pt x="19" y="11"/>
                    <a:pt x="17" y="10"/>
                  </a:cubicBezTo>
                  <a:cubicBezTo>
                    <a:pt x="18" y="9"/>
                    <a:pt x="19" y="9"/>
                    <a:pt x="20" y="8"/>
                  </a:cubicBezTo>
                  <a:cubicBezTo>
                    <a:pt x="21" y="7"/>
                    <a:pt x="21" y="6"/>
                    <a:pt x="21" y="5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0"/>
                    <a:pt x="18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1" y="0"/>
                    <a:pt x="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43" name="Freeform 827"/>
            <p:cNvSpPr>
              <a:spLocks noEditPoints="1"/>
            </p:cNvSpPr>
            <p:nvPr/>
          </p:nvSpPr>
          <p:spPr bwMode="auto">
            <a:xfrm>
              <a:off x="3293" y="2771"/>
              <a:ext cx="57" cy="75"/>
            </a:xfrm>
            <a:custGeom>
              <a:avLst/>
              <a:gdLst>
                <a:gd name="T0" fmla="*/ 5 w 24"/>
                <a:gd name="T1" fmla="*/ 14 h 32"/>
                <a:gd name="T2" fmla="*/ 5 w 24"/>
                <a:gd name="T3" fmla="*/ 14 h 32"/>
                <a:gd name="T4" fmla="*/ 5 w 24"/>
                <a:gd name="T5" fmla="*/ 14 h 32"/>
                <a:gd name="T6" fmla="*/ 3 w 24"/>
                <a:gd name="T7" fmla="*/ 10 h 32"/>
                <a:gd name="T8" fmla="*/ 13 w 24"/>
                <a:gd name="T9" fmla="*/ 3 h 32"/>
                <a:gd name="T10" fmla="*/ 13 w 24"/>
                <a:gd name="T11" fmla="*/ 3 h 32"/>
                <a:gd name="T12" fmla="*/ 14 w 24"/>
                <a:gd name="T13" fmla="*/ 4 h 32"/>
                <a:gd name="T14" fmla="*/ 15 w 24"/>
                <a:gd name="T15" fmla="*/ 5 h 32"/>
                <a:gd name="T16" fmla="*/ 15 w 24"/>
                <a:gd name="T17" fmla="*/ 24 h 32"/>
                <a:gd name="T18" fmla="*/ 18 w 24"/>
                <a:gd name="T19" fmla="*/ 24 h 32"/>
                <a:gd name="T20" fmla="*/ 21 w 24"/>
                <a:gd name="T21" fmla="*/ 25 h 32"/>
                <a:gd name="T22" fmla="*/ 21 w 24"/>
                <a:gd name="T23" fmla="*/ 29 h 32"/>
                <a:gd name="T24" fmla="*/ 21 w 24"/>
                <a:gd name="T25" fmla="*/ 29 h 32"/>
                <a:gd name="T26" fmla="*/ 21 w 24"/>
                <a:gd name="T27" fmla="*/ 29 h 32"/>
                <a:gd name="T28" fmla="*/ 21 w 24"/>
                <a:gd name="T29" fmla="*/ 29 h 32"/>
                <a:gd name="T30" fmla="*/ 4 w 24"/>
                <a:gd name="T31" fmla="*/ 29 h 32"/>
                <a:gd name="T32" fmla="*/ 4 w 24"/>
                <a:gd name="T33" fmla="*/ 25 h 32"/>
                <a:gd name="T34" fmla="*/ 5 w 24"/>
                <a:gd name="T35" fmla="*/ 25 h 32"/>
                <a:gd name="T36" fmla="*/ 10 w 24"/>
                <a:gd name="T37" fmla="*/ 25 h 32"/>
                <a:gd name="T38" fmla="*/ 11 w 24"/>
                <a:gd name="T39" fmla="*/ 11 h 32"/>
                <a:gd name="T40" fmla="*/ 5 w 24"/>
                <a:gd name="T41" fmla="*/ 14 h 32"/>
                <a:gd name="T42" fmla="*/ 5 w 24"/>
                <a:gd name="T43" fmla="*/ 14 h 32"/>
                <a:gd name="T44" fmla="*/ 13 w 24"/>
                <a:gd name="T45" fmla="*/ 0 h 32"/>
                <a:gd name="T46" fmla="*/ 10 w 24"/>
                <a:gd name="T47" fmla="*/ 2 h 32"/>
                <a:gd name="T48" fmla="*/ 2 w 24"/>
                <a:gd name="T49" fmla="*/ 7 h 32"/>
                <a:gd name="T50" fmla="*/ 0 w 24"/>
                <a:gd name="T51" fmla="*/ 8 h 32"/>
                <a:gd name="T52" fmla="*/ 0 w 24"/>
                <a:gd name="T53" fmla="*/ 11 h 32"/>
                <a:gd name="T54" fmla="*/ 2 w 24"/>
                <a:gd name="T55" fmla="*/ 15 h 32"/>
                <a:gd name="T56" fmla="*/ 4 w 24"/>
                <a:gd name="T57" fmla="*/ 17 h 32"/>
                <a:gd name="T58" fmla="*/ 5 w 24"/>
                <a:gd name="T59" fmla="*/ 17 h 32"/>
                <a:gd name="T60" fmla="*/ 7 w 24"/>
                <a:gd name="T61" fmla="*/ 17 h 32"/>
                <a:gd name="T62" fmla="*/ 8 w 24"/>
                <a:gd name="T63" fmla="*/ 16 h 32"/>
                <a:gd name="T64" fmla="*/ 8 w 24"/>
                <a:gd name="T65" fmla="*/ 18 h 32"/>
                <a:gd name="T66" fmla="*/ 7 w 24"/>
                <a:gd name="T67" fmla="*/ 22 h 32"/>
                <a:gd name="T68" fmla="*/ 5 w 24"/>
                <a:gd name="T69" fmla="*/ 22 h 32"/>
                <a:gd name="T70" fmla="*/ 4 w 24"/>
                <a:gd name="T71" fmla="*/ 22 h 32"/>
                <a:gd name="T72" fmla="*/ 2 w 24"/>
                <a:gd name="T73" fmla="*/ 25 h 32"/>
                <a:gd name="T74" fmla="*/ 2 w 24"/>
                <a:gd name="T75" fmla="*/ 27 h 32"/>
                <a:gd name="T76" fmla="*/ 2 w 24"/>
                <a:gd name="T77" fmla="*/ 29 h 32"/>
                <a:gd name="T78" fmla="*/ 4 w 24"/>
                <a:gd name="T79" fmla="*/ 31 h 32"/>
                <a:gd name="T80" fmla="*/ 12 w 24"/>
                <a:gd name="T81" fmla="*/ 32 h 32"/>
                <a:gd name="T82" fmla="*/ 21 w 24"/>
                <a:gd name="T83" fmla="*/ 32 h 32"/>
                <a:gd name="T84" fmla="*/ 23 w 24"/>
                <a:gd name="T85" fmla="*/ 31 h 32"/>
                <a:gd name="T86" fmla="*/ 24 w 24"/>
                <a:gd name="T87" fmla="*/ 29 h 32"/>
                <a:gd name="T88" fmla="*/ 24 w 24"/>
                <a:gd name="T89" fmla="*/ 25 h 32"/>
                <a:gd name="T90" fmla="*/ 21 w 24"/>
                <a:gd name="T91" fmla="*/ 22 h 32"/>
                <a:gd name="T92" fmla="*/ 18 w 24"/>
                <a:gd name="T93" fmla="*/ 21 h 32"/>
                <a:gd name="T94" fmla="*/ 18 w 24"/>
                <a:gd name="T95" fmla="*/ 21 h 32"/>
                <a:gd name="T96" fmla="*/ 18 w 24"/>
                <a:gd name="T97" fmla="*/ 6 h 32"/>
                <a:gd name="T98" fmla="*/ 18 w 24"/>
                <a:gd name="T99" fmla="*/ 3 h 32"/>
                <a:gd name="T100" fmla="*/ 17 w 24"/>
                <a:gd name="T101" fmla="*/ 3 h 32"/>
                <a:gd name="T102" fmla="*/ 16 w 24"/>
                <a:gd name="T103" fmla="*/ 2 h 32"/>
                <a:gd name="T104" fmla="*/ 14 w 24"/>
                <a:gd name="T105" fmla="*/ 1 h 32"/>
                <a:gd name="T106" fmla="*/ 13 w 24"/>
                <a:gd name="T10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" h="32"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3"/>
                    <a:pt x="3" y="11"/>
                    <a:pt x="3" y="10"/>
                  </a:cubicBezTo>
                  <a:cubicBezTo>
                    <a:pt x="6" y="8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5" y="5"/>
                    <a:pt x="15" y="5"/>
                  </a:cubicBezTo>
                  <a:cubicBezTo>
                    <a:pt x="15" y="12"/>
                    <a:pt x="15" y="18"/>
                    <a:pt x="15" y="24"/>
                  </a:cubicBezTo>
                  <a:cubicBezTo>
                    <a:pt x="16" y="24"/>
                    <a:pt x="17" y="24"/>
                    <a:pt x="18" y="24"/>
                  </a:cubicBezTo>
                  <a:cubicBezTo>
                    <a:pt x="19" y="24"/>
                    <a:pt x="20" y="24"/>
                    <a:pt x="21" y="25"/>
                  </a:cubicBezTo>
                  <a:cubicBezTo>
                    <a:pt x="21" y="26"/>
                    <a:pt x="21" y="27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5" y="29"/>
                    <a:pt x="10" y="29"/>
                    <a:pt x="4" y="29"/>
                  </a:cubicBezTo>
                  <a:cubicBezTo>
                    <a:pt x="4" y="27"/>
                    <a:pt x="4" y="26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7" y="25"/>
                    <a:pt x="9" y="25"/>
                    <a:pt x="10" y="25"/>
                  </a:cubicBezTo>
                  <a:cubicBezTo>
                    <a:pt x="10" y="20"/>
                    <a:pt x="11" y="15"/>
                    <a:pt x="11" y="11"/>
                  </a:cubicBezTo>
                  <a:cubicBezTo>
                    <a:pt x="9" y="12"/>
                    <a:pt x="7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0" y="2"/>
                  </a:cubicBezTo>
                  <a:cubicBezTo>
                    <a:pt x="8" y="3"/>
                    <a:pt x="4" y="6"/>
                    <a:pt x="2" y="7"/>
                  </a:cubicBezTo>
                  <a:cubicBezTo>
                    <a:pt x="1" y="7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" y="12"/>
                    <a:pt x="2" y="14"/>
                    <a:pt x="2" y="15"/>
                  </a:cubicBezTo>
                  <a:cubicBezTo>
                    <a:pt x="3" y="16"/>
                    <a:pt x="3" y="17"/>
                    <a:pt x="4" y="17"/>
                  </a:cubicBezTo>
                  <a:cubicBezTo>
                    <a:pt x="4" y="17"/>
                    <a:pt x="5" y="17"/>
                    <a:pt x="5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8" y="17"/>
                    <a:pt x="8" y="18"/>
                  </a:cubicBezTo>
                  <a:cubicBezTo>
                    <a:pt x="7" y="19"/>
                    <a:pt x="7" y="20"/>
                    <a:pt x="7" y="22"/>
                  </a:cubicBezTo>
                  <a:cubicBezTo>
                    <a:pt x="7" y="22"/>
                    <a:pt x="6" y="22"/>
                    <a:pt x="5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2" y="23"/>
                    <a:pt x="2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30"/>
                    <a:pt x="3" y="31"/>
                    <a:pt x="4" y="31"/>
                  </a:cubicBezTo>
                  <a:cubicBezTo>
                    <a:pt x="7" y="31"/>
                    <a:pt x="10" y="32"/>
                    <a:pt x="12" y="32"/>
                  </a:cubicBezTo>
                  <a:cubicBezTo>
                    <a:pt x="15" y="32"/>
                    <a:pt x="18" y="32"/>
                    <a:pt x="21" y="32"/>
                  </a:cubicBezTo>
                  <a:cubicBezTo>
                    <a:pt x="22" y="32"/>
                    <a:pt x="22" y="32"/>
                    <a:pt x="23" y="31"/>
                  </a:cubicBezTo>
                  <a:cubicBezTo>
                    <a:pt x="23" y="31"/>
                    <a:pt x="24" y="30"/>
                    <a:pt x="24" y="2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3"/>
                    <a:pt x="23" y="22"/>
                    <a:pt x="21" y="22"/>
                  </a:cubicBezTo>
                  <a:cubicBezTo>
                    <a:pt x="21" y="21"/>
                    <a:pt x="20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6"/>
                    <a:pt x="18" y="11"/>
                    <a:pt x="18" y="6"/>
                  </a:cubicBezTo>
                  <a:cubicBezTo>
                    <a:pt x="18" y="5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44" name="Freeform 828"/>
            <p:cNvSpPr>
              <a:spLocks noEditPoints="1"/>
            </p:cNvSpPr>
            <p:nvPr/>
          </p:nvSpPr>
          <p:spPr bwMode="auto">
            <a:xfrm>
              <a:off x="3357" y="2818"/>
              <a:ext cx="52" cy="73"/>
            </a:xfrm>
            <a:custGeom>
              <a:avLst/>
              <a:gdLst>
                <a:gd name="T0" fmla="*/ 3 w 22"/>
                <a:gd name="T1" fmla="*/ 4 h 31"/>
                <a:gd name="T2" fmla="*/ 10 w 22"/>
                <a:gd name="T3" fmla="*/ 2 h 31"/>
                <a:gd name="T4" fmla="*/ 10 w 22"/>
                <a:gd name="T5" fmla="*/ 2 h 31"/>
                <a:gd name="T6" fmla="*/ 17 w 22"/>
                <a:gd name="T7" fmla="*/ 9 h 31"/>
                <a:gd name="T8" fmla="*/ 10 w 22"/>
                <a:gd name="T9" fmla="*/ 22 h 31"/>
                <a:gd name="T10" fmla="*/ 11 w 22"/>
                <a:gd name="T11" fmla="*/ 24 h 31"/>
                <a:gd name="T12" fmla="*/ 19 w 22"/>
                <a:gd name="T13" fmla="*/ 27 h 31"/>
                <a:gd name="T14" fmla="*/ 9 w 22"/>
                <a:gd name="T15" fmla="*/ 27 h 31"/>
                <a:gd name="T16" fmla="*/ 4 w 22"/>
                <a:gd name="T17" fmla="*/ 24 h 31"/>
                <a:gd name="T18" fmla="*/ 4 w 22"/>
                <a:gd name="T19" fmla="*/ 24 h 31"/>
                <a:gd name="T20" fmla="*/ 12 w 22"/>
                <a:gd name="T21" fmla="*/ 16 h 31"/>
                <a:gd name="T22" fmla="*/ 13 w 22"/>
                <a:gd name="T23" fmla="*/ 12 h 31"/>
                <a:gd name="T24" fmla="*/ 11 w 22"/>
                <a:gd name="T25" fmla="*/ 8 h 31"/>
                <a:gd name="T26" fmla="*/ 11 w 22"/>
                <a:gd name="T27" fmla="*/ 8 h 31"/>
                <a:gd name="T28" fmla="*/ 8 w 22"/>
                <a:gd name="T29" fmla="*/ 7 h 31"/>
                <a:gd name="T30" fmla="*/ 4 w 22"/>
                <a:gd name="T31" fmla="*/ 8 h 31"/>
                <a:gd name="T32" fmla="*/ 10 w 22"/>
                <a:gd name="T33" fmla="*/ 0 h 31"/>
                <a:gd name="T34" fmla="*/ 10 w 22"/>
                <a:gd name="T35" fmla="*/ 0 h 31"/>
                <a:gd name="T36" fmla="*/ 0 w 22"/>
                <a:gd name="T37" fmla="*/ 4 h 31"/>
                <a:gd name="T38" fmla="*/ 2 w 22"/>
                <a:gd name="T39" fmla="*/ 11 h 31"/>
                <a:gd name="T40" fmla="*/ 4 w 22"/>
                <a:gd name="T41" fmla="*/ 11 h 31"/>
                <a:gd name="T42" fmla="*/ 8 w 22"/>
                <a:gd name="T43" fmla="*/ 10 h 31"/>
                <a:gd name="T44" fmla="*/ 10 w 22"/>
                <a:gd name="T45" fmla="*/ 10 h 31"/>
                <a:gd name="T46" fmla="*/ 10 w 22"/>
                <a:gd name="T47" fmla="*/ 12 h 31"/>
                <a:gd name="T48" fmla="*/ 3 w 22"/>
                <a:gd name="T49" fmla="*/ 21 h 31"/>
                <a:gd name="T50" fmla="*/ 1 w 22"/>
                <a:gd name="T51" fmla="*/ 24 h 31"/>
                <a:gd name="T52" fmla="*/ 1 w 22"/>
                <a:gd name="T53" fmla="*/ 29 h 31"/>
                <a:gd name="T54" fmla="*/ 2 w 22"/>
                <a:gd name="T55" fmla="*/ 31 h 31"/>
                <a:gd name="T56" fmla="*/ 9 w 22"/>
                <a:gd name="T57" fmla="*/ 30 h 31"/>
                <a:gd name="T58" fmla="*/ 21 w 22"/>
                <a:gd name="T59" fmla="*/ 31 h 31"/>
                <a:gd name="T60" fmla="*/ 22 w 22"/>
                <a:gd name="T61" fmla="*/ 29 h 31"/>
                <a:gd name="T62" fmla="*/ 22 w 22"/>
                <a:gd name="T63" fmla="*/ 23 h 31"/>
                <a:gd name="T64" fmla="*/ 21 w 22"/>
                <a:gd name="T65" fmla="*/ 22 h 31"/>
                <a:gd name="T66" fmla="*/ 17 w 22"/>
                <a:gd name="T67" fmla="*/ 18 h 31"/>
                <a:gd name="T68" fmla="*/ 19 w 22"/>
                <a:gd name="T6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" h="31">
                  <a:moveTo>
                    <a:pt x="4" y="8"/>
                  </a:moveTo>
                  <a:cubicBezTo>
                    <a:pt x="4" y="7"/>
                    <a:pt x="3" y="6"/>
                    <a:pt x="3" y="4"/>
                  </a:cubicBezTo>
                  <a:cubicBezTo>
                    <a:pt x="5" y="3"/>
                    <a:pt x="8" y="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2"/>
                    <a:pt x="15" y="4"/>
                    <a:pt x="16" y="6"/>
                  </a:cubicBezTo>
                  <a:cubicBezTo>
                    <a:pt x="17" y="7"/>
                    <a:pt x="17" y="8"/>
                    <a:pt x="17" y="9"/>
                  </a:cubicBezTo>
                  <a:cubicBezTo>
                    <a:pt x="17" y="11"/>
                    <a:pt x="16" y="14"/>
                    <a:pt x="15" y="16"/>
                  </a:cubicBezTo>
                  <a:cubicBezTo>
                    <a:pt x="13" y="19"/>
                    <a:pt x="11" y="21"/>
                    <a:pt x="10" y="22"/>
                  </a:cubicBezTo>
                  <a:cubicBezTo>
                    <a:pt x="10" y="22"/>
                    <a:pt x="10" y="23"/>
                    <a:pt x="10" y="23"/>
                  </a:cubicBezTo>
                  <a:cubicBezTo>
                    <a:pt x="10" y="24"/>
                    <a:pt x="11" y="24"/>
                    <a:pt x="11" y="24"/>
                  </a:cubicBezTo>
                  <a:cubicBezTo>
                    <a:pt x="14" y="24"/>
                    <a:pt x="17" y="24"/>
                    <a:pt x="19" y="24"/>
                  </a:cubicBezTo>
                  <a:cubicBezTo>
                    <a:pt x="19" y="25"/>
                    <a:pt x="19" y="26"/>
                    <a:pt x="19" y="27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6" y="28"/>
                    <a:pt x="12" y="27"/>
                    <a:pt x="9" y="27"/>
                  </a:cubicBezTo>
                  <a:cubicBezTo>
                    <a:pt x="7" y="27"/>
                    <a:pt x="6" y="28"/>
                    <a:pt x="4" y="28"/>
                  </a:cubicBezTo>
                  <a:cubicBezTo>
                    <a:pt x="4" y="26"/>
                    <a:pt x="4" y="25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8" y="22"/>
                    <a:pt x="10" y="19"/>
                    <a:pt x="12" y="16"/>
                  </a:cubicBezTo>
                  <a:cubicBezTo>
                    <a:pt x="13" y="15"/>
                    <a:pt x="13" y="14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0"/>
                    <a:pt x="13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7"/>
                    <a:pt x="9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5" y="7"/>
                    <a:pt x="4" y="8"/>
                  </a:cubicBezTo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1"/>
                    <a:pt x="1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1" y="8"/>
                    <a:pt x="1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3" y="11"/>
                    <a:pt x="3" y="11"/>
                    <a:pt x="4" y="11"/>
                  </a:cubicBezTo>
                  <a:cubicBezTo>
                    <a:pt x="5" y="10"/>
                    <a:pt x="7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0"/>
                    <a:pt x="9" y="10"/>
                    <a:pt x="10" y="10"/>
                  </a:cubicBezTo>
                  <a:cubicBezTo>
                    <a:pt x="10" y="10"/>
                    <a:pt x="10" y="11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3"/>
                    <a:pt x="10" y="14"/>
                    <a:pt x="9" y="15"/>
                  </a:cubicBezTo>
                  <a:cubicBezTo>
                    <a:pt x="8" y="17"/>
                    <a:pt x="6" y="19"/>
                    <a:pt x="3" y="21"/>
                  </a:cubicBezTo>
                  <a:cubicBezTo>
                    <a:pt x="3" y="21"/>
                    <a:pt x="2" y="21"/>
                    <a:pt x="1" y="22"/>
                  </a:cubicBezTo>
                  <a:cubicBezTo>
                    <a:pt x="1" y="23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1" y="27"/>
                    <a:pt x="1" y="29"/>
                  </a:cubicBezTo>
                  <a:cubicBezTo>
                    <a:pt x="1" y="29"/>
                    <a:pt x="1" y="30"/>
                    <a:pt x="1" y="30"/>
                  </a:cubicBezTo>
                  <a:cubicBezTo>
                    <a:pt x="2" y="30"/>
                    <a:pt x="2" y="31"/>
                    <a:pt x="2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5" y="30"/>
                    <a:pt x="7" y="30"/>
                    <a:pt x="9" y="30"/>
                  </a:cubicBezTo>
                  <a:cubicBezTo>
                    <a:pt x="13" y="30"/>
                    <a:pt x="17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2" y="30"/>
                  </a:cubicBezTo>
                  <a:cubicBezTo>
                    <a:pt x="22" y="30"/>
                    <a:pt x="22" y="30"/>
                    <a:pt x="22" y="29"/>
                  </a:cubicBezTo>
                  <a:cubicBezTo>
                    <a:pt x="22" y="29"/>
                    <a:pt x="22" y="28"/>
                    <a:pt x="22" y="27"/>
                  </a:cubicBezTo>
                  <a:cubicBezTo>
                    <a:pt x="22" y="26"/>
                    <a:pt x="22" y="24"/>
                    <a:pt x="22" y="23"/>
                  </a:cubicBezTo>
                  <a:cubicBezTo>
                    <a:pt x="22" y="23"/>
                    <a:pt x="22" y="22"/>
                    <a:pt x="22" y="22"/>
                  </a:cubicBezTo>
                  <a:cubicBezTo>
                    <a:pt x="22" y="22"/>
                    <a:pt x="21" y="22"/>
                    <a:pt x="21" y="22"/>
                  </a:cubicBezTo>
                  <a:cubicBezTo>
                    <a:pt x="19" y="22"/>
                    <a:pt x="17" y="21"/>
                    <a:pt x="15" y="21"/>
                  </a:cubicBezTo>
                  <a:cubicBezTo>
                    <a:pt x="15" y="20"/>
                    <a:pt x="16" y="19"/>
                    <a:pt x="17" y="18"/>
                  </a:cubicBezTo>
                  <a:cubicBezTo>
                    <a:pt x="19" y="15"/>
                    <a:pt x="20" y="12"/>
                    <a:pt x="20" y="9"/>
                  </a:cubicBezTo>
                  <a:cubicBezTo>
                    <a:pt x="20" y="7"/>
                    <a:pt x="20" y="6"/>
                    <a:pt x="19" y="4"/>
                  </a:cubicBezTo>
                  <a:cubicBezTo>
                    <a:pt x="17" y="1"/>
                    <a:pt x="14" y="0"/>
                    <a:pt x="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45" name="Rectangle 829"/>
            <p:cNvSpPr>
              <a:spLocks noChangeArrowheads="1"/>
            </p:cNvSpPr>
            <p:nvPr/>
          </p:nvSpPr>
          <p:spPr bwMode="auto">
            <a:xfrm>
              <a:off x="3383" y="2837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46" name="Rectangle 830"/>
            <p:cNvSpPr>
              <a:spLocks noChangeArrowheads="1"/>
            </p:cNvSpPr>
            <p:nvPr/>
          </p:nvSpPr>
          <p:spPr bwMode="auto">
            <a:xfrm>
              <a:off x="3383" y="2837"/>
              <a:ext cx="1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47" name="Freeform 831"/>
            <p:cNvSpPr>
              <a:spLocks noEditPoints="1"/>
            </p:cNvSpPr>
            <p:nvPr/>
          </p:nvSpPr>
          <p:spPr bwMode="auto">
            <a:xfrm>
              <a:off x="3423" y="2870"/>
              <a:ext cx="55" cy="76"/>
            </a:xfrm>
            <a:custGeom>
              <a:avLst/>
              <a:gdLst>
                <a:gd name="T0" fmla="*/ 5 w 23"/>
                <a:gd name="T1" fmla="*/ 4 h 32"/>
                <a:gd name="T2" fmla="*/ 5 w 23"/>
                <a:gd name="T3" fmla="*/ 4 h 32"/>
                <a:gd name="T4" fmla="*/ 11 w 23"/>
                <a:gd name="T5" fmla="*/ 3 h 32"/>
                <a:gd name="T6" fmla="*/ 17 w 23"/>
                <a:gd name="T7" fmla="*/ 8 h 32"/>
                <a:gd name="T8" fmla="*/ 13 w 23"/>
                <a:gd name="T9" fmla="*/ 13 h 32"/>
                <a:gd name="T10" fmla="*/ 14 w 23"/>
                <a:gd name="T11" fmla="*/ 16 h 32"/>
                <a:gd name="T12" fmla="*/ 20 w 23"/>
                <a:gd name="T13" fmla="*/ 23 h 32"/>
                <a:gd name="T14" fmla="*/ 13 w 23"/>
                <a:gd name="T15" fmla="*/ 29 h 32"/>
                <a:gd name="T16" fmla="*/ 11 w 23"/>
                <a:gd name="T17" fmla="*/ 29 h 32"/>
                <a:gd name="T18" fmla="*/ 4 w 23"/>
                <a:gd name="T19" fmla="*/ 28 h 32"/>
                <a:gd name="T20" fmla="*/ 9 w 23"/>
                <a:gd name="T21" fmla="*/ 26 h 32"/>
                <a:gd name="T22" fmla="*/ 15 w 23"/>
                <a:gd name="T23" fmla="*/ 24 h 32"/>
                <a:gd name="T24" fmla="*/ 12 w 23"/>
                <a:gd name="T25" fmla="*/ 17 h 32"/>
                <a:gd name="T26" fmla="*/ 8 w 23"/>
                <a:gd name="T27" fmla="*/ 17 h 32"/>
                <a:gd name="T28" fmla="*/ 11 w 23"/>
                <a:gd name="T29" fmla="*/ 14 h 32"/>
                <a:gd name="T30" fmla="*/ 13 w 23"/>
                <a:gd name="T31" fmla="*/ 9 h 32"/>
                <a:gd name="T32" fmla="*/ 8 w 23"/>
                <a:gd name="T33" fmla="*/ 6 h 32"/>
                <a:gd name="T34" fmla="*/ 5 w 23"/>
                <a:gd name="T35" fmla="*/ 6 h 32"/>
                <a:gd name="T36" fmla="*/ 11 w 23"/>
                <a:gd name="T37" fmla="*/ 0 h 32"/>
                <a:gd name="T38" fmla="*/ 2 w 23"/>
                <a:gd name="T39" fmla="*/ 2 h 32"/>
                <a:gd name="T40" fmla="*/ 2 w 23"/>
                <a:gd name="T41" fmla="*/ 4 h 32"/>
                <a:gd name="T42" fmla="*/ 2 w 23"/>
                <a:gd name="T43" fmla="*/ 8 h 32"/>
                <a:gd name="T44" fmla="*/ 3 w 23"/>
                <a:gd name="T45" fmla="*/ 9 h 32"/>
                <a:gd name="T46" fmla="*/ 5 w 23"/>
                <a:gd name="T47" fmla="*/ 9 h 32"/>
                <a:gd name="T48" fmla="*/ 8 w 23"/>
                <a:gd name="T49" fmla="*/ 9 h 32"/>
                <a:gd name="T50" fmla="*/ 10 w 23"/>
                <a:gd name="T51" fmla="*/ 10 h 32"/>
                <a:gd name="T52" fmla="*/ 10 w 23"/>
                <a:gd name="T53" fmla="*/ 11 h 32"/>
                <a:gd name="T54" fmla="*/ 7 w 23"/>
                <a:gd name="T55" fmla="*/ 12 h 32"/>
                <a:gd name="T56" fmla="*/ 7 w 23"/>
                <a:gd name="T57" fmla="*/ 12 h 32"/>
                <a:gd name="T58" fmla="*/ 6 w 23"/>
                <a:gd name="T59" fmla="*/ 11 h 32"/>
                <a:gd name="T60" fmla="*/ 5 w 23"/>
                <a:gd name="T61" fmla="*/ 13 h 32"/>
                <a:gd name="T62" fmla="*/ 5 w 23"/>
                <a:gd name="T63" fmla="*/ 18 h 32"/>
                <a:gd name="T64" fmla="*/ 5 w 23"/>
                <a:gd name="T65" fmla="*/ 19 h 32"/>
                <a:gd name="T66" fmla="*/ 6 w 23"/>
                <a:gd name="T67" fmla="*/ 20 h 32"/>
                <a:gd name="T68" fmla="*/ 11 w 23"/>
                <a:gd name="T69" fmla="*/ 20 h 32"/>
                <a:gd name="T70" fmla="*/ 12 w 23"/>
                <a:gd name="T71" fmla="*/ 22 h 32"/>
                <a:gd name="T72" fmla="*/ 9 w 23"/>
                <a:gd name="T73" fmla="*/ 23 h 32"/>
                <a:gd name="T74" fmla="*/ 4 w 23"/>
                <a:gd name="T75" fmla="*/ 22 h 32"/>
                <a:gd name="T76" fmla="*/ 0 w 23"/>
                <a:gd name="T77" fmla="*/ 29 h 32"/>
                <a:gd name="T78" fmla="*/ 11 w 23"/>
                <a:gd name="T79" fmla="*/ 32 h 32"/>
                <a:gd name="T80" fmla="*/ 20 w 23"/>
                <a:gd name="T81" fmla="*/ 29 h 32"/>
                <a:gd name="T82" fmla="*/ 23 w 23"/>
                <a:gd name="T83" fmla="*/ 23 h 32"/>
                <a:gd name="T84" fmla="*/ 18 w 23"/>
                <a:gd name="T85" fmla="*/ 12 h 32"/>
                <a:gd name="T86" fmla="*/ 18 w 23"/>
                <a:gd name="T87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" h="32">
                  <a:moveTo>
                    <a:pt x="5" y="6"/>
                  </a:moveTo>
                  <a:cubicBezTo>
                    <a:pt x="5" y="5"/>
                    <a:pt x="5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3"/>
                    <a:pt x="9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3" y="3"/>
                    <a:pt x="15" y="3"/>
                    <a:pt x="16" y="4"/>
                  </a:cubicBezTo>
                  <a:cubicBezTo>
                    <a:pt x="17" y="6"/>
                    <a:pt x="17" y="7"/>
                    <a:pt x="17" y="8"/>
                  </a:cubicBezTo>
                  <a:cubicBezTo>
                    <a:pt x="17" y="9"/>
                    <a:pt x="17" y="10"/>
                    <a:pt x="16" y="11"/>
                  </a:cubicBezTo>
                  <a:cubicBezTo>
                    <a:pt x="15" y="12"/>
                    <a:pt x="14" y="13"/>
                    <a:pt x="13" y="13"/>
                  </a:cubicBezTo>
                  <a:cubicBezTo>
                    <a:pt x="13" y="14"/>
                    <a:pt x="13" y="14"/>
                    <a:pt x="13" y="15"/>
                  </a:cubicBezTo>
                  <a:cubicBezTo>
                    <a:pt x="13" y="15"/>
                    <a:pt x="13" y="16"/>
                    <a:pt x="14" y="16"/>
                  </a:cubicBezTo>
                  <a:cubicBezTo>
                    <a:pt x="18" y="17"/>
                    <a:pt x="20" y="20"/>
                    <a:pt x="20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9" y="25"/>
                    <a:pt x="19" y="26"/>
                    <a:pt x="18" y="27"/>
                  </a:cubicBezTo>
                  <a:cubicBezTo>
                    <a:pt x="17" y="28"/>
                    <a:pt x="15" y="29"/>
                    <a:pt x="13" y="29"/>
                  </a:cubicBezTo>
                  <a:cubicBezTo>
                    <a:pt x="13" y="29"/>
                    <a:pt x="12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8" y="29"/>
                    <a:pt x="5" y="29"/>
                    <a:pt x="4" y="28"/>
                  </a:cubicBezTo>
                  <a:cubicBezTo>
                    <a:pt x="4" y="27"/>
                    <a:pt x="4" y="26"/>
                    <a:pt x="5" y="25"/>
                  </a:cubicBezTo>
                  <a:cubicBezTo>
                    <a:pt x="6" y="26"/>
                    <a:pt x="7" y="26"/>
                    <a:pt x="9" y="26"/>
                  </a:cubicBezTo>
                  <a:cubicBezTo>
                    <a:pt x="10" y="26"/>
                    <a:pt x="11" y="26"/>
                    <a:pt x="12" y="25"/>
                  </a:cubicBezTo>
                  <a:cubicBezTo>
                    <a:pt x="13" y="25"/>
                    <a:pt x="14" y="25"/>
                    <a:pt x="15" y="24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0"/>
                    <a:pt x="14" y="18"/>
                    <a:pt x="12" y="17"/>
                  </a:cubicBezTo>
                  <a:cubicBezTo>
                    <a:pt x="11" y="17"/>
                    <a:pt x="10" y="16"/>
                    <a:pt x="9" y="16"/>
                  </a:cubicBezTo>
                  <a:cubicBezTo>
                    <a:pt x="9" y="16"/>
                    <a:pt x="8" y="16"/>
                    <a:pt x="8" y="17"/>
                  </a:cubicBezTo>
                  <a:cubicBezTo>
                    <a:pt x="8" y="16"/>
                    <a:pt x="8" y="15"/>
                    <a:pt x="8" y="14"/>
                  </a:cubicBezTo>
                  <a:cubicBezTo>
                    <a:pt x="9" y="14"/>
                    <a:pt x="10" y="14"/>
                    <a:pt x="11" y="14"/>
                  </a:cubicBezTo>
                  <a:cubicBezTo>
                    <a:pt x="12" y="13"/>
                    <a:pt x="13" y="12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8"/>
                    <a:pt x="12" y="7"/>
                    <a:pt x="11" y="6"/>
                  </a:cubicBezTo>
                  <a:cubicBezTo>
                    <a:pt x="10" y="6"/>
                    <a:pt x="9" y="6"/>
                    <a:pt x="8" y="6"/>
                  </a:cubicBezTo>
                  <a:cubicBezTo>
                    <a:pt x="7" y="6"/>
                    <a:pt x="6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6" y="0"/>
                    <a:pt x="4" y="1"/>
                  </a:cubicBezTo>
                  <a:cubicBezTo>
                    <a:pt x="4" y="1"/>
                    <a:pt x="3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7"/>
                    <a:pt x="2" y="8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9"/>
                    <a:pt x="5" y="9"/>
                  </a:cubicBezTo>
                  <a:cubicBezTo>
                    <a:pt x="6" y="9"/>
                    <a:pt x="7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9"/>
                    <a:pt x="9" y="9"/>
                    <a:pt x="10" y="9"/>
                  </a:cubicBezTo>
                  <a:cubicBezTo>
                    <a:pt x="10" y="9"/>
                    <a:pt x="10" y="9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8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6" y="11"/>
                    <a:pt x="6" y="11"/>
                    <a:pt x="5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5" y="17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6" y="20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0"/>
                    <a:pt x="8" y="19"/>
                    <a:pt x="9" y="19"/>
                  </a:cubicBezTo>
                  <a:cubicBezTo>
                    <a:pt x="10" y="19"/>
                    <a:pt x="11" y="19"/>
                    <a:pt x="11" y="20"/>
                  </a:cubicBezTo>
                  <a:cubicBezTo>
                    <a:pt x="12" y="20"/>
                    <a:pt x="12" y="21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1" y="23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7" y="23"/>
                    <a:pt x="6" y="23"/>
                    <a:pt x="5" y="22"/>
                  </a:cubicBezTo>
                  <a:cubicBezTo>
                    <a:pt x="5" y="22"/>
                    <a:pt x="4" y="22"/>
                    <a:pt x="4" y="22"/>
                  </a:cubicBezTo>
                  <a:cubicBezTo>
                    <a:pt x="4" y="22"/>
                    <a:pt x="3" y="22"/>
                    <a:pt x="3" y="22"/>
                  </a:cubicBezTo>
                  <a:cubicBezTo>
                    <a:pt x="2" y="24"/>
                    <a:pt x="1" y="26"/>
                    <a:pt x="0" y="29"/>
                  </a:cubicBezTo>
                  <a:cubicBezTo>
                    <a:pt x="0" y="29"/>
                    <a:pt x="1" y="30"/>
                    <a:pt x="1" y="30"/>
                  </a:cubicBezTo>
                  <a:cubicBezTo>
                    <a:pt x="4" y="32"/>
                    <a:pt x="8" y="32"/>
                    <a:pt x="11" y="32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6" y="31"/>
                    <a:pt x="18" y="31"/>
                    <a:pt x="20" y="29"/>
                  </a:cubicBezTo>
                  <a:cubicBezTo>
                    <a:pt x="21" y="28"/>
                    <a:pt x="22" y="26"/>
                    <a:pt x="22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19"/>
                    <a:pt x="21" y="16"/>
                    <a:pt x="17" y="14"/>
                  </a:cubicBezTo>
                  <a:cubicBezTo>
                    <a:pt x="17" y="13"/>
                    <a:pt x="18" y="13"/>
                    <a:pt x="18" y="12"/>
                  </a:cubicBezTo>
                  <a:cubicBezTo>
                    <a:pt x="19" y="11"/>
                    <a:pt x="20" y="9"/>
                    <a:pt x="20" y="8"/>
                  </a:cubicBezTo>
                  <a:cubicBezTo>
                    <a:pt x="20" y="6"/>
                    <a:pt x="19" y="4"/>
                    <a:pt x="18" y="2"/>
                  </a:cubicBezTo>
                  <a:cubicBezTo>
                    <a:pt x="16" y="0"/>
                    <a:pt x="13" y="0"/>
                    <a:pt x="1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48" name="Freeform 832"/>
            <p:cNvSpPr>
              <a:spLocks noEditPoints="1"/>
            </p:cNvSpPr>
            <p:nvPr/>
          </p:nvSpPr>
          <p:spPr bwMode="auto">
            <a:xfrm>
              <a:off x="3499" y="2941"/>
              <a:ext cx="24" cy="26"/>
            </a:xfrm>
            <a:custGeom>
              <a:avLst/>
              <a:gdLst>
                <a:gd name="T0" fmla="*/ 7 w 10"/>
                <a:gd name="T1" fmla="*/ 8 h 11"/>
                <a:gd name="T2" fmla="*/ 5 w 10"/>
                <a:gd name="T3" fmla="*/ 7 h 11"/>
                <a:gd name="T4" fmla="*/ 7 w 10"/>
                <a:gd name="T5" fmla="*/ 5 h 11"/>
                <a:gd name="T6" fmla="*/ 7 w 10"/>
                <a:gd name="T7" fmla="*/ 8 h 11"/>
                <a:gd name="T8" fmla="*/ 9 w 10"/>
                <a:gd name="T9" fmla="*/ 0 h 11"/>
                <a:gd name="T10" fmla="*/ 8 w 10"/>
                <a:gd name="T11" fmla="*/ 0 h 11"/>
                <a:gd name="T12" fmla="*/ 8 w 10"/>
                <a:gd name="T13" fmla="*/ 0 h 11"/>
                <a:gd name="T14" fmla="*/ 7 w 10"/>
                <a:gd name="T15" fmla="*/ 1 h 11"/>
                <a:gd name="T16" fmla="*/ 0 w 10"/>
                <a:gd name="T17" fmla="*/ 8 h 11"/>
                <a:gd name="T18" fmla="*/ 0 w 10"/>
                <a:gd name="T19" fmla="*/ 10 h 11"/>
                <a:gd name="T20" fmla="*/ 1 w 10"/>
                <a:gd name="T21" fmla="*/ 11 h 11"/>
                <a:gd name="T22" fmla="*/ 1 w 10"/>
                <a:gd name="T23" fmla="*/ 11 h 11"/>
                <a:gd name="T24" fmla="*/ 4 w 10"/>
                <a:gd name="T25" fmla="*/ 10 h 11"/>
                <a:gd name="T26" fmla="*/ 8 w 10"/>
                <a:gd name="T27" fmla="*/ 11 h 11"/>
                <a:gd name="T28" fmla="*/ 8 w 10"/>
                <a:gd name="T29" fmla="*/ 11 h 11"/>
                <a:gd name="T30" fmla="*/ 9 w 10"/>
                <a:gd name="T31" fmla="*/ 9 h 11"/>
                <a:gd name="T32" fmla="*/ 10 w 10"/>
                <a:gd name="T33" fmla="*/ 2 h 11"/>
                <a:gd name="T34" fmla="*/ 9 w 10"/>
                <a:gd name="T35" fmla="*/ 0 h 11"/>
                <a:gd name="T36" fmla="*/ 9 w 10"/>
                <a:gd name="T3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1">
                  <a:moveTo>
                    <a:pt x="7" y="8"/>
                  </a:moveTo>
                  <a:cubicBezTo>
                    <a:pt x="6" y="8"/>
                    <a:pt x="5" y="7"/>
                    <a:pt x="5" y="7"/>
                  </a:cubicBezTo>
                  <a:cubicBezTo>
                    <a:pt x="5" y="7"/>
                    <a:pt x="6" y="6"/>
                    <a:pt x="7" y="5"/>
                  </a:cubicBezTo>
                  <a:cubicBezTo>
                    <a:pt x="7" y="6"/>
                    <a:pt x="7" y="7"/>
                    <a:pt x="7" y="8"/>
                  </a:cubicBezTo>
                  <a:moveTo>
                    <a:pt x="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3"/>
                    <a:pt x="2" y="5"/>
                    <a:pt x="0" y="8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3" y="10"/>
                    <a:pt x="4" y="10"/>
                  </a:cubicBezTo>
                  <a:cubicBezTo>
                    <a:pt x="5" y="10"/>
                    <a:pt x="7" y="10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9" y="9"/>
                  </a:cubicBezTo>
                  <a:cubicBezTo>
                    <a:pt x="10" y="7"/>
                    <a:pt x="10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49" name="Freeform 833"/>
            <p:cNvSpPr>
              <a:spLocks noEditPoints="1"/>
            </p:cNvSpPr>
            <p:nvPr/>
          </p:nvSpPr>
          <p:spPr bwMode="auto">
            <a:xfrm>
              <a:off x="3485" y="2925"/>
              <a:ext cx="61" cy="75"/>
            </a:xfrm>
            <a:custGeom>
              <a:avLst/>
              <a:gdLst>
                <a:gd name="T0" fmla="*/ 19 w 26"/>
                <a:gd name="T1" fmla="*/ 3 h 32"/>
                <a:gd name="T2" fmla="*/ 18 w 26"/>
                <a:gd name="T3" fmla="*/ 15 h 32"/>
                <a:gd name="T4" fmla="*/ 18 w 26"/>
                <a:gd name="T5" fmla="*/ 17 h 32"/>
                <a:gd name="T6" fmla="*/ 20 w 26"/>
                <a:gd name="T7" fmla="*/ 18 h 32"/>
                <a:gd name="T8" fmla="*/ 23 w 26"/>
                <a:gd name="T9" fmla="*/ 18 h 32"/>
                <a:gd name="T10" fmla="*/ 23 w 26"/>
                <a:gd name="T11" fmla="*/ 20 h 32"/>
                <a:gd name="T12" fmla="*/ 19 w 26"/>
                <a:gd name="T13" fmla="*/ 20 h 32"/>
                <a:gd name="T14" fmla="*/ 18 w 26"/>
                <a:gd name="T15" fmla="*/ 21 h 32"/>
                <a:gd name="T16" fmla="*/ 17 w 26"/>
                <a:gd name="T17" fmla="*/ 27 h 32"/>
                <a:gd name="T18" fmla="*/ 15 w 26"/>
                <a:gd name="T19" fmla="*/ 29 h 32"/>
                <a:gd name="T20" fmla="*/ 14 w 26"/>
                <a:gd name="T21" fmla="*/ 20 h 32"/>
                <a:gd name="T22" fmla="*/ 13 w 26"/>
                <a:gd name="T23" fmla="*/ 20 h 32"/>
                <a:gd name="T24" fmla="*/ 5 w 26"/>
                <a:gd name="T25" fmla="*/ 20 h 32"/>
                <a:gd name="T26" fmla="*/ 3 w 26"/>
                <a:gd name="T27" fmla="*/ 20 h 32"/>
                <a:gd name="T28" fmla="*/ 3 w 26"/>
                <a:gd name="T29" fmla="*/ 17 h 32"/>
                <a:gd name="T30" fmla="*/ 15 w 26"/>
                <a:gd name="T31" fmla="*/ 3 h 32"/>
                <a:gd name="T32" fmla="*/ 20 w 26"/>
                <a:gd name="T33" fmla="*/ 0 h 32"/>
                <a:gd name="T34" fmla="*/ 17 w 26"/>
                <a:gd name="T35" fmla="*/ 0 h 32"/>
                <a:gd name="T36" fmla="*/ 15 w 26"/>
                <a:gd name="T37" fmla="*/ 0 h 32"/>
                <a:gd name="T38" fmla="*/ 14 w 26"/>
                <a:gd name="T39" fmla="*/ 0 h 32"/>
                <a:gd name="T40" fmla="*/ 13 w 26"/>
                <a:gd name="T41" fmla="*/ 0 h 32"/>
                <a:gd name="T42" fmla="*/ 13 w 26"/>
                <a:gd name="T43" fmla="*/ 1 h 32"/>
                <a:gd name="T44" fmla="*/ 2 w 26"/>
                <a:gd name="T45" fmla="*/ 14 h 32"/>
                <a:gd name="T46" fmla="*/ 0 w 26"/>
                <a:gd name="T47" fmla="*/ 18 h 32"/>
                <a:gd name="T48" fmla="*/ 0 w 26"/>
                <a:gd name="T49" fmla="*/ 22 h 32"/>
                <a:gd name="T50" fmla="*/ 5 w 26"/>
                <a:gd name="T51" fmla="*/ 23 h 32"/>
                <a:gd name="T52" fmla="*/ 12 w 26"/>
                <a:gd name="T53" fmla="*/ 30 h 32"/>
                <a:gd name="T54" fmla="*/ 12 w 26"/>
                <a:gd name="T55" fmla="*/ 32 h 32"/>
                <a:gd name="T56" fmla="*/ 13 w 26"/>
                <a:gd name="T57" fmla="*/ 32 h 32"/>
                <a:gd name="T58" fmla="*/ 20 w 26"/>
                <a:gd name="T59" fmla="*/ 30 h 32"/>
                <a:gd name="T60" fmla="*/ 20 w 26"/>
                <a:gd name="T61" fmla="*/ 27 h 32"/>
                <a:gd name="T62" fmla="*/ 23 w 26"/>
                <a:gd name="T63" fmla="*/ 23 h 32"/>
                <a:gd name="T64" fmla="*/ 26 w 26"/>
                <a:gd name="T65" fmla="*/ 22 h 32"/>
                <a:gd name="T66" fmla="*/ 26 w 26"/>
                <a:gd name="T67" fmla="*/ 15 h 32"/>
                <a:gd name="T68" fmla="*/ 25 w 26"/>
                <a:gd name="T69" fmla="*/ 15 h 32"/>
                <a:gd name="T70" fmla="*/ 21 w 26"/>
                <a:gd name="T71" fmla="*/ 15 h 32"/>
                <a:gd name="T72" fmla="*/ 22 w 26"/>
                <a:gd name="T73" fmla="*/ 2 h 32"/>
                <a:gd name="T74" fmla="*/ 20 w 26"/>
                <a:gd name="T7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" h="32">
                  <a:moveTo>
                    <a:pt x="17" y="3"/>
                  </a:moveTo>
                  <a:cubicBezTo>
                    <a:pt x="17" y="3"/>
                    <a:pt x="18" y="3"/>
                    <a:pt x="19" y="3"/>
                  </a:cubicBezTo>
                  <a:cubicBezTo>
                    <a:pt x="18" y="7"/>
                    <a:pt x="18" y="9"/>
                    <a:pt x="18" y="13"/>
                  </a:cubicBezTo>
                  <a:cubicBezTo>
                    <a:pt x="18" y="14"/>
                    <a:pt x="18" y="15"/>
                    <a:pt x="18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2" y="18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9"/>
                    <a:pt x="23" y="19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2" y="20"/>
                    <a:pt x="21" y="20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0"/>
                    <a:pt x="19" y="20"/>
                    <a:pt x="18" y="21"/>
                  </a:cubicBezTo>
                  <a:cubicBezTo>
                    <a:pt x="18" y="21"/>
                    <a:pt x="18" y="21"/>
                    <a:pt x="18" y="22"/>
                  </a:cubicBezTo>
                  <a:cubicBezTo>
                    <a:pt x="18" y="24"/>
                    <a:pt x="18" y="26"/>
                    <a:pt x="17" y="27"/>
                  </a:cubicBezTo>
                  <a:cubicBezTo>
                    <a:pt x="17" y="28"/>
                    <a:pt x="17" y="29"/>
                    <a:pt x="17" y="29"/>
                  </a:cubicBezTo>
                  <a:cubicBezTo>
                    <a:pt x="16" y="29"/>
                    <a:pt x="16" y="29"/>
                    <a:pt x="15" y="29"/>
                  </a:cubicBezTo>
                  <a:cubicBezTo>
                    <a:pt x="15" y="27"/>
                    <a:pt x="15" y="25"/>
                    <a:pt x="15" y="22"/>
                  </a:cubicBezTo>
                  <a:cubicBezTo>
                    <a:pt x="15" y="21"/>
                    <a:pt x="15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0" y="20"/>
                    <a:pt x="8" y="20"/>
                    <a:pt x="5" y="20"/>
                  </a:cubicBezTo>
                  <a:cubicBezTo>
                    <a:pt x="4" y="20"/>
                    <a:pt x="4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3" y="19"/>
                    <a:pt x="3" y="18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5" y="14"/>
                    <a:pt x="11" y="7"/>
                    <a:pt x="14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3"/>
                    <a:pt x="17" y="3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3"/>
                    <a:pt x="7" y="7"/>
                    <a:pt x="5" y="10"/>
                  </a:cubicBezTo>
                  <a:cubicBezTo>
                    <a:pt x="4" y="11"/>
                    <a:pt x="2" y="13"/>
                    <a:pt x="2" y="14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0" y="23"/>
                    <a:pt x="1" y="23"/>
                    <a:pt x="2" y="23"/>
                  </a:cubicBezTo>
                  <a:cubicBezTo>
                    <a:pt x="3" y="23"/>
                    <a:pt x="4" y="23"/>
                    <a:pt x="5" y="23"/>
                  </a:cubicBezTo>
                  <a:cubicBezTo>
                    <a:pt x="7" y="23"/>
                    <a:pt x="10" y="23"/>
                    <a:pt x="12" y="23"/>
                  </a:cubicBezTo>
                  <a:cubicBezTo>
                    <a:pt x="12" y="25"/>
                    <a:pt x="12" y="27"/>
                    <a:pt x="12" y="30"/>
                  </a:cubicBezTo>
                  <a:cubicBezTo>
                    <a:pt x="12" y="30"/>
                    <a:pt x="12" y="30"/>
                    <a:pt x="12" y="31"/>
                  </a:cubicBezTo>
                  <a:cubicBezTo>
                    <a:pt x="12" y="31"/>
                    <a:pt x="12" y="32"/>
                    <a:pt x="12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5" y="32"/>
                    <a:pt x="17" y="32"/>
                    <a:pt x="19" y="32"/>
                  </a:cubicBezTo>
                  <a:cubicBezTo>
                    <a:pt x="20" y="32"/>
                    <a:pt x="20" y="31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29"/>
                    <a:pt x="20" y="27"/>
                  </a:cubicBezTo>
                  <a:cubicBezTo>
                    <a:pt x="21" y="26"/>
                    <a:pt x="21" y="25"/>
                    <a:pt x="21" y="23"/>
                  </a:cubicBezTo>
                  <a:cubicBezTo>
                    <a:pt x="21" y="23"/>
                    <a:pt x="22" y="23"/>
                    <a:pt x="23" y="23"/>
                  </a:cubicBezTo>
                  <a:cubicBezTo>
                    <a:pt x="24" y="23"/>
                    <a:pt x="24" y="23"/>
                    <a:pt x="25" y="23"/>
                  </a:cubicBezTo>
                  <a:cubicBezTo>
                    <a:pt x="26" y="23"/>
                    <a:pt x="26" y="23"/>
                    <a:pt x="26" y="22"/>
                  </a:cubicBezTo>
                  <a:cubicBezTo>
                    <a:pt x="26" y="21"/>
                    <a:pt x="26" y="18"/>
                    <a:pt x="26" y="16"/>
                  </a:cubicBezTo>
                  <a:cubicBezTo>
                    <a:pt x="26" y="16"/>
                    <a:pt x="26" y="16"/>
                    <a:pt x="26" y="15"/>
                  </a:cubicBezTo>
                  <a:cubicBezTo>
                    <a:pt x="26" y="15"/>
                    <a:pt x="25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4" y="15"/>
                    <a:pt x="24" y="15"/>
                    <a:pt x="23" y="15"/>
                  </a:cubicBezTo>
                  <a:cubicBezTo>
                    <a:pt x="22" y="15"/>
                    <a:pt x="22" y="15"/>
                    <a:pt x="21" y="15"/>
                  </a:cubicBezTo>
                  <a:cubicBezTo>
                    <a:pt x="21" y="14"/>
                    <a:pt x="21" y="14"/>
                    <a:pt x="21" y="13"/>
                  </a:cubicBezTo>
                  <a:cubicBezTo>
                    <a:pt x="21" y="9"/>
                    <a:pt x="21" y="6"/>
                    <a:pt x="22" y="2"/>
                  </a:cubicBezTo>
                  <a:cubicBezTo>
                    <a:pt x="22" y="1"/>
                    <a:pt x="21" y="1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50" name="Rectangle 834"/>
            <p:cNvSpPr>
              <a:spLocks noChangeArrowheads="1"/>
            </p:cNvSpPr>
            <p:nvPr/>
          </p:nvSpPr>
          <p:spPr bwMode="auto">
            <a:xfrm>
              <a:off x="2517" y="2605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51" name="Freeform 835"/>
            <p:cNvSpPr>
              <a:spLocks/>
            </p:cNvSpPr>
            <p:nvPr/>
          </p:nvSpPr>
          <p:spPr bwMode="auto">
            <a:xfrm>
              <a:off x="2517" y="26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52" name="Rectangle 836"/>
            <p:cNvSpPr>
              <a:spLocks noChangeArrowheads="1"/>
            </p:cNvSpPr>
            <p:nvPr/>
          </p:nvSpPr>
          <p:spPr bwMode="auto">
            <a:xfrm>
              <a:off x="2557" y="2752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53" name="Rectangle 837"/>
            <p:cNvSpPr>
              <a:spLocks noChangeArrowheads="1"/>
            </p:cNvSpPr>
            <p:nvPr/>
          </p:nvSpPr>
          <p:spPr bwMode="auto">
            <a:xfrm>
              <a:off x="2557" y="2752"/>
              <a:ext cx="1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54" name="Freeform 838"/>
            <p:cNvSpPr>
              <a:spLocks noEditPoints="1"/>
            </p:cNvSpPr>
            <p:nvPr/>
          </p:nvSpPr>
          <p:spPr bwMode="auto">
            <a:xfrm>
              <a:off x="2372" y="2541"/>
              <a:ext cx="620" cy="346"/>
            </a:xfrm>
            <a:custGeom>
              <a:avLst/>
              <a:gdLst>
                <a:gd name="T0" fmla="*/ 119 w 262"/>
                <a:gd name="T1" fmla="*/ 120 h 146"/>
                <a:gd name="T2" fmla="*/ 116 w 262"/>
                <a:gd name="T3" fmla="*/ 139 h 146"/>
                <a:gd name="T4" fmla="*/ 105 w 262"/>
                <a:gd name="T5" fmla="*/ 107 h 146"/>
                <a:gd name="T6" fmla="*/ 106 w 262"/>
                <a:gd name="T7" fmla="*/ 132 h 146"/>
                <a:gd name="T8" fmla="*/ 83 w 262"/>
                <a:gd name="T9" fmla="*/ 116 h 146"/>
                <a:gd name="T10" fmla="*/ 96 w 262"/>
                <a:gd name="T11" fmla="*/ 97 h 146"/>
                <a:gd name="T12" fmla="*/ 75 w 262"/>
                <a:gd name="T13" fmla="*/ 112 h 146"/>
                <a:gd name="T14" fmla="*/ 79 w 262"/>
                <a:gd name="T15" fmla="*/ 93 h 146"/>
                <a:gd name="T16" fmla="*/ 78 w 262"/>
                <a:gd name="T17" fmla="*/ 110 h 146"/>
                <a:gd name="T18" fmla="*/ 36 w 262"/>
                <a:gd name="T19" fmla="*/ 90 h 146"/>
                <a:gd name="T20" fmla="*/ 213 w 262"/>
                <a:gd name="T21" fmla="*/ 87 h 146"/>
                <a:gd name="T22" fmla="*/ 31 w 262"/>
                <a:gd name="T23" fmla="*/ 88 h 146"/>
                <a:gd name="T24" fmla="*/ 205 w 262"/>
                <a:gd name="T25" fmla="*/ 82 h 146"/>
                <a:gd name="T26" fmla="*/ 32 w 262"/>
                <a:gd name="T27" fmla="*/ 79 h 146"/>
                <a:gd name="T28" fmla="*/ 63 w 262"/>
                <a:gd name="T29" fmla="*/ 32 h 146"/>
                <a:gd name="T30" fmla="*/ 108 w 262"/>
                <a:gd name="T31" fmla="*/ 47 h 146"/>
                <a:gd name="T32" fmla="*/ 196 w 262"/>
                <a:gd name="T33" fmla="*/ 90 h 146"/>
                <a:gd name="T34" fmla="*/ 147 w 262"/>
                <a:gd name="T35" fmla="*/ 83 h 146"/>
                <a:gd name="T36" fmla="*/ 145 w 262"/>
                <a:gd name="T37" fmla="*/ 102 h 146"/>
                <a:gd name="T38" fmla="*/ 167 w 262"/>
                <a:gd name="T39" fmla="*/ 122 h 146"/>
                <a:gd name="T40" fmla="*/ 133 w 262"/>
                <a:gd name="T41" fmla="*/ 120 h 146"/>
                <a:gd name="T42" fmla="*/ 143 w 262"/>
                <a:gd name="T43" fmla="*/ 141 h 146"/>
                <a:gd name="T44" fmla="*/ 123 w 262"/>
                <a:gd name="T45" fmla="*/ 116 h 146"/>
                <a:gd name="T46" fmla="*/ 110 w 262"/>
                <a:gd name="T47" fmla="*/ 100 h 146"/>
                <a:gd name="T48" fmla="*/ 78 w 262"/>
                <a:gd name="T49" fmla="*/ 89 h 146"/>
                <a:gd name="T50" fmla="*/ 75 w 262"/>
                <a:gd name="T51" fmla="*/ 48 h 146"/>
                <a:gd name="T52" fmla="*/ 176 w 262"/>
                <a:gd name="T53" fmla="*/ 34 h 146"/>
                <a:gd name="T54" fmla="*/ 129 w 262"/>
                <a:gd name="T55" fmla="*/ 39 h 146"/>
                <a:gd name="T56" fmla="*/ 38 w 262"/>
                <a:gd name="T57" fmla="*/ 79 h 146"/>
                <a:gd name="T58" fmla="*/ 61 w 262"/>
                <a:gd name="T59" fmla="*/ 27 h 146"/>
                <a:gd name="T60" fmla="*/ 39 w 262"/>
                <a:gd name="T61" fmla="*/ 85 h 146"/>
                <a:gd name="T62" fmla="*/ 219 w 262"/>
                <a:gd name="T63" fmla="*/ 71 h 146"/>
                <a:gd name="T64" fmla="*/ 213 w 262"/>
                <a:gd name="T65" fmla="*/ 78 h 146"/>
                <a:gd name="T66" fmla="*/ 190 w 262"/>
                <a:gd name="T67" fmla="*/ 24 h 146"/>
                <a:gd name="T68" fmla="*/ 198 w 262"/>
                <a:gd name="T69" fmla="*/ 9 h 146"/>
                <a:gd name="T70" fmla="*/ 184 w 262"/>
                <a:gd name="T71" fmla="*/ 23 h 146"/>
                <a:gd name="T72" fmla="*/ 98 w 262"/>
                <a:gd name="T73" fmla="*/ 22 h 146"/>
                <a:gd name="T74" fmla="*/ 64 w 262"/>
                <a:gd name="T75" fmla="*/ 17 h 146"/>
                <a:gd name="T76" fmla="*/ 52 w 262"/>
                <a:gd name="T77" fmla="*/ 16 h 146"/>
                <a:gd name="T78" fmla="*/ 30 w 262"/>
                <a:gd name="T79" fmla="*/ 70 h 146"/>
                <a:gd name="T80" fmla="*/ 22 w 262"/>
                <a:gd name="T81" fmla="*/ 68 h 146"/>
                <a:gd name="T82" fmla="*/ 19 w 262"/>
                <a:gd name="T83" fmla="*/ 62 h 146"/>
                <a:gd name="T84" fmla="*/ 13 w 262"/>
                <a:gd name="T85" fmla="*/ 60 h 146"/>
                <a:gd name="T86" fmla="*/ 9 w 262"/>
                <a:gd name="T87" fmla="*/ 55 h 146"/>
                <a:gd name="T88" fmla="*/ 2 w 262"/>
                <a:gd name="T89" fmla="*/ 79 h 146"/>
                <a:gd name="T90" fmla="*/ 52 w 262"/>
                <a:gd name="T91" fmla="*/ 84 h 146"/>
                <a:gd name="T92" fmla="*/ 78 w 262"/>
                <a:gd name="T93" fmla="*/ 117 h 146"/>
                <a:gd name="T94" fmla="*/ 95 w 262"/>
                <a:gd name="T95" fmla="*/ 132 h 146"/>
                <a:gd name="T96" fmla="*/ 124 w 262"/>
                <a:gd name="T97" fmla="*/ 137 h 146"/>
                <a:gd name="T98" fmla="*/ 155 w 262"/>
                <a:gd name="T99" fmla="*/ 134 h 146"/>
                <a:gd name="T100" fmla="*/ 192 w 262"/>
                <a:gd name="T101" fmla="*/ 110 h 146"/>
                <a:gd name="T102" fmla="*/ 206 w 262"/>
                <a:gd name="T103" fmla="*/ 89 h 146"/>
                <a:gd name="T104" fmla="*/ 262 w 262"/>
                <a:gd name="T105" fmla="*/ 55 h 146"/>
                <a:gd name="T106" fmla="*/ 254 w 262"/>
                <a:gd name="T107" fmla="*/ 56 h 146"/>
                <a:gd name="T108" fmla="*/ 238 w 262"/>
                <a:gd name="T109" fmla="*/ 77 h 146"/>
                <a:gd name="T110" fmla="*/ 241 w 262"/>
                <a:gd name="T111" fmla="*/ 59 h 146"/>
                <a:gd name="T112" fmla="*/ 232 w 262"/>
                <a:gd name="T113" fmla="*/ 61 h 146"/>
                <a:gd name="T114" fmla="*/ 224 w 262"/>
                <a:gd name="T115" fmla="*/ 72 h 146"/>
                <a:gd name="T116" fmla="*/ 197 w 262"/>
                <a:gd name="T117" fmla="*/ 1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2" h="146">
                  <a:moveTo>
                    <a:pt x="116" y="139"/>
                  </a:moveTo>
                  <a:cubicBezTo>
                    <a:pt x="114" y="139"/>
                    <a:pt x="114" y="139"/>
                    <a:pt x="113" y="139"/>
                  </a:cubicBezTo>
                  <a:cubicBezTo>
                    <a:pt x="112" y="138"/>
                    <a:pt x="111" y="135"/>
                    <a:pt x="111" y="133"/>
                  </a:cubicBezTo>
                  <a:cubicBezTo>
                    <a:pt x="111" y="133"/>
                    <a:pt x="112" y="132"/>
                    <a:pt x="112" y="131"/>
                  </a:cubicBezTo>
                  <a:cubicBezTo>
                    <a:pt x="113" y="129"/>
                    <a:pt x="114" y="125"/>
                    <a:pt x="115" y="123"/>
                  </a:cubicBezTo>
                  <a:cubicBezTo>
                    <a:pt x="115" y="122"/>
                    <a:pt x="115" y="122"/>
                    <a:pt x="116" y="122"/>
                  </a:cubicBezTo>
                  <a:cubicBezTo>
                    <a:pt x="116" y="122"/>
                    <a:pt x="116" y="122"/>
                    <a:pt x="116" y="122"/>
                  </a:cubicBezTo>
                  <a:cubicBezTo>
                    <a:pt x="116" y="121"/>
                    <a:pt x="116" y="121"/>
                    <a:pt x="117" y="120"/>
                  </a:cubicBezTo>
                  <a:cubicBezTo>
                    <a:pt x="118" y="120"/>
                    <a:pt x="118" y="120"/>
                    <a:pt x="119" y="120"/>
                  </a:cubicBezTo>
                  <a:cubicBezTo>
                    <a:pt x="119" y="120"/>
                    <a:pt x="119" y="120"/>
                    <a:pt x="119" y="120"/>
                  </a:cubicBezTo>
                  <a:cubicBezTo>
                    <a:pt x="119" y="120"/>
                    <a:pt x="120" y="120"/>
                    <a:pt x="121" y="120"/>
                  </a:cubicBezTo>
                  <a:cubicBezTo>
                    <a:pt x="122" y="121"/>
                    <a:pt x="123" y="122"/>
                    <a:pt x="123" y="122"/>
                  </a:cubicBezTo>
                  <a:cubicBezTo>
                    <a:pt x="124" y="123"/>
                    <a:pt x="124" y="124"/>
                    <a:pt x="124" y="125"/>
                  </a:cubicBezTo>
                  <a:cubicBezTo>
                    <a:pt x="124" y="125"/>
                    <a:pt x="124" y="125"/>
                    <a:pt x="124" y="125"/>
                  </a:cubicBezTo>
                  <a:cubicBezTo>
                    <a:pt x="124" y="125"/>
                    <a:pt x="124" y="126"/>
                    <a:pt x="123" y="128"/>
                  </a:cubicBezTo>
                  <a:cubicBezTo>
                    <a:pt x="122" y="131"/>
                    <a:pt x="120" y="135"/>
                    <a:pt x="118" y="138"/>
                  </a:cubicBezTo>
                  <a:cubicBezTo>
                    <a:pt x="118" y="139"/>
                    <a:pt x="117" y="139"/>
                    <a:pt x="116" y="139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6" y="139"/>
                    <a:pt x="116" y="139"/>
                    <a:pt x="116" y="139"/>
                  </a:cubicBezTo>
                  <a:moveTo>
                    <a:pt x="104" y="133"/>
                  </a:moveTo>
                  <a:cubicBezTo>
                    <a:pt x="102" y="133"/>
                    <a:pt x="100" y="131"/>
                    <a:pt x="99" y="130"/>
                  </a:cubicBezTo>
                  <a:cubicBezTo>
                    <a:pt x="98" y="129"/>
                    <a:pt x="98" y="127"/>
                    <a:pt x="98" y="126"/>
                  </a:cubicBezTo>
                  <a:cubicBezTo>
                    <a:pt x="98" y="125"/>
                    <a:pt x="98" y="124"/>
                    <a:pt x="99" y="122"/>
                  </a:cubicBezTo>
                  <a:cubicBezTo>
                    <a:pt x="99" y="122"/>
                    <a:pt x="99" y="122"/>
                    <a:pt x="99" y="122"/>
                  </a:cubicBezTo>
                  <a:cubicBezTo>
                    <a:pt x="99" y="121"/>
                    <a:pt x="100" y="120"/>
                    <a:pt x="100" y="119"/>
                  </a:cubicBezTo>
                  <a:cubicBezTo>
                    <a:pt x="102" y="116"/>
                    <a:pt x="103" y="113"/>
                    <a:pt x="104" y="110"/>
                  </a:cubicBezTo>
                  <a:cubicBezTo>
                    <a:pt x="104" y="109"/>
                    <a:pt x="104" y="108"/>
                    <a:pt x="105" y="107"/>
                  </a:cubicBezTo>
                  <a:cubicBezTo>
                    <a:pt x="105" y="106"/>
                    <a:pt x="107" y="105"/>
                    <a:pt x="109" y="105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11" y="105"/>
                    <a:pt x="113" y="107"/>
                    <a:pt x="113" y="109"/>
                  </a:cubicBezTo>
                  <a:cubicBezTo>
                    <a:pt x="113" y="109"/>
                    <a:pt x="113" y="109"/>
                    <a:pt x="113" y="110"/>
                  </a:cubicBezTo>
                  <a:cubicBezTo>
                    <a:pt x="113" y="111"/>
                    <a:pt x="113" y="112"/>
                    <a:pt x="112" y="114"/>
                  </a:cubicBezTo>
                  <a:cubicBezTo>
                    <a:pt x="111" y="119"/>
                    <a:pt x="109" y="125"/>
                    <a:pt x="107" y="130"/>
                  </a:cubicBezTo>
                  <a:cubicBezTo>
                    <a:pt x="107" y="132"/>
                    <a:pt x="106" y="132"/>
                    <a:pt x="106" y="132"/>
                  </a:cubicBezTo>
                  <a:cubicBezTo>
                    <a:pt x="105" y="133"/>
                    <a:pt x="105" y="133"/>
                    <a:pt x="105" y="133"/>
                  </a:cubicBezTo>
                  <a:cubicBezTo>
                    <a:pt x="104" y="133"/>
                    <a:pt x="104" y="133"/>
                    <a:pt x="104" y="133"/>
                  </a:cubicBezTo>
                  <a:cubicBezTo>
                    <a:pt x="104" y="133"/>
                    <a:pt x="104" y="133"/>
                    <a:pt x="104" y="133"/>
                  </a:cubicBezTo>
                  <a:moveTo>
                    <a:pt x="89" y="124"/>
                  </a:moveTo>
                  <a:cubicBezTo>
                    <a:pt x="89" y="124"/>
                    <a:pt x="89" y="124"/>
                    <a:pt x="89" y="124"/>
                  </a:cubicBezTo>
                  <a:cubicBezTo>
                    <a:pt x="88" y="124"/>
                    <a:pt x="86" y="124"/>
                    <a:pt x="86" y="123"/>
                  </a:cubicBezTo>
                  <a:cubicBezTo>
                    <a:pt x="85" y="123"/>
                    <a:pt x="84" y="123"/>
                    <a:pt x="84" y="122"/>
                  </a:cubicBezTo>
                  <a:cubicBezTo>
                    <a:pt x="84" y="122"/>
                    <a:pt x="84" y="121"/>
                    <a:pt x="83" y="121"/>
                  </a:cubicBezTo>
                  <a:cubicBezTo>
                    <a:pt x="83" y="119"/>
                    <a:pt x="83" y="117"/>
                    <a:pt x="83" y="116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3" y="113"/>
                    <a:pt x="84" y="110"/>
                    <a:pt x="86" y="106"/>
                  </a:cubicBezTo>
                  <a:cubicBezTo>
                    <a:pt x="87" y="105"/>
                    <a:pt x="87" y="104"/>
                    <a:pt x="87" y="104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88" y="102"/>
                    <a:pt x="88" y="102"/>
                    <a:pt x="88" y="102"/>
                  </a:cubicBezTo>
                  <a:cubicBezTo>
                    <a:pt x="89" y="101"/>
                    <a:pt x="89" y="100"/>
                    <a:pt x="90" y="99"/>
                  </a:cubicBezTo>
                  <a:cubicBezTo>
                    <a:pt x="91" y="98"/>
                    <a:pt x="93" y="97"/>
                    <a:pt x="94" y="97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5" y="97"/>
                    <a:pt x="96" y="97"/>
                    <a:pt x="96" y="97"/>
                  </a:cubicBezTo>
                  <a:cubicBezTo>
                    <a:pt x="97" y="97"/>
                    <a:pt x="98" y="98"/>
                    <a:pt x="99" y="99"/>
                  </a:cubicBezTo>
                  <a:cubicBezTo>
                    <a:pt x="99" y="101"/>
                    <a:pt x="100" y="102"/>
                    <a:pt x="100" y="104"/>
                  </a:cubicBezTo>
                  <a:cubicBezTo>
                    <a:pt x="100" y="104"/>
                    <a:pt x="100" y="105"/>
                    <a:pt x="100" y="106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00" y="107"/>
                    <a:pt x="100" y="107"/>
                    <a:pt x="99" y="108"/>
                  </a:cubicBezTo>
                  <a:cubicBezTo>
                    <a:pt x="98" y="111"/>
                    <a:pt x="97" y="114"/>
                    <a:pt x="96" y="117"/>
                  </a:cubicBezTo>
                  <a:cubicBezTo>
                    <a:pt x="94" y="120"/>
                    <a:pt x="93" y="122"/>
                    <a:pt x="91" y="123"/>
                  </a:cubicBezTo>
                  <a:cubicBezTo>
                    <a:pt x="90" y="124"/>
                    <a:pt x="90" y="124"/>
                    <a:pt x="89" y="124"/>
                  </a:cubicBezTo>
                  <a:moveTo>
                    <a:pt x="75" y="112"/>
                  </a:moveTo>
                  <a:cubicBezTo>
                    <a:pt x="75" y="112"/>
                    <a:pt x="75" y="112"/>
                    <a:pt x="75" y="112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74" y="112"/>
                    <a:pt x="73" y="112"/>
                    <a:pt x="72" y="111"/>
                  </a:cubicBezTo>
                  <a:cubicBezTo>
                    <a:pt x="72" y="110"/>
                    <a:pt x="72" y="110"/>
                    <a:pt x="72" y="109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2" y="108"/>
                    <a:pt x="72" y="108"/>
                    <a:pt x="72" y="107"/>
                  </a:cubicBezTo>
                  <a:cubicBezTo>
                    <a:pt x="73" y="103"/>
                    <a:pt x="74" y="100"/>
                    <a:pt x="76" y="97"/>
                  </a:cubicBezTo>
                  <a:cubicBezTo>
                    <a:pt x="76" y="96"/>
                    <a:pt x="77" y="95"/>
                    <a:pt x="77" y="94"/>
                  </a:cubicBezTo>
                  <a:cubicBezTo>
                    <a:pt x="78" y="94"/>
                    <a:pt x="78" y="93"/>
                    <a:pt x="79" y="93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80" y="93"/>
                    <a:pt x="81" y="94"/>
                    <a:pt x="82" y="94"/>
                  </a:cubicBezTo>
                  <a:cubicBezTo>
                    <a:pt x="83" y="95"/>
                    <a:pt x="84" y="96"/>
                    <a:pt x="84" y="98"/>
                  </a:cubicBezTo>
                  <a:cubicBezTo>
                    <a:pt x="84" y="99"/>
                    <a:pt x="84" y="100"/>
                    <a:pt x="83" y="101"/>
                  </a:cubicBezTo>
                  <a:cubicBezTo>
                    <a:pt x="83" y="102"/>
                    <a:pt x="82" y="103"/>
                    <a:pt x="82" y="104"/>
                  </a:cubicBezTo>
                  <a:cubicBezTo>
                    <a:pt x="81" y="106"/>
                    <a:pt x="80" y="107"/>
                    <a:pt x="79" y="109"/>
                  </a:cubicBezTo>
                  <a:cubicBezTo>
                    <a:pt x="79" y="109"/>
                    <a:pt x="78" y="110"/>
                    <a:pt x="78" y="110"/>
                  </a:cubicBezTo>
                  <a:cubicBezTo>
                    <a:pt x="78" y="111"/>
                    <a:pt x="76" y="112"/>
                    <a:pt x="75" y="112"/>
                  </a:cubicBezTo>
                  <a:moveTo>
                    <a:pt x="36" y="90"/>
                  </a:moveTo>
                  <a:cubicBezTo>
                    <a:pt x="36" y="90"/>
                    <a:pt x="35" y="90"/>
                    <a:pt x="34" y="90"/>
                  </a:cubicBezTo>
                  <a:cubicBezTo>
                    <a:pt x="34" y="90"/>
                    <a:pt x="34" y="90"/>
                    <a:pt x="33" y="89"/>
                  </a:cubicBezTo>
                  <a:cubicBezTo>
                    <a:pt x="34" y="89"/>
                    <a:pt x="34" y="88"/>
                    <a:pt x="34" y="88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35" y="89"/>
                    <a:pt x="36" y="89"/>
                    <a:pt x="36" y="89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36" y="90"/>
                    <a:pt x="36" y="90"/>
                    <a:pt x="36" y="90"/>
                  </a:cubicBezTo>
                  <a:moveTo>
                    <a:pt x="213" y="87"/>
                  </a:moveTo>
                  <a:cubicBezTo>
                    <a:pt x="212" y="87"/>
                    <a:pt x="212" y="87"/>
                    <a:pt x="211" y="87"/>
                  </a:cubicBezTo>
                  <a:cubicBezTo>
                    <a:pt x="212" y="86"/>
                    <a:pt x="212" y="86"/>
                    <a:pt x="212" y="86"/>
                  </a:cubicBezTo>
                  <a:cubicBezTo>
                    <a:pt x="213" y="86"/>
                    <a:pt x="213" y="86"/>
                    <a:pt x="214" y="86"/>
                  </a:cubicBezTo>
                  <a:cubicBezTo>
                    <a:pt x="214" y="86"/>
                    <a:pt x="214" y="86"/>
                    <a:pt x="214" y="86"/>
                  </a:cubicBezTo>
                  <a:cubicBezTo>
                    <a:pt x="214" y="86"/>
                    <a:pt x="213" y="87"/>
                    <a:pt x="213" y="87"/>
                  </a:cubicBezTo>
                  <a:moveTo>
                    <a:pt x="209" y="85"/>
                  </a:moveTo>
                  <a:cubicBezTo>
                    <a:pt x="208" y="85"/>
                    <a:pt x="208" y="85"/>
                    <a:pt x="208" y="85"/>
                  </a:cubicBezTo>
                  <a:cubicBezTo>
                    <a:pt x="208" y="85"/>
                    <a:pt x="208" y="85"/>
                    <a:pt x="208" y="85"/>
                  </a:cubicBezTo>
                  <a:cubicBezTo>
                    <a:pt x="208" y="84"/>
                    <a:pt x="208" y="84"/>
                    <a:pt x="208" y="84"/>
                  </a:cubicBezTo>
                  <a:cubicBezTo>
                    <a:pt x="209" y="84"/>
                    <a:pt x="209" y="85"/>
                    <a:pt x="210" y="85"/>
                  </a:cubicBezTo>
                  <a:cubicBezTo>
                    <a:pt x="210" y="85"/>
                    <a:pt x="210" y="85"/>
                    <a:pt x="210" y="85"/>
                  </a:cubicBezTo>
                  <a:cubicBezTo>
                    <a:pt x="210" y="85"/>
                    <a:pt x="210" y="85"/>
                    <a:pt x="210" y="85"/>
                  </a:cubicBezTo>
                  <a:cubicBezTo>
                    <a:pt x="209" y="85"/>
                    <a:pt x="209" y="85"/>
                    <a:pt x="209" y="85"/>
                  </a:cubicBezTo>
                  <a:moveTo>
                    <a:pt x="31" y="88"/>
                  </a:moveTo>
                  <a:cubicBezTo>
                    <a:pt x="31" y="88"/>
                    <a:pt x="31" y="88"/>
                    <a:pt x="31" y="88"/>
                  </a:cubicBezTo>
                  <a:cubicBezTo>
                    <a:pt x="31" y="88"/>
                    <a:pt x="30" y="88"/>
                    <a:pt x="30" y="87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1" y="85"/>
                    <a:pt x="32" y="83"/>
                    <a:pt x="33" y="82"/>
                  </a:cubicBezTo>
                  <a:cubicBezTo>
                    <a:pt x="33" y="82"/>
                    <a:pt x="33" y="83"/>
                    <a:pt x="33" y="83"/>
                  </a:cubicBezTo>
                  <a:cubicBezTo>
                    <a:pt x="33" y="84"/>
                    <a:pt x="33" y="84"/>
                    <a:pt x="33" y="85"/>
                  </a:cubicBezTo>
                  <a:cubicBezTo>
                    <a:pt x="32" y="86"/>
                    <a:pt x="32" y="87"/>
                    <a:pt x="31" y="88"/>
                  </a:cubicBezTo>
                  <a:moveTo>
                    <a:pt x="206" y="83"/>
                  </a:moveTo>
                  <a:cubicBezTo>
                    <a:pt x="206" y="82"/>
                    <a:pt x="205" y="82"/>
                    <a:pt x="205" y="82"/>
                  </a:cubicBezTo>
                  <a:cubicBezTo>
                    <a:pt x="206" y="81"/>
                    <a:pt x="206" y="81"/>
                    <a:pt x="206" y="81"/>
                  </a:cubicBezTo>
                  <a:cubicBezTo>
                    <a:pt x="206" y="82"/>
                    <a:pt x="206" y="82"/>
                    <a:pt x="206" y="82"/>
                  </a:cubicBezTo>
                  <a:cubicBezTo>
                    <a:pt x="206" y="83"/>
                    <a:pt x="206" y="83"/>
                    <a:pt x="206" y="83"/>
                  </a:cubicBezTo>
                  <a:moveTo>
                    <a:pt x="27" y="86"/>
                  </a:moveTo>
                  <a:cubicBezTo>
                    <a:pt x="27" y="86"/>
                    <a:pt x="26" y="86"/>
                    <a:pt x="26" y="85"/>
                  </a:cubicBezTo>
                  <a:cubicBezTo>
                    <a:pt x="28" y="82"/>
                    <a:pt x="30" y="78"/>
                    <a:pt x="33" y="75"/>
                  </a:cubicBezTo>
                  <a:cubicBezTo>
                    <a:pt x="33" y="76"/>
                    <a:pt x="33" y="77"/>
                    <a:pt x="33" y="79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0" y="81"/>
                    <a:pt x="29" y="84"/>
                    <a:pt x="27" y="86"/>
                  </a:cubicBezTo>
                  <a:moveTo>
                    <a:pt x="71" y="95"/>
                  </a:moveTo>
                  <a:cubicBezTo>
                    <a:pt x="65" y="86"/>
                    <a:pt x="56" y="80"/>
                    <a:pt x="45" y="76"/>
                  </a:cubicBezTo>
                  <a:cubicBezTo>
                    <a:pt x="46" y="61"/>
                    <a:pt x="51" y="45"/>
                    <a:pt x="61" y="33"/>
                  </a:cubicBezTo>
                  <a:cubicBezTo>
                    <a:pt x="61" y="32"/>
                    <a:pt x="62" y="32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3" y="32"/>
                    <a:pt x="64" y="32"/>
                  </a:cubicBezTo>
                  <a:cubicBezTo>
                    <a:pt x="69" y="33"/>
                    <a:pt x="74" y="34"/>
                    <a:pt x="80" y="36"/>
                  </a:cubicBezTo>
                  <a:cubicBezTo>
                    <a:pt x="78" y="38"/>
                    <a:pt x="76" y="39"/>
                    <a:pt x="73" y="41"/>
                  </a:cubicBezTo>
                  <a:cubicBezTo>
                    <a:pt x="71" y="43"/>
                    <a:pt x="70" y="45"/>
                    <a:pt x="70" y="48"/>
                  </a:cubicBezTo>
                  <a:cubicBezTo>
                    <a:pt x="70" y="50"/>
                    <a:pt x="70" y="51"/>
                    <a:pt x="71" y="53"/>
                  </a:cubicBezTo>
                  <a:cubicBezTo>
                    <a:pt x="72" y="54"/>
                    <a:pt x="74" y="56"/>
                    <a:pt x="76" y="56"/>
                  </a:cubicBezTo>
                  <a:cubicBezTo>
                    <a:pt x="78" y="57"/>
                    <a:pt x="81" y="57"/>
                    <a:pt x="83" y="57"/>
                  </a:cubicBezTo>
                  <a:cubicBezTo>
                    <a:pt x="85" y="57"/>
                    <a:pt x="87" y="57"/>
                    <a:pt x="88" y="57"/>
                  </a:cubicBezTo>
                  <a:cubicBezTo>
                    <a:pt x="96" y="55"/>
                    <a:pt x="102" y="50"/>
                    <a:pt x="108" y="47"/>
                  </a:cubicBezTo>
                  <a:cubicBezTo>
                    <a:pt x="112" y="44"/>
                    <a:pt x="118" y="42"/>
                    <a:pt x="122" y="42"/>
                  </a:cubicBezTo>
                  <a:cubicBezTo>
                    <a:pt x="123" y="42"/>
                    <a:pt x="123" y="42"/>
                    <a:pt x="123" y="42"/>
                  </a:cubicBezTo>
                  <a:cubicBezTo>
                    <a:pt x="125" y="42"/>
                    <a:pt x="127" y="43"/>
                    <a:pt x="128" y="44"/>
                  </a:cubicBezTo>
                  <a:cubicBezTo>
                    <a:pt x="128" y="44"/>
                    <a:pt x="128" y="44"/>
                    <a:pt x="128" y="44"/>
                  </a:cubicBezTo>
                  <a:cubicBezTo>
                    <a:pt x="131" y="48"/>
                    <a:pt x="134" y="52"/>
                    <a:pt x="138" y="55"/>
                  </a:cubicBezTo>
                  <a:cubicBezTo>
                    <a:pt x="142" y="57"/>
                    <a:pt x="146" y="59"/>
                    <a:pt x="149" y="61"/>
                  </a:cubicBezTo>
                  <a:cubicBezTo>
                    <a:pt x="164" y="68"/>
                    <a:pt x="177" y="76"/>
                    <a:pt x="190" y="86"/>
                  </a:cubicBezTo>
                  <a:cubicBezTo>
                    <a:pt x="190" y="86"/>
                    <a:pt x="191" y="86"/>
                    <a:pt x="191" y="87"/>
                  </a:cubicBezTo>
                  <a:cubicBezTo>
                    <a:pt x="193" y="88"/>
                    <a:pt x="194" y="89"/>
                    <a:pt x="196" y="90"/>
                  </a:cubicBezTo>
                  <a:cubicBezTo>
                    <a:pt x="197" y="91"/>
                    <a:pt x="198" y="92"/>
                    <a:pt x="199" y="93"/>
                  </a:cubicBezTo>
                  <a:cubicBezTo>
                    <a:pt x="200" y="95"/>
                    <a:pt x="200" y="96"/>
                    <a:pt x="200" y="97"/>
                  </a:cubicBezTo>
                  <a:cubicBezTo>
                    <a:pt x="200" y="99"/>
                    <a:pt x="200" y="100"/>
                    <a:pt x="199" y="101"/>
                  </a:cubicBezTo>
                  <a:cubicBezTo>
                    <a:pt x="198" y="103"/>
                    <a:pt x="195" y="105"/>
                    <a:pt x="193" y="105"/>
                  </a:cubicBezTo>
                  <a:cubicBezTo>
                    <a:pt x="193" y="105"/>
                    <a:pt x="193" y="105"/>
                    <a:pt x="193" y="105"/>
                  </a:cubicBezTo>
                  <a:cubicBezTo>
                    <a:pt x="192" y="105"/>
                    <a:pt x="192" y="105"/>
                    <a:pt x="192" y="105"/>
                  </a:cubicBezTo>
                  <a:cubicBezTo>
                    <a:pt x="191" y="105"/>
                    <a:pt x="189" y="104"/>
                    <a:pt x="188" y="103"/>
                  </a:cubicBezTo>
                  <a:cubicBezTo>
                    <a:pt x="174" y="98"/>
                    <a:pt x="161" y="91"/>
                    <a:pt x="148" y="84"/>
                  </a:cubicBezTo>
                  <a:cubicBezTo>
                    <a:pt x="147" y="83"/>
                    <a:pt x="147" y="83"/>
                    <a:pt x="147" y="83"/>
                  </a:cubicBezTo>
                  <a:cubicBezTo>
                    <a:pt x="146" y="83"/>
                    <a:pt x="145" y="84"/>
                    <a:pt x="145" y="84"/>
                  </a:cubicBezTo>
                  <a:cubicBezTo>
                    <a:pt x="144" y="86"/>
                    <a:pt x="144" y="87"/>
                    <a:pt x="145" y="88"/>
                  </a:cubicBezTo>
                  <a:cubicBezTo>
                    <a:pt x="158" y="95"/>
                    <a:pt x="171" y="102"/>
                    <a:pt x="185" y="107"/>
                  </a:cubicBezTo>
                  <a:cubicBezTo>
                    <a:pt x="185" y="108"/>
                    <a:pt x="185" y="109"/>
                    <a:pt x="185" y="109"/>
                  </a:cubicBezTo>
                  <a:cubicBezTo>
                    <a:pt x="185" y="112"/>
                    <a:pt x="183" y="115"/>
                    <a:pt x="180" y="116"/>
                  </a:cubicBezTo>
                  <a:cubicBezTo>
                    <a:pt x="179" y="117"/>
                    <a:pt x="177" y="118"/>
                    <a:pt x="175" y="118"/>
                  </a:cubicBezTo>
                  <a:cubicBezTo>
                    <a:pt x="173" y="118"/>
                    <a:pt x="172" y="117"/>
                    <a:pt x="170" y="117"/>
                  </a:cubicBezTo>
                  <a:cubicBezTo>
                    <a:pt x="167" y="116"/>
                    <a:pt x="163" y="114"/>
                    <a:pt x="160" y="112"/>
                  </a:cubicBezTo>
                  <a:cubicBezTo>
                    <a:pt x="155" y="109"/>
                    <a:pt x="150" y="105"/>
                    <a:pt x="145" y="102"/>
                  </a:cubicBezTo>
                  <a:cubicBezTo>
                    <a:pt x="146" y="101"/>
                    <a:pt x="146" y="100"/>
                    <a:pt x="145" y="100"/>
                  </a:cubicBezTo>
                  <a:cubicBezTo>
                    <a:pt x="145" y="99"/>
                    <a:pt x="144" y="99"/>
                    <a:pt x="143" y="99"/>
                  </a:cubicBezTo>
                  <a:cubicBezTo>
                    <a:pt x="143" y="99"/>
                    <a:pt x="142" y="99"/>
                    <a:pt x="142" y="99"/>
                  </a:cubicBezTo>
                  <a:cubicBezTo>
                    <a:pt x="141" y="99"/>
                    <a:pt x="140" y="100"/>
                    <a:pt x="140" y="100"/>
                  </a:cubicBezTo>
                  <a:cubicBezTo>
                    <a:pt x="139" y="101"/>
                    <a:pt x="139" y="102"/>
                    <a:pt x="139" y="102"/>
                  </a:cubicBezTo>
                  <a:cubicBezTo>
                    <a:pt x="139" y="103"/>
                    <a:pt x="139" y="104"/>
                    <a:pt x="140" y="104"/>
                  </a:cubicBezTo>
                  <a:cubicBezTo>
                    <a:pt x="146" y="108"/>
                    <a:pt x="151" y="112"/>
                    <a:pt x="157" y="116"/>
                  </a:cubicBezTo>
                  <a:cubicBezTo>
                    <a:pt x="160" y="118"/>
                    <a:pt x="164" y="120"/>
                    <a:pt x="167" y="121"/>
                  </a:cubicBezTo>
                  <a:cubicBezTo>
                    <a:pt x="167" y="122"/>
                    <a:pt x="167" y="122"/>
                    <a:pt x="167" y="122"/>
                  </a:cubicBezTo>
                  <a:cubicBezTo>
                    <a:pt x="167" y="123"/>
                    <a:pt x="167" y="124"/>
                    <a:pt x="167" y="125"/>
                  </a:cubicBezTo>
                  <a:cubicBezTo>
                    <a:pt x="167" y="126"/>
                    <a:pt x="166" y="126"/>
                    <a:pt x="165" y="127"/>
                  </a:cubicBezTo>
                  <a:cubicBezTo>
                    <a:pt x="164" y="129"/>
                    <a:pt x="162" y="130"/>
                    <a:pt x="159" y="130"/>
                  </a:cubicBezTo>
                  <a:cubicBezTo>
                    <a:pt x="158" y="130"/>
                    <a:pt x="157" y="130"/>
                    <a:pt x="157" y="129"/>
                  </a:cubicBezTo>
                  <a:cubicBezTo>
                    <a:pt x="153" y="129"/>
                    <a:pt x="150" y="126"/>
                    <a:pt x="147" y="124"/>
                  </a:cubicBezTo>
                  <a:cubicBezTo>
                    <a:pt x="143" y="121"/>
                    <a:pt x="139" y="119"/>
                    <a:pt x="136" y="116"/>
                  </a:cubicBezTo>
                  <a:cubicBezTo>
                    <a:pt x="135" y="116"/>
                    <a:pt x="135" y="116"/>
                    <a:pt x="134" y="116"/>
                  </a:cubicBezTo>
                  <a:cubicBezTo>
                    <a:pt x="134" y="116"/>
                    <a:pt x="133" y="116"/>
                    <a:pt x="132" y="117"/>
                  </a:cubicBezTo>
                  <a:cubicBezTo>
                    <a:pt x="132" y="118"/>
                    <a:pt x="132" y="119"/>
                    <a:pt x="133" y="120"/>
                  </a:cubicBezTo>
                  <a:cubicBezTo>
                    <a:pt x="137" y="123"/>
                    <a:pt x="140" y="125"/>
                    <a:pt x="144" y="128"/>
                  </a:cubicBezTo>
                  <a:cubicBezTo>
                    <a:pt x="145" y="129"/>
                    <a:pt x="146" y="129"/>
                    <a:pt x="147" y="130"/>
                  </a:cubicBezTo>
                  <a:cubicBezTo>
                    <a:pt x="148" y="131"/>
                    <a:pt x="148" y="132"/>
                    <a:pt x="149" y="133"/>
                  </a:cubicBezTo>
                  <a:cubicBezTo>
                    <a:pt x="149" y="134"/>
                    <a:pt x="149" y="135"/>
                    <a:pt x="149" y="135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49" y="138"/>
                    <a:pt x="148" y="139"/>
                    <a:pt x="147" y="140"/>
                  </a:cubicBezTo>
                  <a:cubicBezTo>
                    <a:pt x="146" y="140"/>
                    <a:pt x="145" y="141"/>
                    <a:pt x="144" y="141"/>
                  </a:cubicBezTo>
                  <a:cubicBezTo>
                    <a:pt x="143" y="141"/>
                    <a:pt x="143" y="141"/>
                    <a:pt x="143" y="141"/>
                  </a:cubicBezTo>
                  <a:cubicBezTo>
                    <a:pt x="143" y="141"/>
                    <a:pt x="143" y="141"/>
                    <a:pt x="143" y="141"/>
                  </a:cubicBezTo>
                  <a:cubicBezTo>
                    <a:pt x="142" y="141"/>
                    <a:pt x="141" y="141"/>
                    <a:pt x="140" y="140"/>
                  </a:cubicBezTo>
                  <a:cubicBezTo>
                    <a:pt x="140" y="140"/>
                    <a:pt x="140" y="140"/>
                    <a:pt x="140" y="140"/>
                  </a:cubicBezTo>
                  <a:cubicBezTo>
                    <a:pt x="134" y="138"/>
                    <a:pt x="132" y="136"/>
                    <a:pt x="126" y="133"/>
                  </a:cubicBezTo>
                  <a:cubicBezTo>
                    <a:pt x="126" y="133"/>
                    <a:pt x="126" y="133"/>
                    <a:pt x="126" y="133"/>
                  </a:cubicBezTo>
                  <a:cubicBezTo>
                    <a:pt x="127" y="132"/>
                    <a:pt x="127" y="131"/>
                    <a:pt x="128" y="129"/>
                  </a:cubicBezTo>
                  <a:cubicBezTo>
                    <a:pt x="128" y="128"/>
                    <a:pt x="129" y="126"/>
                    <a:pt x="129" y="125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29" y="123"/>
                    <a:pt x="128" y="121"/>
                    <a:pt x="127" y="119"/>
                  </a:cubicBezTo>
                  <a:cubicBezTo>
                    <a:pt x="126" y="118"/>
                    <a:pt x="125" y="117"/>
                    <a:pt x="123" y="116"/>
                  </a:cubicBezTo>
                  <a:cubicBezTo>
                    <a:pt x="122" y="115"/>
                    <a:pt x="120" y="115"/>
                    <a:pt x="119" y="115"/>
                  </a:cubicBezTo>
                  <a:cubicBezTo>
                    <a:pt x="119" y="115"/>
                    <a:pt x="119" y="115"/>
                    <a:pt x="119" y="115"/>
                  </a:cubicBezTo>
                  <a:cubicBezTo>
                    <a:pt x="118" y="115"/>
                    <a:pt x="118" y="115"/>
                    <a:pt x="117" y="115"/>
                  </a:cubicBezTo>
                  <a:cubicBezTo>
                    <a:pt x="118" y="113"/>
                    <a:pt x="118" y="112"/>
                    <a:pt x="118" y="110"/>
                  </a:cubicBezTo>
                  <a:cubicBezTo>
                    <a:pt x="118" y="109"/>
                    <a:pt x="118" y="108"/>
                    <a:pt x="118" y="108"/>
                  </a:cubicBezTo>
                  <a:cubicBezTo>
                    <a:pt x="117" y="104"/>
                    <a:pt x="114" y="101"/>
                    <a:pt x="110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09" y="100"/>
                    <a:pt x="109" y="100"/>
                    <a:pt x="109" y="100"/>
                  </a:cubicBezTo>
                  <a:cubicBezTo>
                    <a:pt x="107" y="100"/>
                    <a:pt x="106" y="100"/>
                    <a:pt x="105" y="101"/>
                  </a:cubicBezTo>
                  <a:cubicBezTo>
                    <a:pt x="104" y="99"/>
                    <a:pt x="103" y="98"/>
                    <a:pt x="102" y="96"/>
                  </a:cubicBezTo>
                  <a:cubicBezTo>
                    <a:pt x="101" y="95"/>
                    <a:pt x="99" y="94"/>
                    <a:pt x="98" y="93"/>
                  </a:cubicBezTo>
                  <a:cubicBezTo>
                    <a:pt x="97" y="92"/>
                    <a:pt x="96" y="92"/>
                    <a:pt x="94" y="92"/>
                  </a:cubicBezTo>
                  <a:cubicBezTo>
                    <a:pt x="92" y="92"/>
                    <a:pt x="90" y="93"/>
                    <a:pt x="88" y="95"/>
                  </a:cubicBezTo>
                  <a:cubicBezTo>
                    <a:pt x="87" y="93"/>
                    <a:pt x="86" y="91"/>
                    <a:pt x="85" y="90"/>
                  </a:cubicBezTo>
                  <a:cubicBezTo>
                    <a:pt x="83" y="89"/>
                    <a:pt x="81" y="88"/>
                    <a:pt x="79" y="88"/>
                  </a:cubicBezTo>
                  <a:cubicBezTo>
                    <a:pt x="79" y="88"/>
                    <a:pt x="78" y="88"/>
                    <a:pt x="78" y="89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6" y="89"/>
                    <a:pt x="75" y="90"/>
                    <a:pt x="74" y="91"/>
                  </a:cubicBezTo>
                  <a:cubicBezTo>
                    <a:pt x="73" y="92"/>
                    <a:pt x="72" y="94"/>
                    <a:pt x="71" y="95"/>
                  </a:cubicBezTo>
                  <a:cubicBezTo>
                    <a:pt x="71" y="95"/>
                    <a:pt x="71" y="95"/>
                    <a:pt x="71" y="95"/>
                  </a:cubicBezTo>
                  <a:moveTo>
                    <a:pt x="83" y="53"/>
                  </a:moveTo>
                  <a:cubicBezTo>
                    <a:pt x="81" y="53"/>
                    <a:pt x="79" y="52"/>
                    <a:pt x="77" y="52"/>
                  </a:cubicBezTo>
                  <a:cubicBezTo>
                    <a:pt x="76" y="51"/>
                    <a:pt x="76" y="51"/>
                    <a:pt x="75" y="50"/>
                  </a:cubicBezTo>
                  <a:cubicBezTo>
                    <a:pt x="75" y="50"/>
                    <a:pt x="75" y="49"/>
                    <a:pt x="75" y="48"/>
                  </a:cubicBezTo>
                  <a:cubicBezTo>
                    <a:pt x="75" y="47"/>
                    <a:pt x="75" y="46"/>
                    <a:pt x="76" y="45"/>
                  </a:cubicBezTo>
                  <a:cubicBezTo>
                    <a:pt x="81" y="41"/>
                    <a:pt x="85" y="38"/>
                    <a:pt x="88" y="34"/>
                  </a:cubicBezTo>
                  <a:cubicBezTo>
                    <a:pt x="90" y="32"/>
                    <a:pt x="92" y="30"/>
                    <a:pt x="94" y="29"/>
                  </a:cubicBezTo>
                  <a:cubicBezTo>
                    <a:pt x="95" y="28"/>
                    <a:pt x="97" y="27"/>
                    <a:pt x="99" y="26"/>
                  </a:cubicBezTo>
                  <a:cubicBezTo>
                    <a:pt x="108" y="24"/>
                    <a:pt x="117" y="22"/>
                    <a:pt x="125" y="22"/>
                  </a:cubicBezTo>
                  <a:cubicBezTo>
                    <a:pt x="136" y="22"/>
                    <a:pt x="147" y="24"/>
                    <a:pt x="157" y="28"/>
                  </a:cubicBezTo>
                  <a:cubicBezTo>
                    <a:pt x="162" y="31"/>
                    <a:pt x="168" y="33"/>
                    <a:pt x="174" y="34"/>
                  </a:cubicBezTo>
                  <a:cubicBezTo>
                    <a:pt x="174" y="34"/>
                    <a:pt x="174" y="34"/>
                    <a:pt x="174" y="34"/>
                  </a:cubicBezTo>
                  <a:cubicBezTo>
                    <a:pt x="175" y="34"/>
                    <a:pt x="176" y="34"/>
                    <a:pt x="176" y="34"/>
                  </a:cubicBezTo>
                  <a:cubicBezTo>
                    <a:pt x="182" y="34"/>
                    <a:pt x="188" y="32"/>
                    <a:pt x="192" y="28"/>
                  </a:cubicBezTo>
                  <a:cubicBezTo>
                    <a:pt x="192" y="28"/>
                    <a:pt x="192" y="28"/>
                    <a:pt x="192" y="28"/>
                  </a:cubicBezTo>
                  <a:cubicBezTo>
                    <a:pt x="197" y="34"/>
                    <a:pt x="201" y="41"/>
                    <a:pt x="204" y="48"/>
                  </a:cubicBezTo>
                  <a:cubicBezTo>
                    <a:pt x="207" y="56"/>
                    <a:pt x="209" y="65"/>
                    <a:pt x="210" y="74"/>
                  </a:cubicBezTo>
                  <a:cubicBezTo>
                    <a:pt x="204" y="77"/>
                    <a:pt x="198" y="79"/>
                    <a:pt x="193" y="82"/>
                  </a:cubicBezTo>
                  <a:cubicBezTo>
                    <a:pt x="180" y="72"/>
                    <a:pt x="166" y="63"/>
                    <a:pt x="151" y="56"/>
                  </a:cubicBezTo>
                  <a:cubicBezTo>
                    <a:pt x="148" y="55"/>
                    <a:pt x="144" y="53"/>
                    <a:pt x="141" y="51"/>
                  </a:cubicBezTo>
                  <a:cubicBezTo>
                    <a:pt x="137" y="48"/>
                    <a:pt x="134" y="44"/>
                    <a:pt x="131" y="40"/>
                  </a:cubicBezTo>
                  <a:cubicBezTo>
                    <a:pt x="131" y="39"/>
                    <a:pt x="130" y="39"/>
                    <a:pt x="129" y="39"/>
                  </a:cubicBezTo>
                  <a:cubicBezTo>
                    <a:pt x="127" y="38"/>
                    <a:pt x="125" y="37"/>
                    <a:pt x="123" y="37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17" y="37"/>
                    <a:pt x="111" y="40"/>
                    <a:pt x="106" y="42"/>
                  </a:cubicBezTo>
                  <a:cubicBezTo>
                    <a:pt x="99" y="46"/>
                    <a:pt x="93" y="51"/>
                    <a:pt x="87" y="52"/>
                  </a:cubicBezTo>
                  <a:cubicBezTo>
                    <a:pt x="86" y="53"/>
                    <a:pt x="85" y="53"/>
                    <a:pt x="83" y="53"/>
                  </a:cubicBezTo>
                  <a:moveTo>
                    <a:pt x="38" y="85"/>
                  </a:moveTo>
                  <a:cubicBezTo>
                    <a:pt x="38" y="84"/>
                    <a:pt x="38" y="84"/>
                    <a:pt x="38" y="84"/>
                  </a:cubicBezTo>
                  <a:cubicBezTo>
                    <a:pt x="38" y="84"/>
                    <a:pt x="38" y="83"/>
                    <a:pt x="38" y="83"/>
                  </a:cubicBezTo>
                  <a:cubicBezTo>
                    <a:pt x="38" y="81"/>
                    <a:pt x="38" y="80"/>
                    <a:pt x="38" y="79"/>
                  </a:cubicBezTo>
                  <a:cubicBezTo>
                    <a:pt x="38" y="60"/>
                    <a:pt x="44" y="42"/>
                    <a:pt x="54" y="27"/>
                  </a:cubicBezTo>
                  <a:cubicBezTo>
                    <a:pt x="56" y="25"/>
                    <a:pt x="57" y="23"/>
                    <a:pt x="59" y="23"/>
                  </a:cubicBezTo>
                  <a:cubicBezTo>
                    <a:pt x="59" y="22"/>
                    <a:pt x="60" y="22"/>
                    <a:pt x="61" y="22"/>
                  </a:cubicBezTo>
                  <a:cubicBezTo>
                    <a:pt x="62" y="22"/>
                    <a:pt x="63" y="23"/>
                    <a:pt x="63" y="23"/>
                  </a:cubicBezTo>
                  <a:cubicBezTo>
                    <a:pt x="63" y="24"/>
                    <a:pt x="64" y="24"/>
                    <a:pt x="64" y="26"/>
                  </a:cubicBezTo>
                  <a:cubicBezTo>
                    <a:pt x="64" y="26"/>
                    <a:pt x="64" y="26"/>
                    <a:pt x="64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2" y="27"/>
                    <a:pt x="62" y="27"/>
                    <a:pt x="61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0" y="27"/>
                    <a:pt x="59" y="28"/>
                    <a:pt x="59" y="28"/>
                  </a:cubicBezTo>
                  <a:cubicBezTo>
                    <a:pt x="58" y="29"/>
                    <a:pt x="58" y="29"/>
                    <a:pt x="57" y="30"/>
                  </a:cubicBezTo>
                  <a:cubicBezTo>
                    <a:pt x="46" y="43"/>
                    <a:pt x="40" y="61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9"/>
                    <a:pt x="41" y="80"/>
                    <a:pt x="42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2"/>
                    <a:pt x="41" y="83"/>
                    <a:pt x="40" y="84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38" y="85"/>
                    <a:pt x="38" y="85"/>
                    <a:pt x="38" y="85"/>
                  </a:cubicBezTo>
                  <a:moveTo>
                    <a:pt x="189" y="24"/>
                  </a:moveTo>
                  <a:cubicBezTo>
                    <a:pt x="189" y="24"/>
                    <a:pt x="189" y="24"/>
                    <a:pt x="189" y="23"/>
                  </a:cubicBezTo>
                  <a:cubicBezTo>
                    <a:pt x="189" y="22"/>
                    <a:pt x="189" y="21"/>
                    <a:pt x="190" y="20"/>
                  </a:cubicBezTo>
                  <a:cubicBezTo>
                    <a:pt x="190" y="19"/>
                    <a:pt x="191" y="18"/>
                    <a:pt x="191" y="18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192" y="18"/>
                    <a:pt x="193" y="18"/>
                    <a:pt x="195" y="19"/>
                  </a:cubicBezTo>
                  <a:cubicBezTo>
                    <a:pt x="201" y="22"/>
                    <a:pt x="211" y="34"/>
                    <a:pt x="218" y="65"/>
                  </a:cubicBezTo>
                  <a:cubicBezTo>
                    <a:pt x="219" y="67"/>
                    <a:pt x="219" y="69"/>
                    <a:pt x="219" y="71"/>
                  </a:cubicBezTo>
                  <a:cubicBezTo>
                    <a:pt x="219" y="74"/>
                    <a:pt x="219" y="77"/>
                    <a:pt x="218" y="79"/>
                  </a:cubicBezTo>
                  <a:cubicBezTo>
                    <a:pt x="217" y="80"/>
                    <a:pt x="217" y="80"/>
                    <a:pt x="217" y="80"/>
                  </a:cubicBezTo>
                  <a:cubicBezTo>
                    <a:pt x="217" y="80"/>
                    <a:pt x="216" y="81"/>
                    <a:pt x="216" y="81"/>
                  </a:cubicBezTo>
                  <a:cubicBezTo>
                    <a:pt x="215" y="81"/>
                    <a:pt x="214" y="81"/>
                    <a:pt x="214" y="81"/>
                  </a:cubicBezTo>
                  <a:cubicBezTo>
                    <a:pt x="213" y="81"/>
                    <a:pt x="213" y="81"/>
                    <a:pt x="212" y="81"/>
                  </a:cubicBezTo>
                  <a:cubicBezTo>
                    <a:pt x="212" y="81"/>
                    <a:pt x="212" y="81"/>
                    <a:pt x="212" y="81"/>
                  </a:cubicBezTo>
                  <a:cubicBezTo>
                    <a:pt x="212" y="81"/>
                    <a:pt x="212" y="81"/>
                    <a:pt x="212" y="81"/>
                  </a:cubicBezTo>
                  <a:cubicBezTo>
                    <a:pt x="211" y="80"/>
                    <a:pt x="211" y="80"/>
                    <a:pt x="210" y="79"/>
                  </a:cubicBezTo>
                  <a:cubicBezTo>
                    <a:pt x="211" y="79"/>
                    <a:pt x="212" y="79"/>
                    <a:pt x="213" y="78"/>
                  </a:cubicBezTo>
                  <a:cubicBezTo>
                    <a:pt x="213" y="78"/>
                    <a:pt x="213" y="78"/>
                    <a:pt x="213" y="78"/>
                  </a:cubicBezTo>
                  <a:cubicBezTo>
                    <a:pt x="214" y="78"/>
                    <a:pt x="215" y="77"/>
                    <a:pt x="215" y="76"/>
                  </a:cubicBezTo>
                  <a:cubicBezTo>
                    <a:pt x="214" y="66"/>
                    <a:pt x="212" y="56"/>
                    <a:pt x="208" y="46"/>
                  </a:cubicBezTo>
                  <a:cubicBezTo>
                    <a:pt x="205" y="38"/>
                    <a:pt x="201" y="30"/>
                    <a:pt x="194" y="24"/>
                  </a:cubicBezTo>
                  <a:cubicBezTo>
                    <a:pt x="194" y="23"/>
                    <a:pt x="193" y="23"/>
                    <a:pt x="193" y="23"/>
                  </a:cubicBezTo>
                  <a:cubicBezTo>
                    <a:pt x="193" y="23"/>
                    <a:pt x="193" y="23"/>
                    <a:pt x="193" y="23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91" y="23"/>
                    <a:pt x="190" y="23"/>
                    <a:pt x="190" y="24"/>
                  </a:cubicBezTo>
                  <a:cubicBezTo>
                    <a:pt x="190" y="24"/>
                    <a:pt x="190" y="24"/>
                    <a:pt x="190" y="24"/>
                  </a:cubicBezTo>
                  <a:cubicBezTo>
                    <a:pt x="189" y="24"/>
                    <a:pt x="189" y="24"/>
                    <a:pt x="189" y="24"/>
                  </a:cubicBezTo>
                  <a:moveTo>
                    <a:pt x="192" y="13"/>
                  </a:moveTo>
                  <a:cubicBezTo>
                    <a:pt x="192" y="12"/>
                    <a:pt x="192" y="12"/>
                    <a:pt x="192" y="12"/>
                  </a:cubicBezTo>
                  <a:cubicBezTo>
                    <a:pt x="192" y="13"/>
                    <a:pt x="192" y="13"/>
                    <a:pt x="192" y="13"/>
                  </a:cubicBezTo>
                  <a:moveTo>
                    <a:pt x="219" y="0"/>
                  </a:moveTo>
                  <a:cubicBezTo>
                    <a:pt x="219" y="0"/>
                    <a:pt x="218" y="0"/>
                    <a:pt x="218" y="0"/>
                  </a:cubicBezTo>
                  <a:cubicBezTo>
                    <a:pt x="217" y="1"/>
                    <a:pt x="215" y="2"/>
                    <a:pt x="212" y="3"/>
                  </a:cubicBezTo>
                  <a:cubicBezTo>
                    <a:pt x="208" y="5"/>
                    <a:pt x="202" y="8"/>
                    <a:pt x="198" y="9"/>
                  </a:cubicBezTo>
                  <a:cubicBezTo>
                    <a:pt x="196" y="10"/>
                    <a:pt x="194" y="11"/>
                    <a:pt x="193" y="12"/>
                  </a:cubicBezTo>
                  <a:cubicBezTo>
                    <a:pt x="192" y="12"/>
                    <a:pt x="191" y="12"/>
                    <a:pt x="191" y="12"/>
                  </a:cubicBezTo>
                  <a:cubicBezTo>
                    <a:pt x="190" y="12"/>
                    <a:pt x="190" y="12"/>
                    <a:pt x="190" y="12"/>
                  </a:cubicBezTo>
                  <a:cubicBezTo>
                    <a:pt x="190" y="13"/>
                    <a:pt x="190" y="13"/>
                    <a:pt x="190" y="13"/>
                  </a:cubicBezTo>
                  <a:cubicBezTo>
                    <a:pt x="190" y="13"/>
                    <a:pt x="190" y="13"/>
                    <a:pt x="190" y="13"/>
                  </a:cubicBezTo>
                  <a:cubicBezTo>
                    <a:pt x="189" y="13"/>
                    <a:pt x="189" y="13"/>
                    <a:pt x="189" y="13"/>
                  </a:cubicBezTo>
                  <a:cubicBezTo>
                    <a:pt x="189" y="13"/>
                    <a:pt x="189" y="13"/>
                    <a:pt x="189" y="13"/>
                  </a:cubicBezTo>
                  <a:cubicBezTo>
                    <a:pt x="187" y="14"/>
                    <a:pt x="186" y="16"/>
                    <a:pt x="185" y="18"/>
                  </a:cubicBezTo>
                  <a:cubicBezTo>
                    <a:pt x="185" y="19"/>
                    <a:pt x="184" y="21"/>
                    <a:pt x="184" y="23"/>
                  </a:cubicBezTo>
                  <a:cubicBezTo>
                    <a:pt x="184" y="24"/>
                    <a:pt x="185" y="25"/>
                    <a:pt x="185" y="26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2" y="28"/>
                    <a:pt x="179" y="29"/>
                    <a:pt x="176" y="29"/>
                  </a:cubicBezTo>
                  <a:cubicBezTo>
                    <a:pt x="176" y="29"/>
                    <a:pt x="176" y="29"/>
                    <a:pt x="176" y="29"/>
                  </a:cubicBezTo>
                  <a:cubicBezTo>
                    <a:pt x="176" y="29"/>
                    <a:pt x="175" y="29"/>
                    <a:pt x="175" y="29"/>
                  </a:cubicBezTo>
                  <a:cubicBezTo>
                    <a:pt x="175" y="29"/>
                    <a:pt x="175" y="29"/>
                    <a:pt x="175" y="29"/>
                  </a:cubicBezTo>
                  <a:cubicBezTo>
                    <a:pt x="169" y="29"/>
                    <a:pt x="164" y="26"/>
                    <a:pt x="159" y="24"/>
                  </a:cubicBezTo>
                  <a:cubicBezTo>
                    <a:pt x="148" y="20"/>
                    <a:pt x="137" y="18"/>
                    <a:pt x="125" y="18"/>
                  </a:cubicBezTo>
                  <a:cubicBezTo>
                    <a:pt x="116" y="18"/>
                    <a:pt x="107" y="19"/>
                    <a:pt x="98" y="22"/>
                  </a:cubicBezTo>
                  <a:cubicBezTo>
                    <a:pt x="96" y="23"/>
                    <a:pt x="93" y="23"/>
                    <a:pt x="91" y="25"/>
                  </a:cubicBezTo>
                  <a:cubicBezTo>
                    <a:pt x="89" y="27"/>
                    <a:pt x="87" y="29"/>
                    <a:pt x="85" y="31"/>
                  </a:cubicBezTo>
                  <a:cubicBezTo>
                    <a:pt x="84" y="31"/>
                    <a:pt x="84" y="31"/>
                    <a:pt x="84" y="32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78" y="30"/>
                    <a:pt x="73" y="29"/>
                    <a:pt x="68" y="28"/>
                  </a:cubicBezTo>
                  <a:cubicBezTo>
                    <a:pt x="68" y="27"/>
                    <a:pt x="68" y="26"/>
                    <a:pt x="68" y="26"/>
                  </a:cubicBezTo>
                  <a:cubicBezTo>
                    <a:pt x="68" y="24"/>
                    <a:pt x="68" y="22"/>
                    <a:pt x="67" y="20"/>
                  </a:cubicBezTo>
                  <a:cubicBezTo>
                    <a:pt x="66" y="20"/>
                    <a:pt x="66" y="19"/>
                    <a:pt x="65" y="19"/>
                  </a:cubicBezTo>
                  <a:cubicBezTo>
                    <a:pt x="65" y="18"/>
                    <a:pt x="65" y="18"/>
                    <a:pt x="64" y="17"/>
                  </a:cubicBezTo>
                  <a:cubicBezTo>
                    <a:pt x="64" y="17"/>
                    <a:pt x="62" y="16"/>
                    <a:pt x="61" y="15"/>
                  </a:cubicBezTo>
                  <a:cubicBezTo>
                    <a:pt x="55" y="12"/>
                    <a:pt x="46" y="7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39" y="4"/>
                    <a:pt x="39" y="4"/>
                  </a:cubicBezTo>
                  <a:cubicBezTo>
                    <a:pt x="38" y="4"/>
                    <a:pt x="37" y="4"/>
                    <a:pt x="37" y="5"/>
                  </a:cubicBezTo>
                  <a:cubicBezTo>
                    <a:pt x="36" y="6"/>
                    <a:pt x="36" y="7"/>
                    <a:pt x="38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41" y="10"/>
                    <a:pt x="47" y="13"/>
                    <a:pt x="52" y="16"/>
                  </a:cubicBezTo>
                  <a:cubicBezTo>
                    <a:pt x="53" y="17"/>
                    <a:pt x="55" y="18"/>
                    <a:pt x="56" y="18"/>
                  </a:cubicBezTo>
                  <a:cubicBezTo>
                    <a:pt x="53" y="20"/>
                    <a:pt x="52" y="22"/>
                    <a:pt x="50" y="24"/>
                  </a:cubicBezTo>
                  <a:cubicBezTo>
                    <a:pt x="40" y="39"/>
                    <a:pt x="34" y="56"/>
                    <a:pt x="33" y="73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3" y="73"/>
                    <a:pt x="33" y="73"/>
                    <a:pt x="32" y="73"/>
                  </a:cubicBezTo>
                  <a:cubicBezTo>
                    <a:pt x="32" y="73"/>
                    <a:pt x="32" y="73"/>
                    <a:pt x="31" y="73"/>
                  </a:cubicBezTo>
                  <a:cubicBezTo>
                    <a:pt x="28" y="76"/>
                    <a:pt x="26" y="80"/>
                    <a:pt x="23" y="84"/>
                  </a:cubicBezTo>
                  <a:cubicBezTo>
                    <a:pt x="22" y="84"/>
                    <a:pt x="21" y="83"/>
                    <a:pt x="20" y="83"/>
                  </a:cubicBezTo>
                  <a:cubicBezTo>
                    <a:pt x="23" y="78"/>
                    <a:pt x="26" y="74"/>
                    <a:pt x="30" y="70"/>
                  </a:cubicBezTo>
                  <a:cubicBezTo>
                    <a:pt x="30" y="70"/>
                    <a:pt x="30" y="69"/>
                    <a:pt x="29" y="69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8" y="68"/>
                    <a:pt x="28" y="68"/>
                    <a:pt x="28" y="69"/>
                  </a:cubicBezTo>
                  <a:cubicBezTo>
                    <a:pt x="24" y="73"/>
                    <a:pt x="21" y="77"/>
                    <a:pt x="18" y="81"/>
                  </a:cubicBezTo>
                  <a:cubicBezTo>
                    <a:pt x="17" y="81"/>
                    <a:pt x="16" y="81"/>
                    <a:pt x="16" y="80"/>
                  </a:cubicBezTo>
                  <a:cubicBezTo>
                    <a:pt x="18" y="77"/>
                    <a:pt x="21" y="73"/>
                    <a:pt x="24" y="69"/>
                  </a:cubicBezTo>
                  <a:cubicBezTo>
                    <a:pt x="24" y="68"/>
                    <a:pt x="24" y="68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2" y="67"/>
                    <a:pt x="22" y="67"/>
                    <a:pt x="22" y="68"/>
                  </a:cubicBezTo>
                  <a:cubicBezTo>
                    <a:pt x="19" y="72"/>
                    <a:pt x="16" y="75"/>
                    <a:pt x="13" y="79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3" y="78"/>
                    <a:pt x="13" y="78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5" y="72"/>
                    <a:pt x="18" y="68"/>
                    <a:pt x="21" y="63"/>
                  </a:cubicBezTo>
                  <a:cubicBezTo>
                    <a:pt x="22" y="63"/>
                    <a:pt x="22" y="62"/>
                    <a:pt x="21" y="62"/>
                  </a:cubicBezTo>
                  <a:cubicBezTo>
                    <a:pt x="21" y="62"/>
                    <a:pt x="21" y="61"/>
                    <a:pt x="20" y="61"/>
                  </a:cubicBezTo>
                  <a:cubicBezTo>
                    <a:pt x="20" y="61"/>
                    <a:pt x="20" y="62"/>
                    <a:pt x="19" y="62"/>
                  </a:cubicBezTo>
                  <a:cubicBezTo>
                    <a:pt x="16" y="66"/>
                    <a:pt x="13" y="71"/>
                    <a:pt x="10" y="75"/>
                  </a:cubicBezTo>
                  <a:cubicBezTo>
                    <a:pt x="10" y="76"/>
                    <a:pt x="10" y="76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9" y="71"/>
                    <a:pt x="12" y="66"/>
                    <a:pt x="15" y="62"/>
                  </a:cubicBezTo>
                  <a:cubicBezTo>
                    <a:pt x="16" y="61"/>
                    <a:pt x="16" y="61"/>
                    <a:pt x="16" y="60"/>
                  </a:cubicBezTo>
                  <a:cubicBezTo>
                    <a:pt x="17" y="60"/>
                    <a:pt x="16" y="59"/>
                    <a:pt x="16" y="59"/>
                  </a:cubicBezTo>
                  <a:cubicBezTo>
                    <a:pt x="16" y="58"/>
                    <a:pt x="15" y="58"/>
                    <a:pt x="15" y="58"/>
                  </a:cubicBezTo>
                  <a:cubicBezTo>
                    <a:pt x="15" y="58"/>
                    <a:pt x="14" y="59"/>
                    <a:pt x="14" y="59"/>
                  </a:cubicBezTo>
                  <a:cubicBezTo>
                    <a:pt x="14" y="59"/>
                    <a:pt x="14" y="60"/>
                    <a:pt x="13" y="60"/>
                  </a:cubicBezTo>
                  <a:cubicBezTo>
                    <a:pt x="10" y="65"/>
                    <a:pt x="7" y="69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7" y="67"/>
                    <a:pt x="9" y="62"/>
                    <a:pt x="11" y="57"/>
                  </a:cubicBezTo>
                  <a:cubicBezTo>
                    <a:pt x="11" y="57"/>
                    <a:pt x="11" y="56"/>
                    <a:pt x="11" y="56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1" y="55"/>
                    <a:pt x="10" y="55"/>
                    <a:pt x="10" y="55"/>
                  </a:cubicBezTo>
                  <a:cubicBezTo>
                    <a:pt x="10" y="55"/>
                    <a:pt x="9" y="55"/>
                    <a:pt x="9" y="55"/>
                  </a:cubicBezTo>
                  <a:cubicBezTo>
                    <a:pt x="9" y="55"/>
                    <a:pt x="9" y="56"/>
                    <a:pt x="9" y="57"/>
                  </a:cubicBezTo>
                  <a:cubicBezTo>
                    <a:pt x="6" y="62"/>
                    <a:pt x="4" y="67"/>
                    <a:pt x="1" y="72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0" y="74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7"/>
                    <a:pt x="1" y="78"/>
                    <a:pt x="1" y="78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11" y="83"/>
                    <a:pt x="17" y="87"/>
                    <a:pt x="26" y="91"/>
                  </a:cubicBezTo>
                  <a:cubicBezTo>
                    <a:pt x="27" y="91"/>
                    <a:pt x="28" y="92"/>
                    <a:pt x="30" y="93"/>
                  </a:cubicBezTo>
                  <a:cubicBezTo>
                    <a:pt x="31" y="94"/>
                    <a:pt x="32" y="94"/>
                    <a:pt x="33" y="94"/>
                  </a:cubicBezTo>
                  <a:cubicBezTo>
                    <a:pt x="34" y="95"/>
                    <a:pt x="35" y="95"/>
                    <a:pt x="36" y="95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38" y="95"/>
                    <a:pt x="41" y="94"/>
                    <a:pt x="44" y="92"/>
                  </a:cubicBezTo>
                  <a:cubicBezTo>
                    <a:pt x="46" y="91"/>
                    <a:pt x="49" y="88"/>
                    <a:pt x="52" y="84"/>
                  </a:cubicBezTo>
                  <a:cubicBezTo>
                    <a:pt x="59" y="88"/>
                    <a:pt x="65" y="94"/>
                    <a:pt x="69" y="100"/>
                  </a:cubicBezTo>
                  <a:cubicBezTo>
                    <a:pt x="69" y="101"/>
                    <a:pt x="69" y="101"/>
                    <a:pt x="69" y="101"/>
                  </a:cubicBezTo>
                  <a:cubicBezTo>
                    <a:pt x="69" y="102"/>
                    <a:pt x="68" y="104"/>
                    <a:pt x="68" y="105"/>
                  </a:cubicBezTo>
                  <a:cubicBezTo>
                    <a:pt x="67" y="106"/>
                    <a:pt x="67" y="107"/>
                    <a:pt x="67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7" y="111"/>
                    <a:pt x="68" y="113"/>
                    <a:pt x="69" y="114"/>
                  </a:cubicBezTo>
                  <a:cubicBezTo>
                    <a:pt x="70" y="116"/>
                    <a:pt x="71" y="117"/>
                    <a:pt x="73" y="117"/>
                  </a:cubicBezTo>
                  <a:cubicBezTo>
                    <a:pt x="74" y="117"/>
                    <a:pt x="74" y="117"/>
                    <a:pt x="75" y="117"/>
                  </a:cubicBezTo>
                  <a:cubicBezTo>
                    <a:pt x="76" y="117"/>
                    <a:pt x="77" y="117"/>
                    <a:pt x="78" y="117"/>
                  </a:cubicBezTo>
                  <a:cubicBezTo>
                    <a:pt x="78" y="119"/>
                    <a:pt x="78" y="120"/>
                    <a:pt x="79" y="122"/>
                  </a:cubicBezTo>
                  <a:cubicBezTo>
                    <a:pt x="79" y="123"/>
                    <a:pt x="79" y="124"/>
                    <a:pt x="80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0" y="125"/>
                    <a:pt x="80" y="125"/>
                    <a:pt x="80" y="125"/>
                  </a:cubicBezTo>
                  <a:cubicBezTo>
                    <a:pt x="81" y="126"/>
                    <a:pt x="83" y="127"/>
                    <a:pt x="84" y="128"/>
                  </a:cubicBezTo>
                  <a:cubicBezTo>
                    <a:pt x="85" y="128"/>
                    <a:pt x="87" y="129"/>
                    <a:pt x="89" y="129"/>
                  </a:cubicBezTo>
                  <a:cubicBezTo>
                    <a:pt x="90" y="129"/>
                    <a:pt x="92" y="128"/>
                    <a:pt x="93" y="128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3" y="129"/>
                    <a:pt x="94" y="131"/>
                    <a:pt x="95" y="132"/>
                  </a:cubicBezTo>
                  <a:cubicBezTo>
                    <a:pt x="97" y="135"/>
                    <a:pt x="100" y="138"/>
                    <a:pt x="104" y="138"/>
                  </a:cubicBezTo>
                  <a:cubicBezTo>
                    <a:pt x="104" y="138"/>
                    <a:pt x="105" y="138"/>
                    <a:pt x="105" y="138"/>
                  </a:cubicBezTo>
                  <a:cubicBezTo>
                    <a:pt x="105" y="138"/>
                    <a:pt x="106" y="137"/>
                    <a:pt x="107" y="137"/>
                  </a:cubicBezTo>
                  <a:cubicBezTo>
                    <a:pt x="107" y="139"/>
                    <a:pt x="108" y="141"/>
                    <a:pt x="110" y="142"/>
                  </a:cubicBezTo>
                  <a:cubicBezTo>
                    <a:pt x="112" y="144"/>
                    <a:pt x="114" y="144"/>
                    <a:pt x="116" y="144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8" y="144"/>
                    <a:pt x="121" y="143"/>
                    <a:pt x="122" y="140"/>
                  </a:cubicBezTo>
                  <a:cubicBezTo>
                    <a:pt x="123" y="139"/>
                    <a:pt x="124" y="138"/>
                    <a:pt x="124" y="137"/>
                  </a:cubicBezTo>
                  <a:cubicBezTo>
                    <a:pt x="129" y="141"/>
                    <a:pt x="132" y="143"/>
                    <a:pt x="138" y="145"/>
                  </a:cubicBezTo>
                  <a:cubicBezTo>
                    <a:pt x="140" y="145"/>
                    <a:pt x="141" y="146"/>
                    <a:pt x="143" y="146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6" y="145"/>
                    <a:pt x="148" y="145"/>
                    <a:pt x="150" y="144"/>
                  </a:cubicBezTo>
                  <a:cubicBezTo>
                    <a:pt x="152" y="142"/>
                    <a:pt x="153" y="140"/>
                    <a:pt x="154" y="138"/>
                  </a:cubicBezTo>
                  <a:cubicBezTo>
                    <a:pt x="154" y="137"/>
                    <a:pt x="154" y="136"/>
                    <a:pt x="154" y="135"/>
                  </a:cubicBezTo>
                  <a:cubicBezTo>
                    <a:pt x="154" y="135"/>
                    <a:pt x="154" y="134"/>
                    <a:pt x="154" y="134"/>
                  </a:cubicBezTo>
                  <a:cubicBezTo>
                    <a:pt x="154" y="134"/>
                    <a:pt x="155" y="134"/>
                    <a:pt x="155" y="134"/>
                  </a:cubicBezTo>
                  <a:cubicBezTo>
                    <a:pt x="155" y="134"/>
                    <a:pt x="155" y="134"/>
                    <a:pt x="155" y="134"/>
                  </a:cubicBezTo>
                  <a:cubicBezTo>
                    <a:pt x="157" y="134"/>
                    <a:pt x="158" y="135"/>
                    <a:pt x="159" y="135"/>
                  </a:cubicBezTo>
                  <a:cubicBezTo>
                    <a:pt x="163" y="135"/>
                    <a:pt x="167" y="133"/>
                    <a:pt x="169" y="130"/>
                  </a:cubicBezTo>
                  <a:cubicBezTo>
                    <a:pt x="170" y="129"/>
                    <a:pt x="171" y="128"/>
                    <a:pt x="172" y="126"/>
                  </a:cubicBezTo>
                  <a:cubicBezTo>
                    <a:pt x="172" y="125"/>
                    <a:pt x="172" y="124"/>
                    <a:pt x="172" y="122"/>
                  </a:cubicBezTo>
                  <a:cubicBezTo>
                    <a:pt x="173" y="122"/>
                    <a:pt x="174" y="123"/>
                    <a:pt x="175" y="123"/>
                  </a:cubicBezTo>
                  <a:cubicBezTo>
                    <a:pt x="178" y="123"/>
                    <a:pt x="180" y="122"/>
                    <a:pt x="183" y="120"/>
                  </a:cubicBezTo>
                  <a:cubicBezTo>
                    <a:pt x="187" y="118"/>
                    <a:pt x="190" y="114"/>
                    <a:pt x="190" y="109"/>
                  </a:cubicBezTo>
                  <a:cubicBezTo>
                    <a:pt x="190" y="109"/>
                    <a:pt x="191" y="110"/>
                    <a:pt x="192" y="110"/>
                  </a:cubicBezTo>
                  <a:cubicBezTo>
                    <a:pt x="192" y="110"/>
                    <a:pt x="192" y="110"/>
                    <a:pt x="192" y="110"/>
                  </a:cubicBezTo>
                  <a:cubicBezTo>
                    <a:pt x="192" y="110"/>
                    <a:pt x="193" y="110"/>
                    <a:pt x="193" y="110"/>
                  </a:cubicBezTo>
                  <a:cubicBezTo>
                    <a:pt x="197" y="110"/>
                    <a:pt x="201" y="107"/>
                    <a:pt x="203" y="104"/>
                  </a:cubicBezTo>
                  <a:cubicBezTo>
                    <a:pt x="205" y="102"/>
                    <a:pt x="205" y="100"/>
                    <a:pt x="205" y="97"/>
                  </a:cubicBezTo>
                  <a:cubicBezTo>
                    <a:pt x="205" y="95"/>
                    <a:pt x="205" y="93"/>
                    <a:pt x="203" y="91"/>
                  </a:cubicBezTo>
                  <a:cubicBezTo>
                    <a:pt x="202" y="89"/>
                    <a:pt x="200" y="87"/>
                    <a:pt x="199" y="86"/>
                  </a:cubicBezTo>
                  <a:cubicBezTo>
                    <a:pt x="198" y="86"/>
                    <a:pt x="198" y="85"/>
                    <a:pt x="197" y="85"/>
                  </a:cubicBezTo>
                  <a:cubicBezTo>
                    <a:pt x="198" y="84"/>
                    <a:pt x="199" y="84"/>
                    <a:pt x="200" y="84"/>
                  </a:cubicBezTo>
                  <a:cubicBezTo>
                    <a:pt x="201" y="85"/>
                    <a:pt x="203" y="87"/>
                    <a:pt x="206" y="89"/>
                  </a:cubicBezTo>
                  <a:cubicBezTo>
                    <a:pt x="209" y="91"/>
                    <a:pt x="212" y="93"/>
                    <a:pt x="215" y="93"/>
                  </a:cubicBezTo>
                  <a:cubicBezTo>
                    <a:pt x="215" y="93"/>
                    <a:pt x="215" y="93"/>
                    <a:pt x="215" y="93"/>
                  </a:cubicBezTo>
                  <a:cubicBezTo>
                    <a:pt x="216" y="93"/>
                    <a:pt x="216" y="93"/>
                    <a:pt x="216" y="93"/>
                  </a:cubicBezTo>
                  <a:cubicBezTo>
                    <a:pt x="216" y="93"/>
                    <a:pt x="217" y="93"/>
                    <a:pt x="217" y="93"/>
                  </a:cubicBezTo>
                  <a:cubicBezTo>
                    <a:pt x="218" y="93"/>
                    <a:pt x="220" y="92"/>
                    <a:pt x="221" y="91"/>
                  </a:cubicBezTo>
                  <a:cubicBezTo>
                    <a:pt x="223" y="90"/>
                    <a:pt x="224" y="90"/>
                    <a:pt x="224" y="90"/>
                  </a:cubicBezTo>
                  <a:cubicBezTo>
                    <a:pt x="234" y="85"/>
                    <a:pt x="241" y="81"/>
                    <a:pt x="251" y="76"/>
                  </a:cubicBezTo>
                  <a:cubicBezTo>
                    <a:pt x="251" y="76"/>
                    <a:pt x="252" y="75"/>
                    <a:pt x="252" y="74"/>
                  </a:cubicBezTo>
                  <a:cubicBezTo>
                    <a:pt x="255" y="68"/>
                    <a:pt x="259" y="62"/>
                    <a:pt x="262" y="55"/>
                  </a:cubicBezTo>
                  <a:cubicBezTo>
                    <a:pt x="262" y="55"/>
                    <a:pt x="262" y="54"/>
                    <a:pt x="261" y="54"/>
                  </a:cubicBezTo>
                  <a:cubicBezTo>
                    <a:pt x="261" y="53"/>
                    <a:pt x="261" y="53"/>
                    <a:pt x="261" y="53"/>
                  </a:cubicBezTo>
                  <a:cubicBezTo>
                    <a:pt x="260" y="53"/>
                    <a:pt x="260" y="54"/>
                    <a:pt x="260" y="54"/>
                  </a:cubicBezTo>
                  <a:cubicBezTo>
                    <a:pt x="257" y="60"/>
                    <a:pt x="254" y="66"/>
                    <a:pt x="251" y="72"/>
                  </a:cubicBezTo>
                  <a:cubicBezTo>
                    <a:pt x="250" y="71"/>
                    <a:pt x="250" y="71"/>
                    <a:pt x="250" y="71"/>
                  </a:cubicBezTo>
                  <a:cubicBezTo>
                    <a:pt x="249" y="71"/>
                    <a:pt x="249" y="71"/>
                    <a:pt x="249" y="72"/>
                  </a:cubicBezTo>
                  <a:cubicBezTo>
                    <a:pt x="248" y="72"/>
                    <a:pt x="248" y="72"/>
                    <a:pt x="248" y="72"/>
                  </a:cubicBezTo>
                  <a:cubicBezTo>
                    <a:pt x="250" y="67"/>
                    <a:pt x="253" y="63"/>
                    <a:pt x="255" y="58"/>
                  </a:cubicBezTo>
                  <a:cubicBezTo>
                    <a:pt x="255" y="57"/>
                    <a:pt x="255" y="57"/>
                    <a:pt x="254" y="56"/>
                  </a:cubicBezTo>
                  <a:cubicBezTo>
                    <a:pt x="254" y="56"/>
                    <a:pt x="254" y="56"/>
                    <a:pt x="254" y="56"/>
                  </a:cubicBezTo>
                  <a:cubicBezTo>
                    <a:pt x="254" y="56"/>
                    <a:pt x="253" y="57"/>
                    <a:pt x="253" y="57"/>
                  </a:cubicBezTo>
                  <a:cubicBezTo>
                    <a:pt x="250" y="63"/>
                    <a:pt x="247" y="68"/>
                    <a:pt x="244" y="74"/>
                  </a:cubicBezTo>
                  <a:cubicBezTo>
                    <a:pt x="244" y="74"/>
                    <a:pt x="243" y="74"/>
                    <a:pt x="242" y="75"/>
                  </a:cubicBezTo>
                  <a:cubicBezTo>
                    <a:pt x="246" y="69"/>
                    <a:pt x="248" y="63"/>
                    <a:pt x="251" y="56"/>
                  </a:cubicBezTo>
                  <a:cubicBezTo>
                    <a:pt x="251" y="55"/>
                    <a:pt x="251" y="55"/>
                    <a:pt x="250" y="54"/>
                  </a:cubicBezTo>
                  <a:cubicBezTo>
                    <a:pt x="250" y="54"/>
                    <a:pt x="250" y="54"/>
                    <a:pt x="250" y="54"/>
                  </a:cubicBezTo>
                  <a:cubicBezTo>
                    <a:pt x="249" y="54"/>
                    <a:pt x="249" y="55"/>
                    <a:pt x="249" y="55"/>
                  </a:cubicBezTo>
                  <a:cubicBezTo>
                    <a:pt x="246" y="63"/>
                    <a:pt x="242" y="70"/>
                    <a:pt x="238" y="77"/>
                  </a:cubicBezTo>
                  <a:cubicBezTo>
                    <a:pt x="237" y="77"/>
                    <a:pt x="236" y="78"/>
                    <a:pt x="235" y="78"/>
                  </a:cubicBezTo>
                  <a:cubicBezTo>
                    <a:pt x="240" y="72"/>
                    <a:pt x="243" y="64"/>
                    <a:pt x="246" y="57"/>
                  </a:cubicBezTo>
                  <a:cubicBezTo>
                    <a:pt x="246" y="56"/>
                    <a:pt x="246" y="55"/>
                    <a:pt x="245" y="55"/>
                  </a:cubicBezTo>
                  <a:cubicBezTo>
                    <a:pt x="245" y="55"/>
                    <a:pt x="245" y="55"/>
                    <a:pt x="245" y="55"/>
                  </a:cubicBezTo>
                  <a:cubicBezTo>
                    <a:pt x="244" y="55"/>
                    <a:pt x="244" y="55"/>
                    <a:pt x="244" y="56"/>
                  </a:cubicBezTo>
                  <a:cubicBezTo>
                    <a:pt x="241" y="64"/>
                    <a:pt x="237" y="72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1" y="81"/>
                    <a:pt x="230" y="81"/>
                    <a:pt x="230" y="81"/>
                  </a:cubicBezTo>
                  <a:cubicBezTo>
                    <a:pt x="234" y="74"/>
                    <a:pt x="238" y="67"/>
                    <a:pt x="241" y="59"/>
                  </a:cubicBezTo>
                  <a:cubicBezTo>
                    <a:pt x="241" y="58"/>
                    <a:pt x="241" y="57"/>
                    <a:pt x="240" y="57"/>
                  </a:cubicBezTo>
                  <a:cubicBezTo>
                    <a:pt x="240" y="57"/>
                    <a:pt x="240" y="57"/>
                    <a:pt x="240" y="57"/>
                  </a:cubicBezTo>
                  <a:cubicBezTo>
                    <a:pt x="239" y="57"/>
                    <a:pt x="239" y="57"/>
                    <a:pt x="239" y="58"/>
                  </a:cubicBezTo>
                  <a:cubicBezTo>
                    <a:pt x="235" y="67"/>
                    <a:pt x="231" y="75"/>
                    <a:pt x="226" y="83"/>
                  </a:cubicBezTo>
                  <a:cubicBezTo>
                    <a:pt x="225" y="84"/>
                    <a:pt x="224" y="84"/>
                    <a:pt x="223" y="85"/>
                  </a:cubicBezTo>
                  <a:cubicBezTo>
                    <a:pt x="227" y="77"/>
                    <a:pt x="232" y="70"/>
                    <a:pt x="235" y="62"/>
                  </a:cubicBezTo>
                  <a:cubicBezTo>
                    <a:pt x="235" y="61"/>
                    <a:pt x="234" y="60"/>
                    <a:pt x="234" y="60"/>
                  </a:cubicBezTo>
                  <a:cubicBezTo>
                    <a:pt x="234" y="60"/>
                    <a:pt x="233" y="60"/>
                    <a:pt x="233" y="60"/>
                  </a:cubicBezTo>
                  <a:cubicBezTo>
                    <a:pt x="233" y="60"/>
                    <a:pt x="232" y="60"/>
                    <a:pt x="232" y="61"/>
                  </a:cubicBezTo>
                  <a:cubicBezTo>
                    <a:pt x="230" y="70"/>
                    <a:pt x="224" y="77"/>
                    <a:pt x="220" y="86"/>
                  </a:cubicBezTo>
                  <a:cubicBezTo>
                    <a:pt x="220" y="87"/>
                    <a:pt x="219" y="87"/>
                    <a:pt x="219" y="87"/>
                  </a:cubicBezTo>
                  <a:cubicBezTo>
                    <a:pt x="218" y="87"/>
                    <a:pt x="217" y="88"/>
                    <a:pt x="216" y="88"/>
                  </a:cubicBezTo>
                  <a:cubicBezTo>
                    <a:pt x="216" y="88"/>
                    <a:pt x="216" y="88"/>
                    <a:pt x="216" y="88"/>
                  </a:cubicBezTo>
                  <a:cubicBezTo>
                    <a:pt x="215" y="88"/>
                    <a:pt x="215" y="88"/>
                    <a:pt x="215" y="88"/>
                  </a:cubicBezTo>
                  <a:cubicBezTo>
                    <a:pt x="216" y="87"/>
                    <a:pt x="217" y="86"/>
                    <a:pt x="218" y="85"/>
                  </a:cubicBezTo>
                  <a:cubicBezTo>
                    <a:pt x="218" y="85"/>
                    <a:pt x="219" y="85"/>
                    <a:pt x="220" y="84"/>
                  </a:cubicBezTo>
                  <a:cubicBezTo>
                    <a:pt x="221" y="83"/>
                    <a:pt x="222" y="82"/>
                    <a:pt x="222" y="81"/>
                  </a:cubicBezTo>
                  <a:cubicBezTo>
                    <a:pt x="223" y="78"/>
                    <a:pt x="224" y="75"/>
                    <a:pt x="224" y="72"/>
                  </a:cubicBezTo>
                  <a:cubicBezTo>
                    <a:pt x="224" y="72"/>
                    <a:pt x="224" y="72"/>
                    <a:pt x="224" y="72"/>
                  </a:cubicBezTo>
                  <a:cubicBezTo>
                    <a:pt x="225" y="70"/>
                    <a:pt x="226" y="67"/>
                    <a:pt x="227" y="64"/>
                  </a:cubicBezTo>
                  <a:cubicBezTo>
                    <a:pt x="227" y="64"/>
                    <a:pt x="227" y="63"/>
                    <a:pt x="226" y="63"/>
                  </a:cubicBezTo>
                  <a:cubicBezTo>
                    <a:pt x="226" y="63"/>
                    <a:pt x="226" y="63"/>
                    <a:pt x="226" y="63"/>
                  </a:cubicBezTo>
                  <a:cubicBezTo>
                    <a:pt x="226" y="63"/>
                    <a:pt x="225" y="63"/>
                    <a:pt x="225" y="64"/>
                  </a:cubicBezTo>
                  <a:cubicBezTo>
                    <a:pt x="225" y="65"/>
                    <a:pt x="224" y="66"/>
                    <a:pt x="224" y="67"/>
                  </a:cubicBezTo>
                  <a:cubicBezTo>
                    <a:pt x="224" y="66"/>
                    <a:pt x="223" y="65"/>
                    <a:pt x="223" y="64"/>
                  </a:cubicBezTo>
                  <a:cubicBezTo>
                    <a:pt x="218" y="43"/>
                    <a:pt x="212" y="30"/>
                    <a:pt x="206" y="22"/>
                  </a:cubicBezTo>
                  <a:cubicBezTo>
                    <a:pt x="203" y="19"/>
                    <a:pt x="200" y="16"/>
                    <a:pt x="197" y="1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200" y="14"/>
                    <a:pt x="203" y="13"/>
                    <a:pt x="206" y="11"/>
                  </a:cubicBezTo>
                  <a:cubicBezTo>
                    <a:pt x="209" y="10"/>
                    <a:pt x="212" y="9"/>
                    <a:pt x="215" y="7"/>
                  </a:cubicBezTo>
                  <a:cubicBezTo>
                    <a:pt x="217" y="6"/>
                    <a:pt x="219" y="5"/>
                    <a:pt x="220" y="4"/>
                  </a:cubicBezTo>
                  <a:cubicBezTo>
                    <a:pt x="222" y="4"/>
                    <a:pt x="222" y="2"/>
                    <a:pt x="221" y="1"/>
                  </a:cubicBezTo>
                  <a:cubicBezTo>
                    <a:pt x="221" y="0"/>
                    <a:pt x="220" y="0"/>
                    <a:pt x="21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55" name="Rectangle 839"/>
            <p:cNvSpPr>
              <a:spLocks noChangeArrowheads="1"/>
            </p:cNvSpPr>
            <p:nvPr/>
          </p:nvSpPr>
          <p:spPr bwMode="auto">
            <a:xfrm>
              <a:off x="2633" y="2778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56" name="Rectangle 840"/>
            <p:cNvSpPr>
              <a:spLocks noChangeArrowheads="1"/>
            </p:cNvSpPr>
            <p:nvPr/>
          </p:nvSpPr>
          <p:spPr bwMode="auto">
            <a:xfrm>
              <a:off x="2633" y="2778"/>
              <a:ext cx="1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57" name="Freeform 841"/>
            <p:cNvSpPr>
              <a:spLocks/>
            </p:cNvSpPr>
            <p:nvPr/>
          </p:nvSpPr>
          <p:spPr bwMode="auto">
            <a:xfrm>
              <a:off x="2820" y="25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58" name="Freeform 842"/>
            <p:cNvSpPr>
              <a:spLocks/>
            </p:cNvSpPr>
            <p:nvPr/>
          </p:nvSpPr>
          <p:spPr bwMode="auto">
            <a:xfrm>
              <a:off x="2820" y="25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59" name="Freeform 843"/>
            <p:cNvSpPr>
              <a:spLocks noEditPoints="1"/>
            </p:cNvSpPr>
            <p:nvPr/>
          </p:nvSpPr>
          <p:spPr bwMode="auto">
            <a:xfrm>
              <a:off x="4993" y="2200"/>
              <a:ext cx="393" cy="533"/>
            </a:xfrm>
            <a:custGeom>
              <a:avLst/>
              <a:gdLst>
                <a:gd name="T0" fmla="*/ 67 w 166"/>
                <a:gd name="T1" fmla="*/ 201 h 225"/>
                <a:gd name="T2" fmla="*/ 50 w 166"/>
                <a:gd name="T3" fmla="*/ 81 h 225"/>
                <a:gd name="T4" fmla="*/ 60 w 166"/>
                <a:gd name="T5" fmla="*/ 211 h 225"/>
                <a:gd name="T6" fmla="*/ 51 w 166"/>
                <a:gd name="T7" fmla="*/ 219 h 225"/>
                <a:gd name="T8" fmla="*/ 18 w 166"/>
                <a:gd name="T9" fmla="*/ 215 h 225"/>
                <a:gd name="T10" fmla="*/ 91 w 166"/>
                <a:gd name="T11" fmla="*/ 85 h 225"/>
                <a:gd name="T12" fmla="*/ 113 w 166"/>
                <a:gd name="T13" fmla="*/ 211 h 225"/>
                <a:gd name="T14" fmla="*/ 104 w 166"/>
                <a:gd name="T15" fmla="*/ 219 h 225"/>
                <a:gd name="T16" fmla="*/ 72 w 166"/>
                <a:gd name="T17" fmla="*/ 215 h 225"/>
                <a:gd name="T18" fmla="*/ 111 w 166"/>
                <a:gd name="T19" fmla="*/ 73 h 225"/>
                <a:gd name="T20" fmla="*/ 117 w 166"/>
                <a:gd name="T21" fmla="*/ 206 h 225"/>
                <a:gd name="T22" fmla="*/ 66 w 166"/>
                <a:gd name="T23" fmla="*/ 75 h 225"/>
                <a:gd name="T24" fmla="*/ 67 w 166"/>
                <a:gd name="T25" fmla="*/ 82 h 225"/>
                <a:gd name="T26" fmla="*/ 14 w 166"/>
                <a:gd name="T27" fmla="*/ 82 h 225"/>
                <a:gd name="T28" fmla="*/ 11 w 166"/>
                <a:gd name="T29" fmla="*/ 78 h 225"/>
                <a:gd name="T30" fmla="*/ 14 w 166"/>
                <a:gd name="T31" fmla="*/ 81 h 225"/>
                <a:gd name="T32" fmla="*/ 72 w 166"/>
                <a:gd name="T33" fmla="*/ 83 h 225"/>
                <a:gd name="T34" fmla="*/ 123 w 166"/>
                <a:gd name="T35" fmla="*/ 20 h 225"/>
                <a:gd name="T36" fmla="*/ 80 w 166"/>
                <a:gd name="T37" fmla="*/ 78 h 225"/>
                <a:gd name="T38" fmla="*/ 133 w 166"/>
                <a:gd name="T39" fmla="*/ 22 h 225"/>
                <a:gd name="T40" fmla="*/ 95 w 166"/>
                <a:gd name="T41" fmla="*/ 74 h 225"/>
                <a:gd name="T42" fmla="*/ 115 w 166"/>
                <a:gd name="T43" fmla="*/ 62 h 225"/>
                <a:gd name="T44" fmla="*/ 107 w 166"/>
                <a:gd name="T45" fmla="*/ 70 h 225"/>
                <a:gd name="T46" fmla="*/ 40 w 166"/>
                <a:gd name="T47" fmla="*/ 75 h 225"/>
                <a:gd name="T48" fmla="*/ 89 w 166"/>
                <a:gd name="T49" fmla="*/ 20 h 225"/>
                <a:gd name="T50" fmla="*/ 57 w 166"/>
                <a:gd name="T51" fmla="*/ 70 h 225"/>
                <a:gd name="T52" fmla="*/ 47 w 166"/>
                <a:gd name="T53" fmla="*/ 78 h 225"/>
                <a:gd name="T54" fmla="*/ 19 w 166"/>
                <a:gd name="T55" fmla="*/ 83 h 225"/>
                <a:gd name="T56" fmla="*/ 70 w 166"/>
                <a:gd name="T57" fmla="*/ 20 h 225"/>
                <a:gd name="T58" fmla="*/ 27 w 166"/>
                <a:gd name="T59" fmla="*/ 78 h 225"/>
                <a:gd name="T60" fmla="*/ 79 w 166"/>
                <a:gd name="T61" fmla="*/ 22 h 225"/>
                <a:gd name="T62" fmla="*/ 45 w 166"/>
                <a:gd name="T63" fmla="*/ 40 h 225"/>
                <a:gd name="T64" fmla="*/ 45 w 166"/>
                <a:gd name="T65" fmla="*/ 40 h 225"/>
                <a:gd name="T66" fmla="*/ 120 w 166"/>
                <a:gd name="T67" fmla="*/ 18 h 225"/>
                <a:gd name="T68" fmla="*/ 118 w 166"/>
                <a:gd name="T69" fmla="*/ 64 h 225"/>
                <a:gd name="T70" fmla="*/ 123 w 166"/>
                <a:gd name="T71" fmla="*/ 197 h 225"/>
                <a:gd name="T72" fmla="*/ 87 w 166"/>
                <a:gd name="T73" fmla="*/ 32 h 225"/>
                <a:gd name="T74" fmla="*/ 5 w 166"/>
                <a:gd name="T75" fmla="*/ 78 h 225"/>
                <a:gd name="T76" fmla="*/ 64 w 166"/>
                <a:gd name="T77" fmla="*/ 6 h 225"/>
                <a:gd name="T78" fmla="*/ 9 w 166"/>
                <a:gd name="T79" fmla="*/ 79 h 225"/>
                <a:gd name="T80" fmla="*/ 59 w 166"/>
                <a:gd name="T81" fmla="*/ 78 h 225"/>
                <a:gd name="T82" fmla="*/ 100 w 166"/>
                <a:gd name="T83" fmla="*/ 23 h 225"/>
                <a:gd name="T84" fmla="*/ 65 w 166"/>
                <a:gd name="T85" fmla="*/ 74 h 225"/>
                <a:gd name="T86" fmla="*/ 118 w 166"/>
                <a:gd name="T87" fmla="*/ 0 h 225"/>
                <a:gd name="T88" fmla="*/ 98 w 166"/>
                <a:gd name="T89" fmla="*/ 7 h 225"/>
                <a:gd name="T90" fmla="*/ 91 w 166"/>
                <a:gd name="T91" fmla="*/ 15 h 225"/>
                <a:gd name="T92" fmla="*/ 79 w 166"/>
                <a:gd name="T93" fmla="*/ 18 h 225"/>
                <a:gd name="T94" fmla="*/ 75 w 166"/>
                <a:gd name="T95" fmla="*/ 17 h 225"/>
                <a:gd name="T96" fmla="*/ 67 w 166"/>
                <a:gd name="T97" fmla="*/ 1 h 225"/>
                <a:gd name="T98" fmla="*/ 2 w 166"/>
                <a:gd name="T99" fmla="*/ 74 h 225"/>
                <a:gd name="T100" fmla="*/ 3 w 166"/>
                <a:gd name="T101" fmla="*/ 81 h 225"/>
                <a:gd name="T102" fmla="*/ 14 w 166"/>
                <a:gd name="T103" fmla="*/ 216 h 225"/>
                <a:gd name="T104" fmla="*/ 40 w 166"/>
                <a:gd name="T105" fmla="*/ 225 h 225"/>
                <a:gd name="T106" fmla="*/ 62 w 166"/>
                <a:gd name="T107" fmla="*/ 217 h 225"/>
                <a:gd name="T108" fmla="*/ 68 w 166"/>
                <a:gd name="T109" fmla="*/ 216 h 225"/>
                <a:gd name="T110" fmla="*/ 68 w 166"/>
                <a:gd name="T111" fmla="*/ 217 h 225"/>
                <a:gd name="T112" fmla="*/ 114 w 166"/>
                <a:gd name="T113" fmla="*/ 217 h 225"/>
                <a:gd name="T114" fmla="*/ 163 w 166"/>
                <a:gd name="T115" fmla="*/ 154 h 225"/>
                <a:gd name="T116" fmla="*/ 149 w 166"/>
                <a:gd name="T117" fmla="*/ 7 h 225"/>
                <a:gd name="T118" fmla="*/ 132 w 166"/>
                <a:gd name="T119" fmla="*/ 18 h 225"/>
                <a:gd name="T120" fmla="*/ 130 w 166"/>
                <a:gd name="T121" fmla="*/ 16 h 225"/>
                <a:gd name="T122" fmla="*/ 123 w 166"/>
                <a:gd name="T123" fmla="*/ 13 h 225"/>
                <a:gd name="T124" fmla="*/ 118 w 166"/>
                <a:gd name="T125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6" h="225">
                  <a:moveTo>
                    <a:pt x="63" y="206"/>
                  </a:moveTo>
                  <a:cubicBezTo>
                    <a:pt x="62" y="171"/>
                    <a:pt x="61" y="140"/>
                    <a:pt x="59" y="107"/>
                  </a:cubicBezTo>
                  <a:cubicBezTo>
                    <a:pt x="64" y="138"/>
                    <a:pt x="66" y="169"/>
                    <a:pt x="67" y="200"/>
                  </a:cubicBezTo>
                  <a:cubicBezTo>
                    <a:pt x="67" y="201"/>
                    <a:pt x="67" y="201"/>
                    <a:pt x="67" y="201"/>
                  </a:cubicBezTo>
                  <a:cubicBezTo>
                    <a:pt x="66" y="202"/>
                    <a:pt x="64" y="204"/>
                    <a:pt x="63" y="206"/>
                  </a:cubicBezTo>
                  <a:moveTo>
                    <a:pt x="22" y="87"/>
                  </a:moveTo>
                  <a:cubicBezTo>
                    <a:pt x="27" y="87"/>
                    <a:pt x="33" y="86"/>
                    <a:pt x="38" y="85"/>
                  </a:cubicBezTo>
                  <a:cubicBezTo>
                    <a:pt x="42" y="84"/>
                    <a:pt x="46" y="83"/>
                    <a:pt x="50" y="81"/>
                  </a:cubicBezTo>
                  <a:cubicBezTo>
                    <a:pt x="51" y="80"/>
                    <a:pt x="53" y="79"/>
                    <a:pt x="54" y="77"/>
                  </a:cubicBezTo>
                  <a:cubicBezTo>
                    <a:pt x="54" y="78"/>
                    <a:pt x="54" y="78"/>
                    <a:pt x="54" y="79"/>
                  </a:cubicBezTo>
                  <a:cubicBezTo>
                    <a:pt x="56" y="124"/>
                    <a:pt x="57" y="164"/>
                    <a:pt x="59" y="210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59" y="211"/>
                    <a:pt x="59" y="212"/>
                    <a:pt x="59" y="212"/>
                  </a:cubicBezTo>
                  <a:cubicBezTo>
                    <a:pt x="59" y="212"/>
                    <a:pt x="59" y="212"/>
                    <a:pt x="59" y="212"/>
                  </a:cubicBezTo>
                  <a:cubicBezTo>
                    <a:pt x="59" y="212"/>
                    <a:pt x="59" y="212"/>
                    <a:pt x="59" y="212"/>
                  </a:cubicBezTo>
                  <a:cubicBezTo>
                    <a:pt x="57" y="215"/>
                    <a:pt x="54" y="218"/>
                    <a:pt x="51" y="219"/>
                  </a:cubicBezTo>
                  <a:cubicBezTo>
                    <a:pt x="48" y="221"/>
                    <a:pt x="44" y="221"/>
                    <a:pt x="40" y="221"/>
                  </a:cubicBezTo>
                  <a:cubicBezTo>
                    <a:pt x="40" y="221"/>
                    <a:pt x="40" y="221"/>
                    <a:pt x="40" y="221"/>
                  </a:cubicBezTo>
                  <a:cubicBezTo>
                    <a:pt x="40" y="221"/>
                    <a:pt x="40" y="221"/>
                    <a:pt x="40" y="221"/>
                  </a:cubicBezTo>
                  <a:cubicBezTo>
                    <a:pt x="32" y="221"/>
                    <a:pt x="24" y="219"/>
                    <a:pt x="18" y="215"/>
                  </a:cubicBezTo>
                  <a:cubicBezTo>
                    <a:pt x="18" y="171"/>
                    <a:pt x="14" y="127"/>
                    <a:pt x="6" y="84"/>
                  </a:cubicBezTo>
                  <a:cubicBezTo>
                    <a:pt x="11" y="86"/>
                    <a:pt x="16" y="87"/>
                    <a:pt x="22" y="87"/>
                  </a:cubicBezTo>
                  <a:moveTo>
                    <a:pt x="75" y="87"/>
                  </a:moveTo>
                  <a:cubicBezTo>
                    <a:pt x="80" y="87"/>
                    <a:pt x="86" y="86"/>
                    <a:pt x="91" y="85"/>
                  </a:cubicBezTo>
                  <a:cubicBezTo>
                    <a:pt x="95" y="84"/>
                    <a:pt x="99" y="83"/>
                    <a:pt x="103" y="81"/>
                  </a:cubicBezTo>
                  <a:cubicBezTo>
                    <a:pt x="104" y="80"/>
                    <a:pt x="106" y="79"/>
                    <a:pt x="107" y="77"/>
                  </a:cubicBezTo>
                  <a:cubicBezTo>
                    <a:pt x="109" y="124"/>
                    <a:pt x="111" y="163"/>
                    <a:pt x="113" y="210"/>
                  </a:cubicBezTo>
                  <a:cubicBezTo>
                    <a:pt x="113" y="211"/>
                    <a:pt x="113" y="211"/>
                    <a:pt x="113" y="211"/>
                  </a:cubicBezTo>
                  <a:cubicBezTo>
                    <a:pt x="113" y="211"/>
                    <a:pt x="112" y="212"/>
                    <a:pt x="112" y="212"/>
                  </a:cubicBezTo>
                  <a:cubicBezTo>
                    <a:pt x="112" y="212"/>
                    <a:pt x="112" y="212"/>
                    <a:pt x="112" y="212"/>
                  </a:cubicBezTo>
                  <a:cubicBezTo>
                    <a:pt x="112" y="212"/>
                    <a:pt x="112" y="212"/>
                    <a:pt x="112" y="212"/>
                  </a:cubicBezTo>
                  <a:cubicBezTo>
                    <a:pt x="110" y="215"/>
                    <a:pt x="108" y="218"/>
                    <a:pt x="104" y="219"/>
                  </a:cubicBezTo>
                  <a:cubicBezTo>
                    <a:pt x="101" y="221"/>
                    <a:pt x="97" y="221"/>
                    <a:pt x="93" y="221"/>
                  </a:cubicBezTo>
                  <a:cubicBezTo>
                    <a:pt x="93" y="221"/>
                    <a:pt x="93" y="221"/>
                    <a:pt x="93" y="221"/>
                  </a:cubicBezTo>
                  <a:cubicBezTo>
                    <a:pt x="93" y="221"/>
                    <a:pt x="93" y="221"/>
                    <a:pt x="93" y="221"/>
                  </a:cubicBezTo>
                  <a:cubicBezTo>
                    <a:pt x="85" y="221"/>
                    <a:pt x="77" y="219"/>
                    <a:pt x="72" y="215"/>
                  </a:cubicBezTo>
                  <a:cubicBezTo>
                    <a:pt x="71" y="171"/>
                    <a:pt x="67" y="127"/>
                    <a:pt x="60" y="84"/>
                  </a:cubicBezTo>
                  <a:cubicBezTo>
                    <a:pt x="64" y="86"/>
                    <a:pt x="70" y="87"/>
                    <a:pt x="75" y="87"/>
                  </a:cubicBezTo>
                  <a:moveTo>
                    <a:pt x="117" y="206"/>
                  </a:moveTo>
                  <a:cubicBezTo>
                    <a:pt x="115" y="159"/>
                    <a:pt x="113" y="120"/>
                    <a:pt x="111" y="73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4" y="116"/>
                    <a:pt x="116" y="158"/>
                    <a:pt x="119" y="202"/>
                  </a:cubicBezTo>
                  <a:cubicBezTo>
                    <a:pt x="119" y="202"/>
                    <a:pt x="119" y="202"/>
                    <a:pt x="119" y="202"/>
                  </a:cubicBezTo>
                  <a:cubicBezTo>
                    <a:pt x="118" y="204"/>
                    <a:pt x="117" y="205"/>
                    <a:pt x="117" y="206"/>
                  </a:cubicBezTo>
                  <a:moveTo>
                    <a:pt x="66" y="82"/>
                  </a:moveTo>
                  <a:cubicBezTo>
                    <a:pt x="65" y="82"/>
                    <a:pt x="64" y="80"/>
                    <a:pt x="64" y="79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5" y="77"/>
                    <a:pt x="65" y="76"/>
                    <a:pt x="66" y="75"/>
                  </a:cubicBezTo>
                  <a:cubicBezTo>
                    <a:pt x="74" y="67"/>
                    <a:pt x="81" y="58"/>
                    <a:pt x="89" y="50"/>
                  </a:cubicBezTo>
                  <a:cubicBezTo>
                    <a:pt x="83" y="57"/>
                    <a:pt x="76" y="64"/>
                    <a:pt x="70" y="72"/>
                  </a:cubicBezTo>
                  <a:cubicBezTo>
                    <a:pt x="69" y="74"/>
                    <a:pt x="67" y="77"/>
                    <a:pt x="67" y="81"/>
                  </a:cubicBezTo>
                  <a:cubicBezTo>
                    <a:pt x="67" y="81"/>
                    <a:pt x="67" y="82"/>
                    <a:pt x="67" y="82"/>
                  </a:cubicBezTo>
                  <a:cubicBezTo>
                    <a:pt x="67" y="82"/>
                    <a:pt x="66" y="82"/>
                    <a:pt x="66" y="82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6" y="82"/>
                    <a:pt x="66" y="82"/>
                    <a:pt x="66" y="82"/>
                  </a:cubicBezTo>
                  <a:moveTo>
                    <a:pt x="14" y="82"/>
                  </a:moveTo>
                  <a:cubicBezTo>
                    <a:pt x="13" y="82"/>
                    <a:pt x="13" y="82"/>
                    <a:pt x="12" y="82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2"/>
                    <a:pt x="11" y="80"/>
                    <a:pt x="11" y="79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11" y="77"/>
                    <a:pt x="12" y="76"/>
                    <a:pt x="13" y="75"/>
                  </a:cubicBezTo>
                  <a:cubicBezTo>
                    <a:pt x="20" y="67"/>
                    <a:pt x="28" y="58"/>
                    <a:pt x="36" y="50"/>
                  </a:cubicBezTo>
                  <a:cubicBezTo>
                    <a:pt x="29" y="57"/>
                    <a:pt x="23" y="64"/>
                    <a:pt x="17" y="72"/>
                  </a:cubicBezTo>
                  <a:cubicBezTo>
                    <a:pt x="15" y="74"/>
                    <a:pt x="14" y="77"/>
                    <a:pt x="14" y="81"/>
                  </a:cubicBezTo>
                  <a:cubicBezTo>
                    <a:pt x="13" y="81"/>
                    <a:pt x="14" y="82"/>
                    <a:pt x="14" y="82"/>
                  </a:cubicBezTo>
                  <a:moveTo>
                    <a:pt x="75" y="83"/>
                  </a:moveTo>
                  <a:cubicBezTo>
                    <a:pt x="75" y="83"/>
                    <a:pt x="75" y="83"/>
                    <a:pt x="75" y="83"/>
                  </a:cubicBezTo>
                  <a:cubicBezTo>
                    <a:pt x="74" y="83"/>
                    <a:pt x="73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1" y="82"/>
                    <a:pt x="71" y="82"/>
                    <a:pt x="71" y="81"/>
                  </a:cubicBezTo>
                  <a:cubicBezTo>
                    <a:pt x="71" y="79"/>
                    <a:pt x="72" y="76"/>
                    <a:pt x="74" y="75"/>
                  </a:cubicBezTo>
                  <a:cubicBezTo>
                    <a:pt x="88" y="55"/>
                    <a:pt x="105" y="37"/>
                    <a:pt x="123" y="20"/>
                  </a:cubicBezTo>
                  <a:cubicBezTo>
                    <a:pt x="124" y="21"/>
                    <a:pt x="124" y="21"/>
                    <a:pt x="125" y="21"/>
                  </a:cubicBezTo>
                  <a:cubicBezTo>
                    <a:pt x="109" y="38"/>
                    <a:pt x="93" y="56"/>
                    <a:pt x="79" y="74"/>
                  </a:cubicBezTo>
                  <a:cubicBezTo>
                    <a:pt x="78" y="75"/>
                    <a:pt x="78" y="76"/>
                    <a:pt x="79" y="77"/>
                  </a:cubicBezTo>
                  <a:cubicBezTo>
                    <a:pt x="80" y="77"/>
                    <a:pt x="80" y="78"/>
                    <a:pt x="80" y="78"/>
                  </a:cubicBezTo>
                  <a:cubicBezTo>
                    <a:pt x="81" y="78"/>
                    <a:pt x="82" y="77"/>
                    <a:pt x="82" y="77"/>
                  </a:cubicBezTo>
                  <a:cubicBezTo>
                    <a:pt x="97" y="57"/>
                    <a:pt x="113" y="39"/>
                    <a:pt x="130" y="21"/>
                  </a:cubicBezTo>
                  <a:cubicBezTo>
                    <a:pt x="131" y="21"/>
                    <a:pt x="131" y="22"/>
                    <a:pt x="132" y="22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19" y="38"/>
                    <a:pt x="105" y="55"/>
                    <a:pt x="92" y="72"/>
                  </a:cubicBezTo>
                  <a:cubicBezTo>
                    <a:pt x="91" y="72"/>
                    <a:pt x="91" y="74"/>
                    <a:pt x="92" y="74"/>
                  </a:cubicBezTo>
                  <a:cubicBezTo>
                    <a:pt x="92" y="75"/>
                    <a:pt x="93" y="75"/>
                    <a:pt x="93" y="75"/>
                  </a:cubicBezTo>
                  <a:cubicBezTo>
                    <a:pt x="94" y="75"/>
                    <a:pt x="95" y="75"/>
                    <a:pt x="95" y="74"/>
                  </a:cubicBezTo>
                  <a:cubicBezTo>
                    <a:pt x="109" y="56"/>
                    <a:pt x="124" y="39"/>
                    <a:pt x="138" y="21"/>
                  </a:cubicBezTo>
                  <a:cubicBezTo>
                    <a:pt x="138" y="21"/>
                    <a:pt x="138" y="21"/>
                    <a:pt x="138" y="21"/>
                  </a:cubicBezTo>
                  <a:cubicBezTo>
                    <a:pt x="139" y="21"/>
                    <a:pt x="140" y="21"/>
                    <a:pt x="140" y="21"/>
                  </a:cubicBezTo>
                  <a:cubicBezTo>
                    <a:pt x="133" y="35"/>
                    <a:pt x="124" y="49"/>
                    <a:pt x="115" y="62"/>
                  </a:cubicBezTo>
                  <a:cubicBezTo>
                    <a:pt x="113" y="64"/>
                    <a:pt x="111" y="66"/>
                    <a:pt x="110" y="68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08" y="68"/>
                    <a:pt x="107" y="69"/>
                    <a:pt x="107" y="70"/>
                  </a:cubicBezTo>
                  <a:cubicBezTo>
                    <a:pt x="106" y="73"/>
                    <a:pt x="104" y="76"/>
                    <a:pt x="101" y="78"/>
                  </a:cubicBezTo>
                  <a:cubicBezTo>
                    <a:pt x="98" y="80"/>
                    <a:pt x="94" y="81"/>
                    <a:pt x="90" y="81"/>
                  </a:cubicBezTo>
                  <a:cubicBezTo>
                    <a:pt x="85" y="82"/>
                    <a:pt x="80" y="83"/>
                    <a:pt x="75" y="83"/>
                  </a:cubicBezTo>
                  <a:moveTo>
                    <a:pt x="40" y="75"/>
                  </a:moveTo>
                  <a:cubicBezTo>
                    <a:pt x="41" y="75"/>
                    <a:pt x="41" y="75"/>
                    <a:pt x="42" y="74"/>
                  </a:cubicBezTo>
                  <a:cubicBezTo>
                    <a:pt x="56" y="56"/>
                    <a:pt x="70" y="39"/>
                    <a:pt x="85" y="21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6" y="21"/>
                    <a:pt x="88" y="20"/>
                    <a:pt x="89" y="20"/>
                  </a:cubicBezTo>
                  <a:cubicBezTo>
                    <a:pt x="84" y="30"/>
                    <a:pt x="78" y="39"/>
                    <a:pt x="72" y="48"/>
                  </a:cubicBezTo>
                  <a:cubicBezTo>
                    <a:pt x="72" y="49"/>
                    <a:pt x="72" y="49"/>
                    <a:pt x="72" y="50"/>
                  </a:cubicBezTo>
                  <a:cubicBezTo>
                    <a:pt x="67" y="56"/>
                    <a:pt x="62" y="63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69"/>
                    <a:pt x="56" y="68"/>
                    <a:pt x="56" y="68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4" y="68"/>
                    <a:pt x="53" y="69"/>
                    <a:pt x="53" y="70"/>
                  </a:cubicBezTo>
                  <a:cubicBezTo>
                    <a:pt x="53" y="73"/>
                    <a:pt x="50" y="76"/>
                    <a:pt x="47" y="78"/>
                  </a:cubicBezTo>
                  <a:cubicBezTo>
                    <a:pt x="44" y="80"/>
                    <a:pt x="41" y="81"/>
                    <a:pt x="37" y="81"/>
                  </a:cubicBezTo>
                  <a:cubicBezTo>
                    <a:pt x="32" y="82"/>
                    <a:pt x="27" y="83"/>
                    <a:pt x="22" y="83"/>
                  </a:cubicBezTo>
                  <a:cubicBezTo>
                    <a:pt x="22" y="83"/>
                    <a:pt x="22" y="83"/>
                    <a:pt x="22" y="83"/>
                  </a:cubicBezTo>
                  <a:cubicBezTo>
                    <a:pt x="21" y="83"/>
                    <a:pt x="20" y="83"/>
                    <a:pt x="19" y="83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2"/>
                    <a:pt x="18" y="82"/>
                    <a:pt x="18" y="81"/>
                  </a:cubicBezTo>
                  <a:cubicBezTo>
                    <a:pt x="17" y="79"/>
                    <a:pt x="19" y="76"/>
                    <a:pt x="20" y="75"/>
                  </a:cubicBezTo>
                  <a:cubicBezTo>
                    <a:pt x="35" y="55"/>
                    <a:pt x="52" y="37"/>
                    <a:pt x="70" y="20"/>
                  </a:cubicBezTo>
                  <a:cubicBezTo>
                    <a:pt x="70" y="21"/>
                    <a:pt x="71" y="21"/>
                    <a:pt x="72" y="21"/>
                  </a:cubicBezTo>
                  <a:cubicBezTo>
                    <a:pt x="55" y="38"/>
                    <a:pt x="40" y="56"/>
                    <a:pt x="26" y="74"/>
                  </a:cubicBezTo>
                  <a:cubicBezTo>
                    <a:pt x="25" y="75"/>
                    <a:pt x="25" y="76"/>
                    <a:pt x="26" y="77"/>
                  </a:cubicBezTo>
                  <a:cubicBezTo>
                    <a:pt x="26" y="77"/>
                    <a:pt x="27" y="78"/>
                    <a:pt x="27" y="78"/>
                  </a:cubicBezTo>
                  <a:cubicBezTo>
                    <a:pt x="28" y="78"/>
                    <a:pt x="28" y="77"/>
                    <a:pt x="29" y="77"/>
                  </a:cubicBezTo>
                  <a:cubicBezTo>
                    <a:pt x="44" y="57"/>
                    <a:pt x="60" y="39"/>
                    <a:pt x="77" y="21"/>
                  </a:cubicBezTo>
                  <a:cubicBezTo>
                    <a:pt x="77" y="21"/>
                    <a:pt x="78" y="22"/>
                    <a:pt x="79" y="22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66" y="38"/>
                    <a:pt x="52" y="55"/>
                    <a:pt x="38" y="72"/>
                  </a:cubicBezTo>
                  <a:cubicBezTo>
                    <a:pt x="38" y="72"/>
                    <a:pt x="38" y="74"/>
                    <a:pt x="39" y="74"/>
                  </a:cubicBezTo>
                  <a:cubicBezTo>
                    <a:pt x="39" y="75"/>
                    <a:pt x="40" y="75"/>
                    <a:pt x="40" y="75"/>
                  </a:cubicBezTo>
                  <a:moveTo>
                    <a:pt x="45" y="40"/>
                  </a:moveTo>
                  <a:cubicBezTo>
                    <a:pt x="52" y="32"/>
                    <a:pt x="59" y="24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59" y="25"/>
                    <a:pt x="52" y="32"/>
                    <a:pt x="45" y="40"/>
                  </a:cubicBezTo>
                  <a:moveTo>
                    <a:pt x="98" y="40"/>
                  </a:moveTo>
                  <a:cubicBezTo>
                    <a:pt x="105" y="32"/>
                    <a:pt x="112" y="24"/>
                    <a:pt x="119" y="17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0" y="18"/>
                    <a:pt x="120" y="18"/>
                    <a:pt x="120" y="18"/>
                  </a:cubicBezTo>
                  <a:cubicBezTo>
                    <a:pt x="112" y="25"/>
                    <a:pt x="105" y="32"/>
                    <a:pt x="98" y="40"/>
                  </a:cubicBezTo>
                  <a:moveTo>
                    <a:pt x="123" y="197"/>
                  </a:moveTo>
                  <a:cubicBezTo>
                    <a:pt x="120" y="153"/>
                    <a:pt x="118" y="112"/>
                    <a:pt x="116" y="67"/>
                  </a:cubicBezTo>
                  <a:cubicBezTo>
                    <a:pt x="116" y="66"/>
                    <a:pt x="117" y="65"/>
                    <a:pt x="118" y="64"/>
                  </a:cubicBezTo>
                  <a:cubicBezTo>
                    <a:pt x="130" y="49"/>
                    <a:pt x="139" y="32"/>
                    <a:pt x="148" y="15"/>
                  </a:cubicBezTo>
                  <a:cubicBezTo>
                    <a:pt x="155" y="60"/>
                    <a:pt x="161" y="105"/>
                    <a:pt x="162" y="150"/>
                  </a:cubicBezTo>
                  <a:cubicBezTo>
                    <a:pt x="161" y="150"/>
                    <a:pt x="161" y="150"/>
                    <a:pt x="161" y="150"/>
                  </a:cubicBezTo>
                  <a:cubicBezTo>
                    <a:pt x="148" y="165"/>
                    <a:pt x="135" y="181"/>
                    <a:pt x="123" y="197"/>
                  </a:cubicBezTo>
                  <a:moveTo>
                    <a:pt x="87" y="32"/>
                  </a:moveTo>
                  <a:cubicBezTo>
                    <a:pt x="90" y="27"/>
                    <a:pt x="93" y="21"/>
                    <a:pt x="96" y="15"/>
                  </a:cubicBezTo>
                  <a:cubicBezTo>
                    <a:pt x="96" y="17"/>
                    <a:pt x="97" y="19"/>
                    <a:pt x="97" y="21"/>
                  </a:cubicBezTo>
                  <a:cubicBezTo>
                    <a:pt x="93" y="24"/>
                    <a:pt x="90" y="28"/>
                    <a:pt x="87" y="32"/>
                  </a:cubicBezTo>
                  <a:moveTo>
                    <a:pt x="9" y="80"/>
                  </a:moveTo>
                  <a:cubicBezTo>
                    <a:pt x="8" y="80"/>
                    <a:pt x="8" y="80"/>
                    <a:pt x="8" y="80"/>
                  </a:cubicBezTo>
                  <a:cubicBezTo>
                    <a:pt x="7" y="80"/>
                    <a:pt x="6" y="79"/>
                    <a:pt x="5" y="78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7"/>
                    <a:pt x="5" y="76"/>
                    <a:pt x="5" y="76"/>
                  </a:cubicBezTo>
                  <a:cubicBezTo>
                    <a:pt x="22" y="50"/>
                    <a:pt x="42" y="27"/>
                    <a:pt x="64" y="6"/>
                  </a:cubicBezTo>
                  <a:cubicBezTo>
                    <a:pt x="64" y="9"/>
                    <a:pt x="65" y="11"/>
                    <a:pt x="66" y="14"/>
                  </a:cubicBezTo>
                  <a:cubicBezTo>
                    <a:pt x="47" y="34"/>
                    <a:pt x="29" y="54"/>
                    <a:pt x="11" y="74"/>
                  </a:cubicBezTo>
                  <a:cubicBezTo>
                    <a:pt x="10" y="75"/>
                    <a:pt x="9" y="76"/>
                    <a:pt x="9" y="78"/>
                  </a:cubicBezTo>
                  <a:cubicBezTo>
                    <a:pt x="9" y="78"/>
                    <a:pt x="9" y="79"/>
                    <a:pt x="9" y="79"/>
                  </a:cubicBezTo>
                  <a:cubicBezTo>
                    <a:pt x="9" y="80"/>
                    <a:pt x="9" y="80"/>
                    <a:pt x="9" y="80"/>
                  </a:cubicBezTo>
                  <a:moveTo>
                    <a:pt x="62" y="80"/>
                  </a:moveTo>
                  <a:cubicBezTo>
                    <a:pt x="62" y="80"/>
                    <a:pt x="62" y="80"/>
                    <a:pt x="62" y="80"/>
                  </a:cubicBezTo>
                  <a:cubicBezTo>
                    <a:pt x="61" y="80"/>
                    <a:pt x="59" y="79"/>
                    <a:pt x="59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71" y="57"/>
                    <a:pt x="85" y="40"/>
                    <a:pt x="100" y="23"/>
                  </a:cubicBezTo>
                  <a:cubicBezTo>
                    <a:pt x="101" y="23"/>
                    <a:pt x="101" y="23"/>
                    <a:pt x="101" y="22"/>
                  </a:cubicBezTo>
                  <a:cubicBezTo>
                    <a:pt x="106" y="17"/>
                    <a:pt x="112" y="11"/>
                    <a:pt x="117" y="6"/>
                  </a:cubicBezTo>
                  <a:cubicBezTo>
                    <a:pt x="118" y="9"/>
                    <a:pt x="118" y="11"/>
                    <a:pt x="119" y="14"/>
                  </a:cubicBezTo>
                  <a:cubicBezTo>
                    <a:pt x="100" y="34"/>
                    <a:pt x="82" y="54"/>
                    <a:pt x="65" y="74"/>
                  </a:cubicBezTo>
                  <a:cubicBezTo>
                    <a:pt x="64" y="75"/>
                    <a:pt x="63" y="76"/>
                    <a:pt x="62" y="78"/>
                  </a:cubicBezTo>
                  <a:cubicBezTo>
                    <a:pt x="62" y="78"/>
                    <a:pt x="62" y="79"/>
                    <a:pt x="62" y="79"/>
                  </a:cubicBezTo>
                  <a:cubicBezTo>
                    <a:pt x="62" y="80"/>
                    <a:pt x="62" y="80"/>
                    <a:pt x="62" y="80"/>
                  </a:cubicBezTo>
                  <a:moveTo>
                    <a:pt x="118" y="0"/>
                  </a:moveTo>
                  <a:cubicBezTo>
                    <a:pt x="118" y="0"/>
                    <a:pt x="117" y="0"/>
                    <a:pt x="117" y="0"/>
                  </a:cubicBezTo>
                  <a:cubicBezTo>
                    <a:pt x="111" y="6"/>
                    <a:pt x="106" y="11"/>
                    <a:pt x="100" y="17"/>
                  </a:cubicBezTo>
                  <a:cubicBezTo>
                    <a:pt x="100" y="14"/>
                    <a:pt x="100" y="11"/>
                    <a:pt x="99" y="9"/>
                  </a:cubicBezTo>
                  <a:cubicBezTo>
                    <a:pt x="99" y="8"/>
                    <a:pt x="98" y="7"/>
                    <a:pt x="98" y="7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7"/>
                    <a:pt x="96" y="7"/>
                    <a:pt x="95" y="8"/>
                  </a:cubicBezTo>
                  <a:cubicBezTo>
                    <a:pt x="94" y="10"/>
                    <a:pt x="93" y="13"/>
                    <a:pt x="91" y="15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1" y="15"/>
                    <a:pt x="90" y="15"/>
                    <a:pt x="90" y="15"/>
                  </a:cubicBezTo>
                  <a:cubicBezTo>
                    <a:pt x="87" y="17"/>
                    <a:pt x="83" y="18"/>
                    <a:pt x="79" y="18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17"/>
                    <a:pt x="77" y="16"/>
                    <a:pt x="77" y="16"/>
                  </a:cubicBezTo>
                  <a:cubicBezTo>
                    <a:pt x="76" y="16"/>
                    <a:pt x="76" y="17"/>
                    <a:pt x="75" y="17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3" y="17"/>
                    <a:pt x="72" y="17"/>
                    <a:pt x="70" y="16"/>
                  </a:cubicBezTo>
                  <a:cubicBezTo>
                    <a:pt x="70" y="15"/>
                    <a:pt x="70" y="14"/>
                    <a:pt x="69" y="13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8" y="9"/>
                    <a:pt x="68" y="5"/>
                    <a:pt x="67" y="1"/>
                  </a:cubicBezTo>
                  <a:cubicBezTo>
                    <a:pt x="67" y="1"/>
                    <a:pt x="66" y="0"/>
                    <a:pt x="66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40" y="22"/>
                    <a:pt x="20" y="47"/>
                    <a:pt x="2" y="74"/>
                  </a:cubicBezTo>
                  <a:cubicBezTo>
                    <a:pt x="1" y="74"/>
                    <a:pt x="1" y="75"/>
                    <a:pt x="1" y="76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8"/>
                    <a:pt x="1" y="79"/>
                    <a:pt x="1" y="80"/>
                  </a:cubicBezTo>
                  <a:cubicBezTo>
                    <a:pt x="2" y="80"/>
                    <a:pt x="2" y="81"/>
                    <a:pt x="3" y="81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2" y="82"/>
                    <a:pt x="2" y="83"/>
                    <a:pt x="2" y="83"/>
                  </a:cubicBezTo>
                  <a:cubicBezTo>
                    <a:pt x="10" y="127"/>
                    <a:pt x="14" y="171"/>
                    <a:pt x="14" y="216"/>
                  </a:cubicBezTo>
                  <a:cubicBezTo>
                    <a:pt x="14" y="216"/>
                    <a:pt x="14" y="216"/>
                    <a:pt x="14" y="216"/>
                  </a:cubicBezTo>
                  <a:cubicBezTo>
                    <a:pt x="14" y="216"/>
                    <a:pt x="14" y="216"/>
                    <a:pt x="14" y="216"/>
                  </a:cubicBezTo>
                  <a:cubicBezTo>
                    <a:pt x="14" y="216"/>
                    <a:pt x="14" y="216"/>
                    <a:pt x="14" y="216"/>
                  </a:cubicBezTo>
                  <a:cubicBezTo>
                    <a:pt x="15" y="217"/>
                    <a:pt x="15" y="217"/>
                    <a:pt x="15" y="217"/>
                  </a:cubicBezTo>
                  <a:cubicBezTo>
                    <a:pt x="22" y="223"/>
                    <a:pt x="31" y="225"/>
                    <a:pt x="40" y="225"/>
                  </a:cubicBezTo>
                  <a:cubicBezTo>
                    <a:pt x="44" y="225"/>
                    <a:pt x="49" y="225"/>
                    <a:pt x="53" y="223"/>
                  </a:cubicBezTo>
                  <a:cubicBezTo>
                    <a:pt x="56" y="221"/>
                    <a:pt x="58" y="219"/>
                    <a:pt x="60" y="217"/>
                  </a:cubicBezTo>
                  <a:cubicBezTo>
                    <a:pt x="61" y="217"/>
                    <a:pt x="61" y="217"/>
                    <a:pt x="61" y="217"/>
                  </a:cubicBezTo>
                  <a:cubicBezTo>
                    <a:pt x="61" y="217"/>
                    <a:pt x="61" y="217"/>
                    <a:pt x="62" y="217"/>
                  </a:cubicBezTo>
                  <a:cubicBezTo>
                    <a:pt x="63" y="216"/>
                    <a:pt x="63" y="215"/>
                    <a:pt x="63" y="214"/>
                  </a:cubicBezTo>
                  <a:cubicBezTo>
                    <a:pt x="62" y="214"/>
                    <a:pt x="62" y="214"/>
                    <a:pt x="62" y="214"/>
                  </a:cubicBezTo>
                  <a:cubicBezTo>
                    <a:pt x="64" y="211"/>
                    <a:pt x="66" y="209"/>
                    <a:pt x="67" y="207"/>
                  </a:cubicBezTo>
                  <a:cubicBezTo>
                    <a:pt x="68" y="210"/>
                    <a:pt x="68" y="213"/>
                    <a:pt x="68" y="216"/>
                  </a:cubicBezTo>
                  <a:cubicBezTo>
                    <a:pt x="68" y="216"/>
                    <a:pt x="68" y="216"/>
                    <a:pt x="68" y="216"/>
                  </a:cubicBezTo>
                  <a:cubicBezTo>
                    <a:pt x="68" y="216"/>
                    <a:pt x="68" y="216"/>
                    <a:pt x="68" y="216"/>
                  </a:cubicBezTo>
                  <a:cubicBezTo>
                    <a:pt x="68" y="216"/>
                    <a:pt x="68" y="216"/>
                    <a:pt x="68" y="216"/>
                  </a:cubicBezTo>
                  <a:cubicBezTo>
                    <a:pt x="68" y="217"/>
                    <a:pt x="68" y="217"/>
                    <a:pt x="68" y="217"/>
                  </a:cubicBezTo>
                  <a:cubicBezTo>
                    <a:pt x="75" y="223"/>
                    <a:pt x="84" y="225"/>
                    <a:pt x="93" y="225"/>
                  </a:cubicBezTo>
                  <a:cubicBezTo>
                    <a:pt x="98" y="225"/>
                    <a:pt x="102" y="225"/>
                    <a:pt x="106" y="223"/>
                  </a:cubicBezTo>
                  <a:cubicBezTo>
                    <a:pt x="109" y="221"/>
                    <a:pt x="112" y="219"/>
                    <a:pt x="114" y="217"/>
                  </a:cubicBezTo>
                  <a:cubicBezTo>
                    <a:pt x="114" y="217"/>
                    <a:pt x="114" y="217"/>
                    <a:pt x="114" y="217"/>
                  </a:cubicBezTo>
                  <a:cubicBezTo>
                    <a:pt x="114" y="217"/>
                    <a:pt x="115" y="217"/>
                    <a:pt x="115" y="217"/>
                  </a:cubicBezTo>
                  <a:cubicBezTo>
                    <a:pt x="116" y="216"/>
                    <a:pt x="116" y="215"/>
                    <a:pt x="116" y="214"/>
                  </a:cubicBezTo>
                  <a:cubicBezTo>
                    <a:pt x="116" y="214"/>
                    <a:pt x="116" y="214"/>
                    <a:pt x="116" y="214"/>
                  </a:cubicBezTo>
                  <a:cubicBezTo>
                    <a:pt x="130" y="193"/>
                    <a:pt x="146" y="173"/>
                    <a:pt x="163" y="154"/>
                  </a:cubicBezTo>
                  <a:cubicBezTo>
                    <a:pt x="164" y="155"/>
                    <a:pt x="164" y="155"/>
                    <a:pt x="164" y="155"/>
                  </a:cubicBezTo>
                  <a:cubicBezTo>
                    <a:pt x="165" y="155"/>
                    <a:pt x="166" y="154"/>
                    <a:pt x="166" y="153"/>
                  </a:cubicBezTo>
                  <a:cubicBezTo>
                    <a:pt x="165" y="105"/>
                    <a:pt x="159" y="56"/>
                    <a:pt x="151" y="9"/>
                  </a:cubicBezTo>
                  <a:cubicBezTo>
                    <a:pt x="151" y="8"/>
                    <a:pt x="150" y="7"/>
                    <a:pt x="149" y="7"/>
                  </a:cubicBezTo>
                  <a:cubicBezTo>
                    <a:pt x="149" y="7"/>
                    <a:pt x="149" y="7"/>
                    <a:pt x="149" y="7"/>
                  </a:cubicBezTo>
                  <a:cubicBezTo>
                    <a:pt x="148" y="7"/>
                    <a:pt x="148" y="7"/>
                    <a:pt x="147" y="8"/>
                  </a:cubicBezTo>
                  <a:cubicBezTo>
                    <a:pt x="146" y="10"/>
                    <a:pt x="145" y="13"/>
                    <a:pt x="143" y="15"/>
                  </a:cubicBezTo>
                  <a:cubicBezTo>
                    <a:pt x="140" y="17"/>
                    <a:pt x="136" y="18"/>
                    <a:pt x="132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2" y="18"/>
                    <a:pt x="132" y="18"/>
                    <a:pt x="132" y="18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1" y="17"/>
                    <a:pt x="131" y="16"/>
                    <a:pt x="130" y="16"/>
                  </a:cubicBezTo>
                  <a:cubicBezTo>
                    <a:pt x="130" y="16"/>
                    <a:pt x="129" y="17"/>
                    <a:pt x="129" y="17"/>
                  </a:cubicBezTo>
                  <a:cubicBezTo>
                    <a:pt x="128" y="17"/>
                    <a:pt x="128" y="17"/>
                    <a:pt x="128" y="17"/>
                  </a:cubicBezTo>
                  <a:cubicBezTo>
                    <a:pt x="127" y="17"/>
                    <a:pt x="125" y="17"/>
                    <a:pt x="123" y="16"/>
                  </a:cubicBezTo>
                  <a:cubicBezTo>
                    <a:pt x="123" y="15"/>
                    <a:pt x="123" y="14"/>
                    <a:pt x="123" y="13"/>
                  </a:cubicBezTo>
                  <a:cubicBezTo>
                    <a:pt x="122" y="12"/>
                    <a:pt x="122" y="12"/>
                    <a:pt x="122" y="12"/>
                  </a:cubicBezTo>
                  <a:cubicBezTo>
                    <a:pt x="122" y="9"/>
                    <a:pt x="121" y="5"/>
                    <a:pt x="120" y="1"/>
                  </a:cubicBezTo>
                  <a:cubicBezTo>
                    <a:pt x="120" y="1"/>
                    <a:pt x="120" y="0"/>
                    <a:pt x="119" y="0"/>
                  </a:cubicBezTo>
                  <a:cubicBezTo>
                    <a:pt x="119" y="0"/>
                    <a:pt x="118" y="0"/>
                    <a:pt x="11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60" name="Freeform 844"/>
            <p:cNvSpPr>
              <a:spLocks noEditPoints="1"/>
            </p:cNvSpPr>
            <p:nvPr/>
          </p:nvSpPr>
          <p:spPr bwMode="auto">
            <a:xfrm>
              <a:off x="5282" y="2338"/>
              <a:ext cx="83" cy="161"/>
            </a:xfrm>
            <a:custGeom>
              <a:avLst/>
              <a:gdLst>
                <a:gd name="T0" fmla="*/ 5 w 35"/>
                <a:gd name="T1" fmla="*/ 30 h 68"/>
                <a:gd name="T2" fmla="*/ 8 w 35"/>
                <a:gd name="T3" fmla="*/ 26 h 68"/>
                <a:gd name="T4" fmla="*/ 27 w 35"/>
                <a:gd name="T5" fmla="*/ 7 h 68"/>
                <a:gd name="T6" fmla="*/ 31 w 35"/>
                <a:gd name="T7" fmla="*/ 34 h 68"/>
                <a:gd name="T8" fmla="*/ 6 w 35"/>
                <a:gd name="T9" fmla="*/ 61 h 68"/>
                <a:gd name="T10" fmla="*/ 4 w 35"/>
                <a:gd name="T11" fmla="*/ 34 h 68"/>
                <a:gd name="T12" fmla="*/ 4 w 35"/>
                <a:gd name="T13" fmla="*/ 33 h 68"/>
                <a:gd name="T14" fmla="*/ 5 w 35"/>
                <a:gd name="T15" fmla="*/ 30 h 68"/>
                <a:gd name="T16" fmla="*/ 3 w 35"/>
                <a:gd name="T17" fmla="*/ 29 h 68"/>
                <a:gd name="T18" fmla="*/ 5 w 35"/>
                <a:gd name="T19" fmla="*/ 30 h 68"/>
                <a:gd name="T20" fmla="*/ 28 w 35"/>
                <a:gd name="T21" fmla="*/ 0 h 68"/>
                <a:gd name="T22" fmla="*/ 27 w 35"/>
                <a:gd name="T23" fmla="*/ 1 h 68"/>
                <a:gd name="T24" fmla="*/ 6 w 35"/>
                <a:gd name="T25" fmla="*/ 23 h 68"/>
                <a:gd name="T26" fmla="*/ 1 w 35"/>
                <a:gd name="T27" fmla="*/ 28 h 68"/>
                <a:gd name="T28" fmla="*/ 0 w 35"/>
                <a:gd name="T29" fmla="*/ 33 h 68"/>
                <a:gd name="T30" fmla="*/ 0 w 35"/>
                <a:gd name="T31" fmla="*/ 34 h 68"/>
                <a:gd name="T32" fmla="*/ 2 w 35"/>
                <a:gd name="T33" fmla="*/ 66 h 68"/>
                <a:gd name="T34" fmla="*/ 4 w 35"/>
                <a:gd name="T35" fmla="*/ 68 h 68"/>
                <a:gd name="T36" fmla="*/ 4 w 35"/>
                <a:gd name="T37" fmla="*/ 68 h 68"/>
                <a:gd name="T38" fmla="*/ 6 w 35"/>
                <a:gd name="T39" fmla="*/ 67 h 68"/>
                <a:gd name="T40" fmla="*/ 34 w 35"/>
                <a:gd name="T41" fmla="*/ 36 h 68"/>
                <a:gd name="T42" fmla="*/ 35 w 35"/>
                <a:gd name="T43" fmla="*/ 34 h 68"/>
                <a:gd name="T44" fmla="*/ 30 w 35"/>
                <a:gd name="T45" fmla="*/ 2 h 68"/>
                <a:gd name="T46" fmla="*/ 29 w 35"/>
                <a:gd name="T47" fmla="*/ 0 h 68"/>
                <a:gd name="T48" fmla="*/ 28 w 35"/>
                <a:gd name="T4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68">
                  <a:moveTo>
                    <a:pt x="5" y="30"/>
                  </a:moveTo>
                  <a:cubicBezTo>
                    <a:pt x="5" y="29"/>
                    <a:pt x="7" y="27"/>
                    <a:pt x="8" y="26"/>
                  </a:cubicBezTo>
                  <a:cubicBezTo>
                    <a:pt x="15" y="20"/>
                    <a:pt x="21" y="14"/>
                    <a:pt x="27" y="7"/>
                  </a:cubicBezTo>
                  <a:cubicBezTo>
                    <a:pt x="27" y="16"/>
                    <a:pt x="29" y="25"/>
                    <a:pt x="31" y="34"/>
                  </a:cubicBezTo>
                  <a:cubicBezTo>
                    <a:pt x="22" y="42"/>
                    <a:pt x="13" y="51"/>
                    <a:pt x="6" y="61"/>
                  </a:cubicBezTo>
                  <a:cubicBezTo>
                    <a:pt x="5" y="52"/>
                    <a:pt x="5" y="43"/>
                    <a:pt x="4" y="34"/>
                  </a:cubicBezTo>
                  <a:cubicBezTo>
                    <a:pt x="4" y="34"/>
                    <a:pt x="4" y="33"/>
                    <a:pt x="4" y="33"/>
                  </a:cubicBezTo>
                  <a:cubicBezTo>
                    <a:pt x="4" y="32"/>
                    <a:pt x="4" y="31"/>
                    <a:pt x="5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8" y="0"/>
                  </a:moveTo>
                  <a:cubicBezTo>
                    <a:pt x="28" y="0"/>
                    <a:pt x="27" y="0"/>
                    <a:pt x="27" y="1"/>
                  </a:cubicBezTo>
                  <a:cubicBezTo>
                    <a:pt x="21" y="9"/>
                    <a:pt x="14" y="16"/>
                    <a:pt x="6" y="23"/>
                  </a:cubicBezTo>
                  <a:cubicBezTo>
                    <a:pt x="4" y="24"/>
                    <a:pt x="2" y="26"/>
                    <a:pt x="1" y="28"/>
                  </a:cubicBezTo>
                  <a:cubicBezTo>
                    <a:pt x="0" y="30"/>
                    <a:pt x="0" y="32"/>
                    <a:pt x="0" y="3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45"/>
                    <a:pt x="1" y="56"/>
                    <a:pt x="2" y="66"/>
                  </a:cubicBezTo>
                  <a:cubicBezTo>
                    <a:pt x="2" y="67"/>
                    <a:pt x="3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8"/>
                    <a:pt x="6" y="68"/>
                    <a:pt x="6" y="67"/>
                  </a:cubicBezTo>
                  <a:cubicBezTo>
                    <a:pt x="14" y="56"/>
                    <a:pt x="24" y="46"/>
                    <a:pt x="34" y="36"/>
                  </a:cubicBezTo>
                  <a:cubicBezTo>
                    <a:pt x="35" y="36"/>
                    <a:pt x="35" y="35"/>
                    <a:pt x="35" y="34"/>
                  </a:cubicBezTo>
                  <a:cubicBezTo>
                    <a:pt x="32" y="24"/>
                    <a:pt x="31" y="13"/>
                    <a:pt x="30" y="2"/>
                  </a:cubicBezTo>
                  <a:cubicBezTo>
                    <a:pt x="30" y="1"/>
                    <a:pt x="30" y="0"/>
                    <a:pt x="29" y="0"/>
                  </a:cubicBezTo>
                  <a:cubicBezTo>
                    <a:pt x="29" y="0"/>
                    <a:pt x="28" y="0"/>
                    <a:pt x="2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61" name="Freeform 845"/>
            <p:cNvSpPr>
              <a:spLocks/>
            </p:cNvSpPr>
            <p:nvPr/>
          </p:nvSpPr>
          <p:spPr bwMode="auto">
            <a:xfrm>
              <a:off x="5173" y="2532"/>
              <a:ext cx="59" cy="161"/>
            </a:xfrm>
            <a:custGeom>
              <a:avLst/>
              <a:gdLst>
                <a:gd name="T0" fmla="*/ 7 w 25"/>
                <a:gd name="T1" fmla="*/ 0 h 68"/>
                <a:gd name="T2" fmla="*/ 0 w 25"/>
                <a:gd name="T3" fmla="*/ 15 h 68"/>
                <a:gd name="T4" fmla="*/ 5 w 25"/>
                <a:gd name="T5" fmla="*/ 23 h 68"/>
                <a:gd name="T6" fmla="*/ 10 w 25"/>
                <a:gd name="T7" fmla="*/ 21 h 68"/>
                <a:gd name="T8" fmla="*/ 5 w 25"/>
                <a:gd name="T9" fmla="*/ 29 h 68"/>
                <a:gd name="T10" fmla="*/ 3 w 25"/>
                <a:gd name="T11" fmla="*/ 36 h 68"/>
                <a:gd name="T12" fmla="*/ 8 w 25"/>
                <a:gd name="T13" fmla="*/ 39 h 68"/>
                <a:gd name="T14" fmla="*/ 6 w 25"/>
                <a:gd name="T15" fmla="*/ 49 h 68"/>
                <a:gd name="T16" fmla="*/ 17 w 25"/>
                <a:gd name="T17" fmla="*/ 49 h 68"/>
                <a:gd name="T18" fmla="*/ 8 w 25"/>
                <a:gd name="T19" fmla="*/ 63 h 68"/>
                <a:gd name="T20" fmla="*/ 10 w 25"/>
                <a:gd name="T21" fmla="*/ 67 h 68"/>
                <a:gd name="T22" fmla="*/ 15 w 25"/>
                <a:gd name="T23" fmla="*/ 68 h 68"/>
                <a:gd name="T24" fmla="*/ 20 w 25"/>
                <a:gd name="T25" fmla="*/ 66 h 68"/>
                <a:gd name="T26" fmla="*/ 20 w 25"/>
                <a:gd name="T27" fmla="*/ 66 h 68"/>
                <a:gd name="T28" fmla="*/ 21 w 25"/>
                <a:gd name="T29" fmla="*/ 63 h 68"/>
                <a:gd name="T30" fmla="*/ 14 w 25"/>
                <a:gd name="T31" fmla="*/ 64 h 68"/>
                <a:gd name="T32" fmla="*/ 14 w 25"/>
                <a:gd name="T33" fmla="*/ 64 h 68"/>
                <a:gd name="T34" fmla="*/ 12 w 25"/>
                <a:gd name="T35" fmla="*/ 63 h 68"/>
                <a:gd name="T36" fmla="*/ 24 w 25"/>
                <a:gd name="T37" fmla="*/ 46 h 68"/>
                <a:gd name="T38" fmla="*/ 23 w 25"/>
                <a:gd name="T39" fmla="*/ 43 h 68"/>
                <a:gd name="T40" fmla="*/ 12 w 25"/>
                <a:gd name="T41" fmla="*/ 46 h 68"/>
                <a:gd name="T42" fmla="*/ 14 w 25"/>
                <a:gd name="T43" fmla="*/ 39 h 68"/>
                <a:gd name="T44" fmla="*/ 23 w 25"/>
                <a:gd name="T45" fmla="*/ 32 h 68"/>
                <a:gd name="T46" fmla="*/ 21 w 25"/>
                <a:gd name="T47" fmla="*/ 31 h 68"/>
                <a:gd name="T48" fmla="*/ 11 w 25"/>
                <a:gd name="T49" fmla="*/ 35 h 68"/>
                <a:gd name="T50" fmla="*/ 9 w 25"/>
                <a:gd name="T51" fmla="*/ 35 h 68"/>
                <a:gd name="T52" fmla="*/ 7 w 25"/>
                <a:gd name="T53" fmla="*/ 34 h 68"/>
                <a:gd name="T54" fmla="*/ 8 w 25"/>
                <a:gd name="T55" fmla="*/ 32 h 68"/>
                <a:gd name="T56" fmla="*/ 22 w 25"/>
                <a:gd name="T57" fmla="*/ 12 h 68"/>
                <a:gd name="T58" fmla="*/ 19 w 25"/>
                <a:gd name="T59" fmla="*/ 11 h 68"/>
                <a:gd name="T60" fmla="*/ 6 w 25"/>
                <a:gd name="T61" fmla="*/ 19 h 68"/>
                <a:gd name="T62" fmla="*/ 5 w 25"/>
                <a:gd name="T63" fmla="*/ 19 h 68"/>
                <a:gd name="T64" fmla="*/ 4 w 25"/>
                <a:gd name="T65" fmla="*/ 15 h 68"/>
                <a:gd name="T66" fmla="*/ 10 w 25"/>
                <a:gd name="T67" fmla="*/ 3 h 68"/>
                <a:gd name="T68" fmla="*/ 8 w 25"/>
                <a:gd name="T6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68">
                  <a:moveTo>
                    <a:pt x="8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4" y="4"/>
                    <a:pt x="1" y="8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" y="21"/>
                    <a:pt x="3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3"/>
                    <a:pt x="9" y="22"/>
                    <a:pt x="10" y="21"/>
                  </a:cubicBezTo>
                  <a:cubicBezTo>
                    <a:pt x="11" y="21"/>
                    <a:pt x="12" y="20"/>
                    <a:pt x="12" y="20"/>
                  </a:cubicBezTo>
                  <a:cubicBezTo>
                    <a:pt x="10" y="23"/>
                    <a:pt x="8" y="26"/>
                    <a:pt x="5" y="29"/>
                  </a:cubicBezTo>
                  <a:cubicBezTo>
                    <a:pt x="4" y="30"/>
                    <a:pt x="3" y="32"/>
                    <a:pt x="3" y="34"/>
                  </a:cubicBezTo>
                  <a:cubicBezTo>
                    <a:pt x="3" y="35"/>
                    <a:pt x="3" y="35"/>
                    <a:pt x="3" y="36"/>
                  </a:cubicBezTo>
                  <a:cubicBezTo>
                    <a:pt x="4" y="37"/>
                    <a:pt x="5" y="38"/>
                    <a:pt x="6" y="38"/>
                  </a:cubicBezTo>
                  <a:cubicBezTo>
                    <a:pt x="7" y="39"/>
                    <a:pt x="8" y="39"/>
                    <a:pt x="8" y="39"/>
                  </a:cubicBezTo>
                  <a:cubicBezTo>
                    <a:pt x="7" y="41"/>
                    <a:pt x="6" y="44"/>
                    <a:pt x="5" y="47"/>
                  </a:cubicBezTo>
                  <a:cubicBezTo>
                    <a:pt x="5" y="48"/>
                    <a:pt x="5" y="49"/>
                    <a:pt x="6" y="49"/>
                  </a:cubicBezTo>
                  <a:cubicBezTo>
                    <a:pt x="8" y="50"/>
                    <a:pt x="10" y="50"/>
                    <a:pt x="12" y="50"/>
                  </a:cubicBezTo>
                  <a:cubicBezTo>
                    <a:pt x="13" y="50"/>
                    <a:pt x="15" y="50"/>
                    <a:pt x="17" y="49"/>
                  </a:cubicBezTo>
                  <a:cubicBezTo>
                    <a:pt x="15" y="53"/>
                    <a:pt x="12" y="56"/>
                    <a:pt x="9" y="60"/>
                  </a:cubicBezTo>
                  <a:cubicBezTo>
                    <a:pt x="9" y="60"/>
                    <a:pt x="9" y="61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5"/>
                    <a:pt x="9" y="66"/>
                    <a:pt x="10" y="67"/>
                  </a:cubicBezTo>
                  <a:cubicBezTo>
                    <a:pt x="11" y="67"/>
                    <a:pt x="13" y="68"/>
                    <a:pt x="14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7" y="67"/>
                    <a:pt x="19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1" y="66"/>
                    <a:pt x="22" y="66"/>
                    <a:pt x="22" y="65"/>
                  </a:cubicBezTo>
                  <a:cubicBezTo>
                    <a:pt x="23" y="64"/>
                    <a:pt x="22" y="63"/>
                    <a:pt x="21" y="63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7" y="62"/>
                    <a:pt x="16" y="63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3" y="64"/>
                    <a:pt x="13" y="63"/>
                    <a:pt x="13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3"/>
                    <a:pt x="12" y="63"/>
                    <a:pt x="13" y="62"/>
                  </a:cubicBezTo>
                  <a:cubicBezTo>
                    <a:pt x="17" y="57"/>
                    <a:pt x="20" y="51"/>
                    <a:pt x="24" y="46"/>
                  </a:cubicBezTo>
                  <a:cubicBezTo>
                    <a:pt x="25" y="45"/>
                    <a:pt x="25" y="44"/>
                    <a:pt x="24" y="43"/>
                  </a:cubicBezTo>
                  <a:cubicBezTo>
                    <a:pt x="24" y="43"/>
                    <a:pt x="23" y="43"/>
                    <a:pt x="23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19" y="45"/>
                    <a:pt x="15" y="46"/>
                    <a:pt x="12" y="46"/>
                  </a:cubicBezTo>
                  <a:cubicBezTo>
                    <a:pt x="11" y="46"/>
                    <a:pt x="10" y="46"/>
                    <a:pt x="9" y="46"/>
                  </a:cubicBezTo>
                  <a:cubicBezTo>
                    <a:pt x="10" y="43"/>
                    <a:pt x="12" y="41"/>
                    <a:pt x="14" y="39"/>
                  </a:cubicBezTo>
                  <a:cubicBezTo>
                    <a:pt x="17" y="38"/>
                    <a:pt x="20" y="37"/>
                    <a:pt x="23" y="34"/>
                  </a:cubicBezTo>
                  <a:cubicBezTo>
                    <a:pt x="23" y="33"/>
                    <a:pt x="23" y="32"/>
                    <a:pt x="23" y="32"/>
                  </a:cubicBezTo>
                  <a:cubicBezTo>
                    <a:pt x="22" y="31"/>
                    <a:pt x="22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7" y="32"/>
                    <a:pt x="15" y="33"/>
                    <a:pt x="12" y="35"/>
                  </a:cubicBezTo>
                  <a:cubicBezTo>
                    <a:pt x="12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5"/>
                    <a:pt x="9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3"/>
                    <a:pt x="8" y="32"/>
                  </a:cubicBezTo>
                  <a:cubicBezTo>
                    <a:pt x="13" y="26"/>
                    <a:pt x="17" y="20"/>
                    <a:pt x="22" y="14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21" y="11"/>
                    <a:pt x="21" y="11"/>
                    <a:pt x="20" y="11"/>
                  </a:cubicBezTo>
                  <a:cubicBezTo>
                    <a:pt x="20" y="11"/>
                    <a:pt x="20" y="11"/>
                    <a:pt x="19" y="11"/>
                  </a:cubicBezTo>
                  <a:cubicBezTo>
                    <a:pt x="16" y="13"/>
                    <a:pt x="12" y="16"/>
                    <a:pt x="8" y="18"/>
                  </a:cubicBezTo>
                  <a:cubicBezTo>
                    <a:pt x="7" y="18"/>
                    <a:pt x="6" y="19"/>
                    <a:pt x="6" y="19"/>
                  </a:cubicBezTo>
                  <a:cubicBezTo>
                    <a:pt x="6" y="19"/>
                    <a:pt x="6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4" y="18"/>
                  </a:cubicBezTo>
                  <a:cubicBezTo>
                    <a:pt x="4" y="17"/>
                    <a:pt x="4" y="16"/>
                    <a:pt x="4" y="15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5" y="10"/>
                    <a:pt x="7" y="6"/>
                    <a:pt x="10" y="3"/>
                  </a:cubicBezTo>
                  <a:cubicBezTo>
                    <a:pt x="10" y="2"/>
                    <a:pt x="10" y="1"/>
                    <a:pt x="10" y="0"/>
                  </a:cubicBezTo>
                  <a:cubicBezTo>
                    <a:pt x="9" y="0"/>
                    <a:pt x="9" y="0"/>
                    <a:pt x="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62" name="Freeform 846"/>
            <p:cNvSpPr>
              <a:spLocks/>
            </p:cNvSpPr>
            <p:nvPr/>
          </p:nvSpPr>
          <p:spPr bwMode="auto">
            <a:xfrm>
              <a:off x="5045" y="2532"/>
              <a:ext cx="59" cy="161"/>
            </a:xfrm>
            <a:custGeom>
              <a:avLst/>
              <a:gdLst>
                <a:gd name="T0" fmla="*/ 7 w 25"/>
                <a:gd name="T1" fmla="*/ 0 h 68"/>
                <a:gd name="T2" fmla="*/ 0 w 25"/>
                <a:gd name="T3" fmla="*/ 15 h 68"/>
                <a:gd name="T4" fmla="*/ 5 w 25"/>
                <a:gd name="T5" fmla="*/ 23 h 68"/>
                <a:gd name="T6" fmla="*/ 11 w 25"/>
                <a:gd name="T7" fmla="*/ 21 h 68"/>
                <a:gd name="T8" fmla="*/ 6 w 25"/>
                <a:gd name="T9" fmla="*/ 29 h 68"/>
                <a:gd name="T10" fmla="*/ 4 w 25"/>
                <a:gd name="T11" fmla="*/ 36 h 68"/>
                <a:gd name="T12" fmla="*/ 9 w 25"/>
                <a:gd name="T13" fmla="*/ 39 h 68"/>
                <a:gd name="T14" fmla="*/ 7 w 25"/>
                <a:gd name="T15" fmla="*/ 49 h 68"/>
                <a:gd name="T16" fmla="*/ 18 w 25"/>
                <a:gd name="T17" fmla="*/ 49 h 68"/>
                <a:gd name="T18" fmla="*/ 9 w 25"/>
                <a:gd name="T19" fmla="*/ 63 h 68"/>
                <a:gd name="T20" fmla="*/ 11 w 25"/>
                <a:gd name="T21" fmla="*/ 67 h 68"/>
                <a:gd name="T22" fmla="*/ 16 w 25"/>
                <a:gd name="T23" fmla="*/ 68 h 68"/>
                <a:gd name="T24" fmla="*/ 20 w 25"/>
                <a:gd name="T25" fmla="*/ 66 h 68"/>
                <a:gd name="T26" fmla="*/ 21 w 25"/>
                <a:gd name="T27" fmla="*/ 66 h 68"/>
                <a:gd name="T28" fmla="*/ 21 w 25"/>
                <a:gd name="T29" fmla="*/ 63 h 68"/>
                <a:gd name="T30" fmla="*/ 15 w 25"/>
                <a:gd name="T31" fmla="*/ 64 h 68"/>
                <a:gd name="T32" fmla="*/ 15 w 25"/>
                <a:gd name="T33" fmla="*/ 64 h 68"/>
                <a:gd name="T34" fmla="*/ 13 w 25"/>
                <a:gd name="T35" fmla="*/ 63 h 68"/>
                <a:gd name="T36" fmla="*/ 25 w 25"/>
                <a:gd name="T37" fmla="*/ 46 h 68"/>
                <a:gd name="T38" fmla="*/ 23 w 25"/>
                <a:gd name="T39" fmla="*/ 43 h 68"/>
                <a:gd name="T40" fmla="*/ 12 w 25"/>
                <a:gd name="T41" fmla="*/ 46 h 68"/>
                <a:gd name="T42" fmla="*/ 14 w 25"/>
                <a:gd name="T43" fmla="*/ 39 h 68"/>
                <a:gd name="T44" fmla="*/ 23 w 25"/>
                <a:gd name="T45" fmla="*/ 32 h 68"/>
                <a:gd name="T46" fmla="*/ 21 w 25"/>
                <a:gd name="T47" fmla="*/ 31 h 68"/>
                <a:gd name="T48" fmla="*/ 11 w 25"/>
                <a:gd name="T49" fmla="*/ 35 h 68"/>
                <a:gd name="T50" fmla="*/ 10 w 25"/>
                <a:gd name="T51" fmla="*/ 35 h 68"/>
                <a:gd name="T52" fmla="*/ 8 w 25"/>
                <a:gd name="T53" fmla="*/ 34 h 68"/>
                <a:gd name="T54" fmla="*/ 9 w 25"/>
                <a:gd name="T55" fmla="*/ 32 h 68"/>
                <a:gd name="T56" fmla="*/ 22 w 25"/>
                <a:gd name="T57" fmla="*/ 12 h 68"/>
                <a:gd name="T58" fmla="*/ 20 w 25"/>
                <a:gd name="T59" fmla="*/ 11 h 68"/>
                <a:gd name="T60" fmla="*/ 6 w 25"/>
                <a:gd name="T61" fmla="*/ 19 h 68"/>
                <a:gd name="T62" fmla="*/ 6 w 25"/>
                <a:gd name="T63" fmla="*/ 19 h 68"/>
                <a:gd name="T64" fmla="*/ 4 w 25"/>
                <a:gd name="T65" fmla="*/ 15 h 68"/>
                <a:gd name="T66" fmla="*/ 10 w 25"/>
                <a:gd name="T67" fmla="*/ 3 h 68"/>
                <a:gd name="T68" fmla="*/ 9 w 25"/>
                <a:gd name="T6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68">
                  <a:moveTo>
                    <a:pt x="9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4" y="4"/>
                    <a:pt x="2" y="8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7"/>
                    <a:pt x="1" y="18"/>
                    <a:pt x="1" y="20"/>
                  </a:cubicBezTo>
                  <a:cubicBezTo>
                    <a:pt x="2" y="21"/>
                    <a:pt x="4" y="23"/>
                    <a:pt x="5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8" y="23"/>
                    <a:pt x="10" y="22"/>
                    <a:pt x="11" y="21"/>
                  </a:cubicBezTo>
                  <a:cubicBezTo>
                    <a:pt x="12" y="21"/>
                    <a:pt x="12" y="20"/>
                    <a:pt x="13" y="20"/>
                  </a:cubicBezTo>
                  <a:cubicBezTo>
                    <a:pt x="11" y="23"/>
                    <a:pt x="8" y="26"/>
                    <a:pt x="6" y="29"/>
                  </a:cubicBezTo>
                  <a:cubicBezTo>
                    <a:pt x="5" y="30"/>
                    <a:pt x="4" y="32"/>
                    <a:pt x="4" y="34"/>
                  </a:cubicBezTo>
                  <a:cubicBezTo>
                    <a:pt x="4" y="35"/>
                    <a:pt x="4" y="35"/>
                    <a:pt x="4" y="36"/>
                  </a:cubicBezTo>
                  <a:cubicBezTo>
                    <a:pt x="5" y="37"/>
                    <a:pt x="6" y="38"/>
                    <a:pt x="6" y="38"/>
                  </a:cubicBezTo>
                  <a:cubicBezTo>
                    <a:pt x="7" y="39"/>
                    <a:pt x="8" y="39"/>
                    <a:pt x="9" y="39"/>
                  </a:cubicBezTo>
                  <a:cubicBezTo>
                    <a:pt x="7" y="41"/>
                    <a:pt x="6" y="44"/>
                    <a:pt x="6" y="47"/>
                  </a:cubicBezTo>
                  <a:cubicBezTo>
                    <a:pt x="5" y="48"/>
                    <a:pt x="6" y="49"/>
                    <a:pt x="7" y="49"/>
                  </a:cubicBezTo>
                  <a:cubicBezTo>
                    <a:pt x="9" y="50"/>
                    <a:pt x="11" y="50"/>
                    <a:pt x="12" y="50"/>
                  </a:cubicBezTo>
                  <a:cubicBezTo>
                    <a:pt x="14" y="50"/>
                    <a:pt x="16" y="50"/>
                    <a:pt x="18" y="49"/>
                  </a:cubicBezTo>
                  <a:cubicBezTo>
                    <a:pt x="15" y="53"/>
                    <a:pt x="13" y="56"/>
                    <a:pt x="10" y="60"/>
                  </a:cubicBezTo>
                  <a:cubicBezTo>
                    <a:pt x="10" y="60"/>
                    <a:pt x="9" y="61"/>
                    <a:pt x="9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5"/>
                    <a:pt x="10" y="66"/>
                    <a:pt x="11" y="67"/>
                  </a:cubicBezTo>
                  <a:cubicBezTo>
                    <a:pt x="12" y="67"/>
                    <a:pt x="13" y="68"/>
                    <a:pt x="15" y="68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8" y="67"/>
                    <a:pt x="19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2" y="66"/>
                    <a:pt x="23" y="66"/>
                    <a:pt x="23" y="65"/>
                  </a:cubicBezTo>
                  <a:cubicBezTo>
                    <a:pt x="23" y="64"/>
                    <a:pt x="23" y="63"/>
                    <a:pt x="21" y="63"/>
                  </a:cubicBezTo>
                  <a:cubicBezTo>
                    <a:pt x="21" y="62"/>
                    <a:pt x="21" y="62"/>
                    <a:pt x="20" y="62"/>
                  </a:cubicBezTo>
                  <a:cubicBezTo>
                    <a:pt x="18" y="62"/>
                    <a:pt x="16" y="63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4" y="64"/>
                    <a:pt x="13" y="63"/>
                    <a:pt x="13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3" y="63"/>
                    <a:pt x="13" y="63"/>
                    <a:pt x="13" y="62"/>
                  </a:cubicBezTo>
                  <a:cubicBezTo>
                    <a:pt x="17" y="57"/>
                    <a:pt x="21" y="51"/>
                    <a:pt x="25" y="46"/>
                  </a:cubicBezTo>
                  <a:cubicBezTo>
                    <a:pt x="25" y="45"/>
                    <a:pt x="25" y="44"/>
                    <a:pt x="25" y="43"/>
                  </a:cubicBezTo>
                  <a:cubicBezTo>
                    <a:pt x="24" y="43"/>
                    <a:pt x="24" y="43"/>
                    <a:pt x="23" y="43"/>
                  </a:cubicBezTo>
                  <a:cubicBezTo>
                    <a:pt x="23" y="43"/>
                    <a:pt x="23" y="43"/>
                    <a:pt x="22" y="43"/>
                  </a:cubicBezTo>
                  <a:cubicBezTo>
                    <a:pt x="19" y="45"/>
                    <a:pt x="16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cubicBezTo>
                    <a:pt x="11" y="43"/>
                    <a:pt x="13" y="41"/>
                    <a:pt x="14" y="39"/>
                  </a:cubicBezTo>
                  <a:cubicBezTo>
                    <a:pt x="18" y="38"/>
                    <a:pt x="21" y="37"/>
                    <a:pt x="23" y="34"/>
                  </a:cubicBezTo>
                  <a:cubicBezTo>
                    <a:pt x="24" y="33"/>
                    <a:pt x="24" y="32"/>
                    <a:pt x="23" y="32"/>
                  </a:cubicBezTo>
                  <a:cubicBezTo>
                    <a:pt x="23" y="31"/>
                    <a:pt x="22" y="31"/>
                    <a:pt x="22" y="31"/>
                  </a:cubicBezTo>
                  <a:cubicBezTo>
                    <a:pt x="22" y="31"/>
                    <a:pt x="21" y="31"/>
                    <a:pt x="21" y="31"/>
                  </a:cubicBezTo>
                  <a:cubicBezTo>
                    <a:pt x="18" y="32"/>
                    <a:pt x="15" y="33"/>
                    <a:pt x="13" y="35"/>
                  </a:cubicBezTo>
                  <a:cubicBezTo>
                    <a:pt x="12" y="35"/>
                    <a:pt x="12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0" y="35"/>
                    <a:pt x="10" y="35"/>
                  </a:cubicBezTo>
                  <a:cubicBezTo>
                    <a:pt x="9" y="35"/>
                    <a:pt x="9" y="35"/>
                    <a:pt x="8" y="35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3"/>
                    <a:pt x="9" y="32"/>
                  </a:cubicBezTo>
                  <a:cubicBezTo>
                    <a:pt x="13" y="26"/>
                    <a:pt x="18" y="20"/>
                    <a:pt x="23" y="14"/>
                  </a:cubicBezTo>
                  <a:cubicBezTo>
                    <a:pt x="23" y="13"/>
                    <a:pt x="23" y="12"/>
                    <a:pt x="22" y="12"/>
                  </a:cubicBezTo>
                  <a:cubicBezTo>
                    <a:pt x="22" y="11"/>
                    <a:pt x="21" y="11"/>
                    <a:pt x="21" y="11"/>
                  </a:cubicBezTo>
                  <a:cubicBezTo>
                    <a:pt x="21" y="11"/>
                    <a:pt x="20" y="11"/>
                    <a:pt x="20" y="11"/>
                  </a:cubicBezTo>
                  <a:cubicBezTo>
                    <a:pt x="16" y="13"/>
                    <a:pt x="12" y="16"/>
                    <a:pt x="9" y="18"/>
                  </a:cubicBezTo>
                  <a:cubicBezTo>
                    <a:pt x="8" y="18"/>
                    <a:pt x="7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19"/>
                    <a:pt x="5" y="19"/>
                    <a:pt x="5" y="18"/>
                  </a:cubicBezTo>
                  <a:cubicBezTo>
                    <a:pt x="5" y="17"/>
                    <a:pt x="4" y="16"/>
                    <a:pt x="4" y="15"/>
                  </a:cubicBezTo>
                  <a:cubicBezTo>
                    <a:pt x="4" y="15"/>
                    <a:pt x="4" y="14"/>
                    <a:pt x="5" y="13"/>
                  </a:cubicBezTo>
                  <a:cubicBezTo>
                    <a:pt x="6" y="10"/>
                    <a:pt x="8" y="6"/>
                    <a:pt x="10" y="3"/>
                  </a:cubicBezTo>
                  <a:cubicBezTo>
                    <a:pt x="11" y="2"/>
                    <a:pt x="11" y="1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63" name="Freeform 847"/>
            <p:cNvSpPr>
              <a:spLocks noEditPoints="1"/>
            </p:cNvSpPr>
            <p:nvPr/>
          </p:nvSpPr>
          <p:spPr bwMode="auto">
            <a:xfrm>
              <a:off x="2742" y="2913"/>
              <a:ext cx="236" cy="225"/>
            </a:xfrm>
            <a:custGeom>
              <a:avLst/>
              <a:gdLst>
                <a:gd name="T0" fmla="*/ 51 w 100"/>
                <a:gd name="T1" fmla="*/ 88 h 95"/>
                <a:gd name="T2" fmla="*/ 11 w 100"/>
                <a:gd name="T3" fmla="*/ 35 h 95"/>
                <a:gd name="T4" fmla="*/ 49 w 100"/>
                <a:gd name="T5" fmla="*/ 6 h 95"/>
                <a:gd name="T6" fmla="*/ 89 w 100"/>
                <a:gd name="T7" fmla="*/ 59 h 95"/>
                <a:gd name="T8" fmla="*/ 51 w 100"/>
                <a:gd name="T9" fmla="*/ 88 h 95"/>
                <a:gd name="T10" fmla="*/ 49 w 100"/>
                <a:gd name="T11" fmla="*/ 0 h 95"/>
                <a:gd name="T12" fmla="*/ 5 w 100"/>
                <a:gd name="T13" fmla="*/ 33 h 95"/>
                <a:gd name="T14" fmla="*/ 11 w 100"/>
                <a:gd name="T15" fmla="*/ 75 h 95"/>
                <a:gd name="T16" fmla="*/ 51 w 100"/>
                <a:gd name="T17" fmla="*/ 95 h 95"/>
                <a:gd name="T18" fmla="*/ 95 w 100"/>
                <a:gd name="T19" fmla="*/ 61 h 95"/>
                <a:gd name="T20" fmla="*/ 89 w 100"/>
                <a:gd name="T21" fmla="*/ 19 h 95"/>
                <a:gd name="T22" fmla="*/ 49 w 100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" h="95">
                  <a:moveTo>
                    <a:pt x="51" y="88"/>
                  </a:moveTo>
                  <a:cubicBezTo>
                    <a:pt x="26" y="88"/>
                    <a:pt x="1" y="67"/>
                    <a:pt x="11" y="35"/>
                  </a:cubicBezTo>
                  <a:cubicBezTo>
                    <a:pt x="17" y="14"/>
                    <a:pt x="33" y="6"/>
                    <a:pt x="49" y="6"/>
                  </a:cubicBezTo>
                  <a:cubicBezTo>
                    <a:pt x="74" y="6"/>
                    <a:pt x="99" y="27"/>
                    <a:pt x="89" y="59"/>
                  </a:cubicBezTo>
                  <a:cubicBezTo>
                    <a:pt x="83" y="80"/>
                    <a:pt x="67" y="88"/>
                    <a:pt x="51" y="88"/>
                  </a:cubicBezTo>
                  <a:moveTo>
                    <a:pt x="49" y="0"/>
                  </a:moveTo>
                  <a:cubicBezTo>
                    <a:pt x="28" y="0"/>
                    <a:pt x="11" y="12"/>
                    <a:pt x="5" y="33"/>
                  </a:cubicBezTo>
                  <a:cubicBezTo>
                    <a:pt x="0" y="48"/>
                    <a:pt x="2" y="63"/>
                    <a:pt x="11" y="75"/>
                  </a:cubicBezTo>
                  <a:cubicBezTo>
                    <a:pt x="20" y="87"/>
                    <a:pt x="35" y="95"/>
                    <a:pt x="51" y="95"/>
                  </a:cubicBezTo>
                  <a:cubicBezTo>
                    <a:pt x="72" y="95"/>
                    <a:pt x="88" y="82"/>
                    <a:pt x="95" y="61"/>
                  </a:cubicBezTo>
                  <a:cubicBezTo>
                    <a:pt x="100" y="46"/>
                    <a:pt x="98" y="31"/>
                    <a:pt x="89" y="19"/>
                  </a:cubicBezTo>
                  <a:cubicBezTo>
                    <a:pt x="80" y="7"/>
                    <a:pt x="65" y="0"/>
                    <a:pt x="4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64" name="Freeform 848"/>
            <p:cNvSpPr>
              <a:spLocks noEditPoints="1"/>
            </p:cNvSpPr>
            <p:nvPr/>
          </p:nvSpPr>
          <p:spPr bwMode="auto">
            <a:xfrm>
              <a:off x="2661" y="2875"/>
              <a:ext cx="369" cy="473"/>
            </a:xfrm>
            <a:custGeom>
              <a:avLst/>
              <a:gdLst>
                <a:gd name="T0" fmla="*/ 13 w 156"/>
                <a:gd name="T1" fmla="*/ 191 h 200"/>
                <a:gd name="T2" fmla="*/ 15 w 156"/>
                <a:gd name="T3" fmla="*/ 191 h 200"/>
                <a:gd name="T4" fmla="*/ 21 w 156"/>
                <a:gd name="T5" fmla="*/ 194 h 200"/>
                <a:gd name="T6" fmla="*/ 21 w 156"/>
                <a:gd name="T7" fmla="*/ 162 h 200"/>
                <a:gd name="T8" fmla="*/ 33 w 156"/>
                <a:gd name="T9" fmla="*/ 141 h 200"/>
                <a:gd name="T10" fmla="*/ 44 w 156"/>
                <a:gd name="T11" fmla="*/ 144 h 200"/>
                <a:gd name="T12" fmla="*/ 40 w 156"/>
                <a:gd name="T13" fmla="*/ 146 h 200"/>
                <a:gd name="T14" fmla="*/ 47 w 156"/>
                <a:gd name="T15" fmla="*/ 146 h 200"/>
                <a:gd name="T16" fmla="*/ 49 w 156"/>
                <a:gd name="T17" fmla="*/ 148 h 200"/>
                <a:gd name="T18" fmla="*/ 48 w 156"/>
                <a:gd name="T19" fmla="*/ 148 h 200"/>
                <a:gd name="T20" fmla="*/ 39 w 156"/>
                <a:gd name="T21" fmla="*/ 155 h 200"/>
                <a:gd name="T22" fmla="*/ 45 w 156"/>
                <a:gd name="T23" fmla="*/ 156 h 200"/>
                <a:gd name="T24" fmla="*/ 35 w 156"/>
                <a:gd name="T25" fmla="*/ 159 h 200"/>
                <a:gd name="T26" fmla="*/ 43 w 156"/>
                <a:gd name="T27" fmla="*/ 159 h 200"/>
                <a:gd name="T28" fmla="*/ 40 w 156"/>
                <a:gd name="T29" fmla="*/ 161 h 200"/>
                <a:gd name="T30" fmla="*/ 32 w 156"/>
                <a:gd name="T31" fmla="*/ 169 h 200"/>
                <a:gd name="T32" fmla="*/ 38 w 156"/>
                <a:gd name="T33" fmla="*/ 169 h 200"/>
                <a:gd name="T34" fmla="*/ 27 w 156"/>
                <a:gd name="T35" fmla="*/ 173 h 200"/>
                <a:gd name="T36" fmla="*/ 37 w 156"/>
                <a:gd name="T37" fmla="*/ 171 h 200"/>
                <a:gd name="T38" fmla="*/ 34 w 156"/>
                <a:gd name="T39" fmla="*/ 177 h 200"/>
                <a:gd name="T40" fmla="*/ 24 w 156"/>
                <a:gd name="T41" fmla="*/ 180 h 200"/>
                <a:gd name="T42" fmla="*/ 33 w 156"/>
                <a:gd name="T43" fmla="*/ 179 h 200"/>
                <a:gd name="T44" fmla="*/ 30 w 156"/>
                <a:gd name="T45" fmla="*/ 183 h 200"/>
                <a:gd name="T46" fmla="*/ 21 w 156"/>
                <a:gd name="T47" fmla="*/ 189 h 200"/>
                <a:gd name="T48" fmla="*/ 28 w 156"/>
                <a:gd name="T49" fmla="*/ 188 h 200"/>
                <a:gd name="T50" fmla="*/ 25 w 156"/>
                <a:gd name="T51" fmla="*/ 193 h 200"/>
                <a:gd name="T52" fmla="*/ 24 w 156"/>
                <a:gd name="T53" fmla="*/ 193 h 200"/>
                <a:gd name="T54" fmla="*/ 15 w 156"/>
                <a:gd name="T55" fmla="*/ 187 h 200"/>
                <a:gd name="T56" fmla="*/ 7 w 156"/>
                <a:gd name="T57" fmla="*/ 187 h 200"/>
                <a:gd name="T58" fmla="*/ 7 w 156"/>
                <a:gd name="T59" fmla="*/ 188 h 200"/>
                <a:gd name="T60" fmla="*/ 7 w 156"/>
                <a:gd name="T61" fmla="*/ 185 h 200"/>
                <a:gd name="T62" fmla="*/ 7 w 156"/>
                <a:gd name="T63" fmla="*/ 185 h 200"/>
                <a:gd name="T64" fmla="*/ 43 w 156"/>
                <a:gd name="T65" fmla="*/ 137 h 200"/>
                <a:gd name="T66" fmla="*/ 46 w 156"/>
                <a:gd name="T67" fmla="*/ 123 h 200"/>
                <a:gd name="T68" fmla="*/ 49 w 156"/>
                <a:gd name="T69" fmla="*/ 115 h 200"/>
                <a:gd name="T70" fmla="*/ 49 w 156"/>
                <a:gd name="T71" fmla="*/ 140 h 200"/>
                <a:gd name="T72" fmla="*/ 50 w 156"/>
                <a:gd name="T73" fmla="*/ 108 h 200"/>
                <a:gd name="T74" fmla="*/ 50 w 156"/>
                <a:gd name="T75" fmla="*/ 108 h 200"/>
                <a:gd name="T76" fmla="*/ 82 w 156"/>
                <a:gd name="T77" fmla="*/ 6 h 200"/>
                <a:gd name="T78" fmla="*/ 86 w 156"/>
                <a:gd name="T79" fmla="*/ 120 h 200"/>
                <a:gd name="T80" fmla="*/ 28 w 156"/>
                <a:gd name="T81" fmla="*/ 35 h 200"/>
                <a:gd name="T82" fmla="*/ 44 w 156"/>
                <a:gd name="T83" fmla="*/ 111 h 200"/>
                <a:gd name="T84" fmla="*/ 33 w 156"/>
                <a:gd name="T85" fmla="*/ 135 h 200"/>
                <a:gd name="T86" fmla="*/ 27 w 156"/>
                <a:gd name="T87" fmla="*/ 136 h 200"/>
                <a:gd name="T88" fmla="*/ 27 w 156"/>
                <a:gd name="T89" fmla="*/ 136 h 200"/>
                <a:gd name="T90" fmla="*/ 27 w 156"/>
                <a:gd name="T91" fmla="*/ 137 h 200"/>
                <a:gd name="T92" fmla="*/ 3 w 156"/>
                <a:gd name="T93" fmla="*/ 179 h 200"/>
                <a:gd name="T94" fmla="*/ 2 w 156"/>
                <a:gd name="T95" fmla="*/ 182 h 200"/>
                <a:gd name="T96" fmla="*/ 0 w 156"/>
                <a:gd name="T97" fmla="*/ 188 h 200"/>
                <a:gd name="T98" fmla="*/ 1 w 156"/>
                <a:gd name="T99" fmla="*/ 190 h 200"/>
                <a:gd name="T100" fmla="*/ 13 w 156"/>
                <a:gd name="T101" fmla="*/ 198 h 200"/>
                <a:gd name="T102" fmla="*/ 28 w 156"/>
                <a:gd name="T103" fmla="*/ 199 h 200"/>
                <a:gd name="T104" fmla="*/ 32 w 156"/>
                <a:gd name="T105" fmla="*/ 194 h 200"/>
                <a:gd name="T106" fmla="*/ 56 w 156"/>
                <a:gd name="T107" fmla="*/ 148 h 200"/>
                <a:gd name="T108" fmla="*/ 56 w 156"/>
                <a:gd name="T109" fmla="*/ 148 h 200"/>
                <a:gd name="T110" fmla="*/ 56 w 156"/>
                <a:gd name="T111" fmla="*/ 148 h 200"/>
                <a:gd name="T112" fmla="*/ 66 w 156"/>
                <a:gd name="T113" fmla="*/ 123 h 200"/>
                <a:gd name="T114" fmla="*/ 140 w 156"/>
                <a:gd name="T115" fmla="*/ 91 h 200"/>
                <a:gd name="T116" fmla="*/ 82 w 156"/>
                <a:gd name="T117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6" h="200">
                  <a:moveTo>
                    <a:pt x="21" y="194"/>
                  </a:moveTo>
                  <a:cubicBezTo>
                    <a:pt x="18" y="194"/>
                    <a:pt x="15" y="193"/>
                    <a:pt x="13" y="191"/>
                  </a:cubicBezTo>
                  <a:cubicBezTo>
                    <a:pt x="12" y="191"/>
                    <a:pt x="11" y="190"/>
                    <a:pt x="10" y="190"/>
                  </a:cubicBezTo>
                  <a:cubicBezTo>
                    <a:pt x="12" y="190"/>
                    <a:pt x="13" y="190"/>
                    <a:pt x="15" y="191"/>
                  </a:cubicBezTo>
                  <a:cubicBezTo>
                    <a:pt x="16" y="191"/>
                    <a:pt x="17" y="191"/>
                    <a:pt x="18" y="191"/>
                  </a:cubicBezTo>
                  <a:cubicBezTo>
                    <a:pt x="19" y="192"/>
                    <a:pt x="20" y="193"/>
                    <a:pt x="21" y="194"/>
                  </a:cubicBezTo>
                  <a:moveTo>
                    <a:pt x="7" y="185"/>
                  </a:moveTo>
                  <a:cubicBezTo>
                    <a:pt x="13" y="175"/>
                    <a:pt x="17" y="169"/>
                    <a:pt x="21" y="162"/>
                  </a:cubicBezTo>
                  <a:cubicBezTo>
                    <a:pt x="25" y="156"/>
                    <a:pt x="28" y="150"/>
                    <a:pt x="32" y="141"/>
                  </a:cubicBezTo>
                  <a:cubicBezTo>
                    <a:pt x="32" y="141"/>
                    <a:pt x="33" y="141"/>
                    <a:pt x="33" y="141"/>
                  </a:cubicBezTo>
                  <a:cubicBezTo>
                    <a:pt x="33" y="141"/>
                    <a:pt x="33" y="141"/>
                    <a:pt x="33" y="141"/>
                  </a:cubicBezTo>
                  <a:cubicBezTo>
                    <a:pt x="36" y="141"/>
                    <a:pt x="40" y="142"/>
                    <a:pt x="44" y="144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43" y="145"/>
                    <a:pt x="41" y="146"/>
                    <a:pt x="40" y="146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3" y="148"/>
                    <a:pt x="45" y="147"/>
                    <a:pt x="47" y="146"/>
                  </a:cubicBezTo>
                  <a:cubicBezTo>
                    <a:pt x="48" y="147"/>
                    <a:pt x="48" y="147"/>
                    <a:pt x="48" y="147"/>
                  </a:cubicBezTo>
                  <a:cubicBezTo>
                    <a:pt x="48" y="147"/>
                    <a:pt x="49" y="148"/>
                    <a:pt x="49" y="148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48" y="148"/>
                    <a:pt x="48" y="148"/>
                    <a:pt x="48" y="148"/>
                  </a:cubicBezTo>
                  <a:cubicBezTo>
                    <a:pt x="44" y="149"/>
                    <a:pt x="41" y="151"/>
                    <a:pt x="37" y="152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1" y="154"/>
                    <a:pt x="44" y="153"/>
                    <a:pt x="47" y="151"/>
                  </a:cubicBezTo>
                  <a:cubicBezTo>
                    <a:pt x="46" y="153"/>
                    <a:pt x="45" y="154"/>
                    <a:pt x="45" y="156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1" y="156"/>
                    <a:pt x="38" y="158"/>
                    <a:pt x="35" y="159"/>
                  </a:cubicBezTo>
                  <a:cubicBezTo>
                    <a:pt x="36" y="162"/>
                    <a:pt x="36" y="162"/>
                    <a:pt x="36" y="162"/>
                  </a:cubicBezTo>
                  <a:cubicBezTo>
                    <a:pt x="38" y="161"/>
                    <a:pt x="41" y="160"/>
                    <a:pt x="43" y="159"/>
                  </a:cubicBezTo>
                  <a:cubicBezTo>
                    <a:pt x="42" y="160"/>
                    <a:pt x="42" y="162"/>
                    <a:pt x="41" y="163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37" y="163"/>
                    <a:pt x="33" y="164"/>
                    <a:pt x="30" y="166"/>
                  </a:cubicBezTo>
                  <a:cubicBezTo>
                    <a:pt x="32" y="169"/>
                    <a:pt x="32" y="169"/>
                    <a:pt x="32" y="169"/>
                  </a:cubicBezTo>
                  <a:cubicBezTo>
                    <a:pt x="34" y="167"/>
                    <a:pt x="37" y="166"/>
                    <a:pt x="40" y="165"/>
                  </a:cubicBezTo>
                  <a:cubicBezTo>
                    <a:pt x="40" y="166"/>
                    <a:pt x="39" y="167"/>
                    <a:pt x="38" y="169"/>
                  </a:cubicBezTo>
                  <a:cubicBezTo>
                    <a:pt x="38" y="167"/>
                    <a:pt x="38" y="167"/>
                    <a:pt x="38" y="167"/>
                  </a:cubicBezTo>
                  <a:cubicBezTo>
                    <a:pt x="34" y="168"/>
                    <a:pt x="30" y="170"/>
                    <a:pt x="27" y="173"/>
                  </a:cubicBezTo>
                  <a:cubicBezTo>
                    <a:pt x="29" y="175"/>
                    <a:pt x="29" y="175"/>
                    <a:pt x="29" y="175"/>
                  </a:cubicBezTo>
                  <a:cubicBezTo>
                    <a:pt x="31" y="173"/>
                    <a:pt x="34" y="172"/>
                    <a:pt x="37" y="171"/>
                  </a:cubicBezTo>
                  <a:cubicBezTo>
                    <a:pt x="36" y="172"/>
                    <a:pt x="36" y="174"/>
                    <a:pt x="35" y="175"/>
                  </a:cubicBezTo>
                  <a:cubicBezTo>
                    <a:pt x="35" y="176"/>
                    <a:pt x="34" y="176"/>
                    <a:pt x="34" y="177"/>
                  </a:cubicBezTo>
                  <a:cubicBezTo>
                    <a:pt x="34" y="175"/>
                    <a:pt x="34" y="175"/>
                    <a:pt x="34" y="175"/>
                  </a:cubicBezTo>
                  <a:cubicBezTo>
                    <a:pt x="30" y="177"/>
                    <a:pt x="27" y="178"/>
                    <a:pt x="24" y="180"/>
                  </a:cubicBezTo>
                  <a:cubicBezTo>
                    <a:pt x="26" y="183"/>
                    <a:pt x="26" y="183"/>
                    <a:pt x="26" y="183"/>
                  </a:cubicBezTo>
                  <a:cubicBezTo>
                    <a:pt x="28" y="181"/>
                    <a:pt x="31" y="180"/>
                    <a:pt x="33" y="179"/>
                  </a:cubicBezTo>
                  <a:cubicBezTo>
                    <a:pt x="32" y="181"/>
                    <a:pt x="31" y="183"/>
                    <a:pt x="30" y="185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26" y="184"/>
                    <a:pt x="23" y="185"/>
                    <a:pt x="20" y="186"/>
                  </a:cubicBezTo>
                  <a:cubicBezTo>
                    <a:pt x="21" y="189"/>
                    <a:pt x="21" y="189"/>
                    <a:pt x="21" y="189"/>
                  </a:cubicBezTo>
                  <a:cubicBezTo>
                    <a:pt x="24" y="188"/>
                    <a:pt x="27" y="187"/>
                    <a:pt x="29" y="186"/>
                  </a:cubicBezTo>
                  <a:cubicBezTo>
                    <a:pt x="29" y="187"/>
                    <a:pt x="28" y="187"/>
                    <a:pt x="28" y="188"/>
                  </a:cubicBezTo>
                  <a:cubicBezTo>
                    <a:pt x="27" y="190"/>
                    <a:pt x="26" y="191"/>
                    <a:pt x="26" y="192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4" y="193"/>
                    <a:pt x="24" y="193"/>
                    <a:pt x="24" y="193"/>
                  </a:cubicBezTo>
                  <a:cubicBezTo>
                    <a:pt x="23" y="192"/>
                    <a:pt x="22" y="190"/>
                    <a:pt x="20" y="188"/>
                  </a:cubicBezTo>
                  <a:cubicBezTo>
                    <a:pt x="18" y="188"/>
                    <a:pt x="16" y="188"/>
                    <a:pt x="15" y="187"/>
                  </a:cubicBezTo>
                  <a:cubicBezTo>
                    <a:pt x="13" y="187"/>
                    <a:pt x="11" y="187"/>
                    <a:pt x="8" y="187"/>
                  </a:cubicBezTo>
                  <a:cubicBezTo>
                    <a:pt x="7" y="187"/>
                    <a:pt x="7" y="187"/>
                    <a:pt x="7" y="187"/>
                  </a:cubicBezTo>
                  <a:cubicBezTo>
                    <a:pt x="7" y="187"/>
                    <a:pt x="7" y="187"/>
                    <a:pt x="7" y="187"/>
                  </a:cubicBezTo>
                  <a:cubicBezTo>
                    <a:pt x="7" y="188"/>
                    <a:pt x="7" y="188"/>
                    <a:pt x="7" y="188"/>
                  </a:cubicBezTo>
                  <a:cubicBezTo>
                    <a:pt x="7" y="187"/>
                    <a:pt x="7" y="187"/>
                    <a:pt x="7" y="187"/>
                  </a:cubicBezTo>
                  <a:cubicBezTo>
                    <a:pt x="7" y="187"/>
                    <a:pt x="7" y="186"/>
                    <a:pt x="7" y="185"/>
                  </a:cubicBezTo>
                  <a:cubicBezTo>
                    <a:pt x="7" y="185"/>
                    <a:pt x="7" y="185"/>
                    <a:pt x="7" y="185"/>
                  </a:cubicBezTo>
                  <a:cubicBezTo>
                    <a:pt x="7" y="185"/>
                    <a:pt x="7" y="185"/>
                    <a:pt x="7" y="185"/>
                  </a:cubicBezTo>
                  <a:moveTo>
                    <a:pt x="49" y="140"/>
                  </a:moveTo>
                  <a:cubicBezTo>
                    <a:pt x="47" y="139"/>
                    <a:pt x="45" y="138"/>
                    <a:pt x="43" y="137"/>
                  </a:cubicBezTo>
                  <a:cubicBezTo>
                    <a:pt x="42" y="136"/>
                    <a:pt x="41" y="136"/>
                    <a:pt x="40" y="136"/>
                  </a:cubicBezTo>
                  <a:cubicBezTo>
                    <a:pt x="42" y="132"/>
                    <a:pt x="44" y="127"/>
                    <a:pt x="46" y="123"/>
                  </a:cubicBezTo>
                  <a:cubicBezTo>
                    <a:pt x="47" y="120"/>
                    <a:pt x="49" y="117"/>
                    <a:pt x="49" y="115"/>
                  </a:cubicBezTo>
                  <a:cubicBezTo>
                    <a:pt x="49" y="115"/>
                    <a:pt x="49" y="115"/>
                    <a:pt x="49" y="115"/>
                  </a:cubicBezTo>
                  <a:cubicBezTo>
                    <a:pt x="53" y="117"/>
                    <a:pt x="56" y="119"/>
                    <a:pt x="60" y="121"/>
                  </a:cubicBezTo>
                  <a:cubicBezTo>
                    <a:pt x="56" y="127"/>
                    <a:pt x="52" y="133"/>
                    <a:pt x="49" y="140"/>
                  </a:cubicBezTo>
                  <a:moveTo>
                    <a:pt x="86" y="120"/>
                  </a:moveTo>
                  <a:cubicBezTo>
                    <a:pt x="73" y="120"/>
                    <a:pt x="61" y="115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30" y="94"/>
                    <a:pt x="19" y="67"/>
                    <a:pt x="34" y="38"/>
                  </a:cubicBezTo>
                  <a:cubicBezTo>
                    <a:pt x="45" y="16"/>
                    <a:pt x="63" y="6"/>
                    <a:pt x="82" y="6"/>
                  </a:cubicBezTo>
                  <a:cubicBezTo>
                    <a:pt x="119" y="6"/>
                    <a:pt x="156" y="43"/>
                    <a:pt x="134" y="88"/>
                  </a:cubicBezTo>
                  <a:cubicBezTo>
                    <a:pt x="123" y="110"/>
                    <a:pt x="104" y="120"/>
                    <a:pt x="86" y="120"/>
                  </a:cubicBezTo>
                  <a:moveTo>
                    <a:pt x="82" y="0"/>
                  </a:moveTo>
                  <a:cubicBezTo>
                    <a:pt x="59" y="0"/>
                    <a:pt x="39" y="13"/>
                    <a:pt x="28" y="35"/>
                  </a:cubicBezTo>
                  <a:cubicBezTo>
                    <a:pt x="18" y="56"/>
                    <a:pt x="18" y="77"/>
                    <a:pt x="29" y="95"/>
                  </a:cubicBezTo>
                  <a:cubicBezTo>
                    <a:pt x="33" y="101"/>
                    <a:pt x="38" y="107"/>
                    <a:pt x="44" y="111"/>
                  </a:cubicBezTo>
                  <a:cubicBezTo>
                    <a:pt x="43" y="114"/>
                    <a:pt x="42" y="117"/>
                    <a:pt x="40" y="121"/>
                  </a:cubicBezTo>
                  <a:cubicBezTo>
                    <a:pt x="38" y="126"/>
                    <a:pt x="35" y="131"/>
                    <a:pt x="33" y="135"/>
                  </a:cubicBezTo>
                  <a:cubicBezTo>
                    <a:pt x="32" y="135"/>
                    <a:pt x="31" y="135"/>
                    <a:pt x="30" y="135"/>
                  </a:cubicBezTo>
                  <a:cubicBezTo>
                    <a:pt x="29" y="135"/>
                    <a:pt x="28" y="136"/>
                    <a:pt x="27" y="136"/>
                  </a:cubicBezTo>
                  <a:cubicBezTo>
                    <a:pt x="27" y="136"/>
                    <a:pt x="27" y="136"/>
                    <a:pt x="27" y="136"/>
                  </a:cubicBezTo>
                  <a:cubicBezTo>
                    <a:pt x="27" y="136"/>
                    <a:pt x="27" y="136"/>
                    <a:pt x="27" y="136"/>
                  </a:cubicBezTo>
                  <a:cubicBezTo>
                    <a:pt x="27" y="137"/>
                    <a:pt x="27" y="137"/>
                    <a:pt x="27" y="137"/>
                  </a:cubicBezTo>
                  <a:cubicBezTo>
                    <a:pt x="27" y="137"/>
                    <a:pt x="27" y="137"/>
                    <a:pt x="27" y="137"/>
                  </a:cubicBezTo>
                  <a:cubicBezTo>
                    <a:pt x="23" y="147"/>
                    <a:pt x="19" y="153"/>
                    <a:pt x="16" y="159"/>
                  </a:cubicBezTo>
                  <a:cubicBezTo>
                    <a:pt x="12" y="165"/>
                    <a:pt x="8" y="171"/>
                    <a:pt x="3" y="179"/>
                  </a:cubicBezTo>
                  <a:cubicBezTo>
                    <a:pt x="3" y="180"/>
                    <a:pt x="3" y="180"/>
                    <a:pt x="3" y="180"/>
                  </a:cubicBezTo>
                  <a:cubicBezTo>
                    <a:pt x="2" y="180"/>
                    <a:pt x="2" y="181"/>
                    <a:pt x="2" y="182"/>
                  </a:cubicBezTo>
                  <a:cubicBezTo>
                    <a:pt x="1" y="182"/>
                    <a:pt x="1" y="184"/>
                    <a:pt x="1" y="185"/>
                  </a:cubicBezTo>
                  <a:cubicBezTo>
                    <a:pt x="0" y="186"/>
                    <a:pt x="0" y="187"/>
                    <a:pt x="0" y="188"/>
                  </a:cubicBezTo>
                  <a:cubicBezTo>
                    <a:pt x="0" y="188"/>
                    <a:pt x="0" y="188"/>
                    <a:pt x="0" y="189"/>
                  </a:cubicBezTo>
                  <a:cubicBezTo>
                    <a:pt x="1" y="189"/>
                    <a:pt x="1" y="190"/>
                    <a:pt x="1" y="190"/>
                  </a:cubicBezTo>
                  <a:cubicBezTo>
                    <a:pt x="2" y="192"/>
                    <a:pt x="3" y="193"/>
                    <a:pt x="5" y="194"/>
                  </a:cubicBezTo>
                  <a:cubicBezTo>
                    <a:pt x="7" y="196"/>
                    <a:pt x="10" y="197"/>
                    <a:pt x="13" y="198"/>
                  </a:cubicBezTo>
                  <a:cubicBezTo>
                    <a:pt x="16" y="199"/>
                    <a:pt x="19" y="200"/>
                    <a:pt x="22" y="200"/>
                  </a:cubicBezTo>
                  <a:cubicBezTo>
                    <a:pt x="24" y="200"/>
                    <a:pt x="26" y="200"/>
                    <a:pt x="28" y="199"/>
                  </a:cubicBezTo>
                  <a:cubicBezTo>
                    <a:pt x="29" y="198"/>
                    <a:pt x="29" y="198"/>
                    <a:pt x="29" y="197"/>
                  </a:cubicBezTo>
                  <a:cubicBezTo>
                    <a:pt x="30" y="196"/>
                    <a:pt x="31" y="195"/>
                    <a:pt x="32" y="194"/>
                  </a:cubicBezTo>
                  <a:cubicBezTo>
                    <a:pt x="35" y="189"/>
                    <a:pt x="39" y="181"/>
                    <a:pt x="43" y="172"/>
                  </a:cubicBezTo>
                  <a:cubicBezTo>
                    <a:pt x="48" y="164"/>
                    <a:pt x="52" y="155"/>
                    <a:pt x="56" y="148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56" y="148"/>
                    <a:pt x="56" y="148"/>
                    <a:pt x="56" y="148"/>
                  </a:cubicBezTo>
                  <a:cubicBezTo>
                    <a:pt x="55" y="147"/>
                    <a:pt x="55" y="145"/>
                    <a:pt x="54" y="144"/>
                  </a:cubicBezTo>
                  <a:cubicBezTo>
                    <a:pt x="58" y="136"/>
                    <a:pt x="61" y="130"/>
                    <a:pt x="66" y="123"/>
                  </a:cubicBezTo>
                  <a:cubicBezTo>
                    <a:pt x="72" y="125"/>
                    <a:pt x="79" y="126"/>
                    <a:pt x="86" y="126"/>
                  </a:cubicBezTo>
                  <a:cubicBezTo>
                    <a:pt x="109" y="126"/>
                    <a:pt x="129" y="113"/>
                    <a:pt x="140" y="91"/>
                  </a:cubicBezTo>
                  <a:cubicBezTo>
                    <a:pt x="150" y="70"/>
                    <a:pt x="149" y="49"/>
                    <a:pt x="138" y="31"/>
                  </a:cubicBezTo>
                  <a:cubicBezTo>
                    <a:pt x="127" y="12"/>
                    <a:pt x="105" y="0"/>
                    <a:pt x="8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65" name="Freeform 849"/>
            <p:cNvSpPr>
              <a:spLocks noEditPoints="1"/>
            </p:cNvSpPr>
            <p:nvPr/>
          </p:nvSpPr>
          <p:spPr bwMode="auto">
            <a:xfrm>
              <a:off x="2789" y="2946"/>
              <a:ext cx="111" cy="64"/>
            </a:xfrm>
            <a:custGeom>
              <a:avLst/>
              <a:gdLst>
                <a:gd name="T0" fmla="*/ 7 w 47"/>
                <a:gd name="T1" fmla="*/ 24 h 27"/>
                <a:gd name="T2" fmla="*/ 7 w 47"/>
                <a:gd name="T3" fmla="*/ 24 h 27"/>
                <a:gd name="T4" fmla="*/ 6 w 47"/>
                <a:gd name="T5" fmla="*/ 24 h 27"/>
                <a:gd name="T6" fmla="*/ 4 w 47"/>
                <a:gd name="T7" fmla="*/ 23 h 27"/>
                <a:gd name="T8" fmla="*/ 4 w 47"/>
                <a:gd name="T9" fmla="*/ 21 h 27"/>
                <a:gd name="T10" fmla="*/ 8 w 47"/>
                <a:gd name="T11" fmla="*/ 13 h 27"/>
                <a:gd name="T12" fmla="*/ 15 w 47"/>
                <a:gd name="T13" fmla="*/ 7 h 27"/>
                <a:gd name="T14" fmla="*/ 29 w 47"/>
                <a:gd name="T15" fmla="*/ 3 h 27"/>
                <a:gd name="T16" fmla="*/ 29 w 47"/>
                <a:gd name="T17" fmla="*/ 3 h 27"/>
                <a:gd name="T18" fmla="*/ 29 w 47"/>
                <a:gd name="T19" fmla="*/ 3 h 27"/>
                <a:gd name="T20" fmla="*/ 41 w 47"/>
                <a:gd name="T21" fmla="*/ 8 h 27"/>
                <a:gd name="T22" fmla="*/ 44 w 47"/>
                <a:gd name="T23" fmla="*/ 12 h 27"/>
                <a:gd name="T24" fmla="*/ 44 w 47"/>
                <a:gd name="T25" fmla="*/ 12 h 27"/>
                <a:gd name="T26" fmla="*/ 43 w 47"/>
                <a:gd name="T27" fmla="*/ 13 h 27"/>
                <a:gd name="T28" fmla="*/ 42 w 47"/>
                <a:gd name="T29" fmla="*/ 14 h 27"/>
                <a:gd name="T30" fmla="*/ 42 w 47"/>
                <a:gd name="T31" fmla="*/ 14 h 27"/>
                <a:gd name="T32" fmla="*/ 42 w 47"/>
                <a:gd name="T33" fmla="*/ 14 h 27"/>
                <a:gd name="T34" fmla="*/ 40 w 47"/>
                <a:gd name="T35" fmla="*/ 13 h 27"/>
                <a:gd name="T36" fmla="*/ 39 w 47"/>
                <a:gd name="T37" fmla="*/ 15 h 27"/>
                <a:gd name="T38" fmla="*/ 40 w 47"/>
                <a:gd name="T39" fmla="*/ 13 h 27"/>
                <a:gd name="T40" fmla="*/ 31 w 47"/>
                <a:gd name="T41" fmla="*/ 11 h 27"/>
                <a:gd name="T42" fmla="*/ 18 w 47"/>
                <a:gd name="T43" fmla="*/ 16 h 27"/>
                <a:gd name="T44" fmla="*/ 12 w 47"/>
                <a:gd name="T45" fmla="*/ 22 h 27"/>
                <a:gd name="T46" fmla="*/ 7 w 47"/>
                <a:gd name="T47" fmla="*/ 24 h 27"/>
                <a:gd name="T48" fmla="*/ 29 w 47"/>
                <a:gd name="T49" fmla="*/ 0 h 27"/>
                <a:gd name="T50" fmla="*/ 28 w 47"/>
                <a:gd name="T51" fmla="*/ 0 h 27"/>
                <a:gd name="T52" fmla="*/ 28 w 47"/>
                <a:gd name="T53" fmla="*/ 0 h 27"/>
                <a:gd name="T54" fmla="*/ 14 w 47"/>
                <a:gd name="T55" fmla="*/ 4 h 27"/>
                <a:gd name="T56" fmla="*/ 6 w 47"/>
                <a:gd name="T57" fmla="*/ 11 h 27"/>
                <a:gd name="T58" fmla="*/ 1 w 47"/>
                <a:gd name="T59" fmla="*/ 21 h 27"/>
                <a:gd name="T60" fmla="*/ 1 w 47"/>
                <a:gd name="T61" fmla="*/ 24 h 27"/>
                <a:gd name="T62" fmla="*/ 4 w 47"/>
                <a:gd name="T63" fmla="*/ 27 h 27"/>
                <a:gd name="T64" fmla="*/ 7 w 47"/>
                <a:gd name="T65" fmla="*/ 27 h 27"/>
                <a:gd name="T66" fmla="*/ 14 w 47"/>
                <a:gd name="T67" fmla="*/ 25 h 27"/>
                <a:gd name="T68" fmla="*/ 20 w 47"/>
                <a:gd name="T69" fmla="*/ 19 h 27"/>
                <a:gd name="T70" fmla="*/ 31 w 47"/>
                <a:gd name="T71" fmla="*/ 14 h 27"/>
                <a:gd name="T72" fmla="*/ 31 w 47"/>
                <a:gd name="T73" fmla="*/ 14 h 27"/>
                <a:gd name="T74" fmla="*/ 39 w 47"/>
                <a:gd name="T75" fmla="*/ 16 h 27"/>
                <a:gd name="T76" fmla="*/ 41 w 47"/>
                <a:gd name="T77" fmla="*/ 17 h 27"/>
                <a:gd name="T78" fmla="*/ 41 w 47"/>
                <a:gd name="T79" fmla="*/ 17 h 27"/>
                <a:gd name="T80" fmla="*/ 42 w 47"/>
                <a:gd name="T81" fmla="*/ 17 h 27"/>
                <a:gd name="T82" fmla="*/ 45 w 47"/>
                <a:gd name="T83" fmla="*/ 15 h 27"/>
                <a:gd name="T84" fmla="*/ 47 w 47"/>
                <a:gd name="T85" fmla="*/ 12 h 27"/>
                <a:gd name="T86" fmla="*/ 47 w 47"/>
                <a:gd name="T87" fmla="*/ 12 h 27"/>
                <a:gd name="T88" fmla="*/ 43 w 47"/>
                <a:gd name="T89" fmla="*/ 5 h 27"/>
                <a:gd name="T90" fmla="*/ 29 w 47"/>
                <a:gd name="T9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7" h="27">
                  <a:moveTo>
                    <a:pt x="7" y="24"/>
                  </a:moveTo>
                  <a:cubicBezTo>
                    <a:pt x="7" y="24"/>
                    <a:pt x="7" y="24"/>
                    <a:pt x="7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4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4" y="19"/>
                    <a:pt x="6" y="15"/>
                    <a:pt x="8" y="13"/>
                  </a:cubicBezTo>
                  <a:cubicBezTo>
                    <a:pt x="11" y="10"/>
                    <a:pt x="14" y="8"/>
                    <a:pt x="15" y="7"/>
                  </a:cubicBezTo>
                  <a:cubicBezTo>
                    <a:pt x="19" y="5"/>
                    <a:pt x="24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3" y="3"/>
                    <a:pt x="38" y="5"/>
                    <a:pt x="41" y="8"/>
                  </a:cubicBezTo>
                  <a:cubicBezTo>
                    <a:pt x="43" y="9"/>
                    <a:pt x="44" y="10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3" y="13"/>
                    <a:pt x="43" y="13"/>
                  </a:cubicBezTo>
                  <a:cubicBezTo>
                    <a:pt x="43" y="14"/>
                    <a:pt x="42" y="14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1" y="14"/>
                    <a:pt x="41" y="14"/>
                    <a:pt x="40" y="13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12"/>
                    <a:pt x="34" y="11"/>
                    <a:pt x="31" y="11"/>
                  </a:cubicBezTo>
                  <a:cubicBezTo>
                    <a:pt x="26" y="11"/>
                    <a:pt x="21" y="13"/>
                    <a:pt x="18" y="16"/>
                  </a:cubicBezTo>
                  <a:cubicBezTo>
                    <a:pt x="16" y="18"/>
                    <a:pt x="14" y="21"/>
                    <a:pt x="12" y="22"/>
                  </a:cubicBezTo>
                  <a:cubicBezTo>
                    <a:pt x="10" y="23"/>
                    <a:pt x="8" y="24"/>
                    <a:pt x="7" y="24"/>
                  </a:cubicBezTo>
                  <a:moveTo>
                    <a:pt x="29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2"/>
                    <a:pt x="14" y="4"/>
                  </a:cubicBezTo>
                  <a:cubicBezTo>
                    <a:pt x="12" y="5"/>
                    <a:pt x="9" y="8"/>
                    <a:pt x="6" y="11"/>
                  </a:cubicBezTo>
                  <a:cubicBezTo>
                    <a:pt x="3" y="14"/>
                    <a:pt x="1" y="17"/>
                    <a:pt x="1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2" y="25"/>
                    <a:pt x="3" y="26"/>
                    <a:pt x="4" y="27"/>
                  </a:cubicBezTo>
                  <a:cubicBezTo>
                    <a:pt x="5" y="27"/>
                    <a:pt x="6" y="27"/>
                    <a:pt x="7" y="27"/>
                  </a:cubicBezTo>
                  <a:cubicBezTo>
                    <a:pt x="10" y="27"/>
                    <a:pt x="12" y="26"/>
                    <a:pt x="14" y="25"/>
                  </a:cubicBezTo>
                  <a:cubicBezTo>
                    <a:pt x="16" y="23"/>
                    <a:pt x="18" y="20"/>
                    <a:pt x="20" y="19"/>
                  </a:cubicBezTo>
                  <a:cubicBezTo>
                    <a:pt x="23" y="16"/>
                    <a:pt x="27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4" y="14"/>
                    <a:pt x="36" y="15"/>
                    <a:pt x="39" y="16"/>
                  </a:cubicBezTo>
                  <a:cubicBezTo>
                    <a:pt x="39" y="16"/>
                    <a:pt x="40" y="17"/>
                    <a:pt x="41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3" y="17"/>
                    <a:pt x="45" y="16"/>
                    <a:pt x="45" y="15"/>
                  </a:cubicBezTo>
                  <a:cubicBezTo>
                    <a:pt x="46" y="14"/>
                    <a:pt x="47" y="13"/>
                    <a:pt x="47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9"/>
                    <a:pt x="45" y="7"/>
                    <a:pt x="43" y="5"/>
                  </a:cubicBezTo>
                  <a:cubicBezTo>
                    <a:pt x="39" y="2"/>
                    <a:pt x="34" y="0"/>
                    <a:pt x="2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66" name="Rectangle 850"/>
            <p:cNvSpPr>
              <a:spLocks noChangeArrowheads="1"/>
            </p:cNvSpPr>
            <p:nvPr/>
          </p:nvSpPr>
          <p:spPr bwMode="auto">
            <a:xfrm>
              <a:off x="2917" y="2979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67" name="Freeform 851"/>
            <p:cNvSpPr>
              <a:spLocks/>
            </p:cNvSpPr>
            <p:nvPr/>
          </p:nvSpPr>
          <p:spPr bwMode="auto">
            <a:xfrm>
              <a:off x="2917" y="29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68" name="Freeform 852"/>
            <p:cNvSpPr>
              <a:spLocks noEditPoints="1"/>
            </p:cNvSpPr>
            <p:nvPr/>
          </p:nvSpPr>
          <p:spPr bwMode="auto">
            <a:xfrm>
              <a:off x="2900" y="2979"/>
              <a:ext cx="31" cy="31"/>
            </a:xfrm>
            <a:custGeom>
              <a:avLst/>
              <a:gdLst>
                <a:gd name="T0" fmla="*/ 6 w 13"/>
                <a:gd name="T1" fmla="*/ 10 h 13"/>
                <a:gd name="T2" fmla="*/ 6 w 13"/>
                <a:gd name="T3" fmla="*/ 10 h 13"/>
                <a:gd name="T4" fmla="*/ 5 w 13"/>
                <a:gd name="T5" fmla="*/ 10 h 13"/>
                <a:gd name="T6" fmla="*/ 3 w 13"/>
                <a:gd name="T7" fmla="*/ 7 h 13"/>
                <a:gd name="T8" fmla="*/ 4 w 13"/>
                <a:gd name="T9" fmla="*/ 5 h 13"/>
                <a:gd name="T10" fmla="*/ 7 w 13"/>
                <a:gd name="T11" fmla="*/ 3 h 13"/>
                <a:gd name="T12" fmla="*/ 7 w 13"/>
                <a:gd name="T13" fmla="*/ 3 h 13"/>
                <a:gd name="T14" fmla="*/ 7 w 13"/>
                <a:gd name="T15" fmla="*/ 3 h 13"/>
                <a:gd name="T16" fmla="*/ 7 w 13"/>
                <a:gd name="T17" fmla="*/ 3 h 13"/>
                <a:gd name="T18" fmla="*/ 10 w 13"/>
                <a:gd name="T19" fmla="*/ 5 h 13"/>
                <a:gd name="T20" fmla="*/ 10 w 13"/>
                <a:gd name="T21" fmla="*/ 5 h 13"/>
                <a:gd name="T22" fmla="*/ 10 w 13"/>
                <a:gd name="T23" fmla="*/ 6 h 13"/>
                <a:gd name="T24" fmla="*/ 10 w 13"/>
                <a:gd name="T25" fmla="*/ 6 h 13"/>
                <a:gd name="T26" fmla="*/ 8 w 13"/>
                <a:gd name="T27" fmla="*/ 9 h 13"/>
                <a:gd name="T28" fmla="*/ 6 w 13"/>
                <a:gd name="T29" fmla="*/ 10 h 13"/>
                <a:gd name="T30" fmla="*/ 7 w 13"/>
                <a:gd name="T31" fmla="*/ 0 h 13"/>
                <a:gd name="T32" fmla="*/ 7 w 13"/>
                <a:gd name="T33" fmla="*/ 0 h 13"/>
                <a:gd name="T34" fmla="*/ 7 w 13"/>
                <a:gd name="T35" fmla="*/ 0 h 13"/>
                <a:gd name="T36" fmla="*/ 7 w 13"/>
                <a:gd name="T37" fmla="*/ 0 h 13"/>
                <a:gd name="T38" fmla="*/ 1 w 13"/>
                <a:gd name="T39" fmla="*/ 4 h 13"/>
                <a:gd name="T40" fmla="*/ 0 w 13"/>
                <a:gd name="T41" fmla="*/ 7 h 13"/>
                <a:gd name="T42" fmla="*/ 3 w 13"/>
                <a:gd name="T43" fmla="*/ 12 h 13"/>
                <a:gd name="T44" fmla="*/ 6 w 13"/>
                <a:gd name="T45" fmla="*/ 13 h 13"/>
                <a:gd name="T46" fmla="*/ 10 w 13"/>
                <a:gd name="T47" fmla="*/ 12 h 13"/>
                <a:gd name="T48" fmla="*/ 13 w 13"/>
                <a:gd name="T49" fmla="*/ 7 h 13"/>
                <a:gd name="T50" fmla="*/ 13 w 13"/>
                <a:gd name="T51" fmla="*/ 6 h 13"/>
                <a:gd name="T52" fmla="*/ 13 w 13"/>
                <a:gd name="T53" fmla="*/ 4 h 13"/>
                <a:gd name="T54" fmla="*/ 7 w 13"/>
                <a:gd name="T5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13">
                  <a:moveTo>
                    <a:pt x="6" y="10"/>
                  </a:move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5" y="10"/>
                    <a:pt x="5" y="10"/>
                  </a:cubicBezTo>
                  <a:cubicBezTo>
                    <a:pt x="4" y="9"/>
                    <a:pt x="3" y="8"/>
                    <a:pt x="3" y="7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4" y="4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8"/>
                    <a:pt x="9" y="9"/>
                    <a:pt x="8" y="9"/>
                  </a:cubicBezTo>
                  <a:cubicBezTo>
                    <a:pt x="8" y="10"/>
                    <a:pt x="7" y="10"/>
                    <a:pt x="6" y="1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9"/>
                    <a:pt x="1" y="11"/>
                    <a:pt x="3" y="12"/>
                  </a:cubicBezTo>
                  <a:cubicBezTo>
                    <a:pt x="4" y="13"/>
                    <a:pt x="5" y="13"/>
                    <a:pt x="6" y="13"/>
                  </a:cubicBezTo>
                  <a:cubicBezTo>
                    <a:pt x="7" y="13"/>
                    <a:pt x="9" y="13"/>
                    <a:pt x="10" y="12"/>
                  </a:cubicBezTo>
                  <a:cubicBezTo>
                    <a:pt x="12" y="11"/>
                    <a:pt x="13" y="9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5"/>
                    <a:pt x="13" y="5"/>
                    <a:pt x="13" y="4"/>
                  </a:cubicBezTo>
                  <a:cubicBezTo>
                    <a:pt x="12" y="2"/>
                    <a:pt x="9" y="0"/>
                    <a:pt x="7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69" name="Freeform 853"/>
            <p:cNvSpPr>
              <a:spLocks noEditPoints="1"/>
            </p:cNvSpPr>
            <p:nvPr/>
          </p:nvSpPr>
          <p:spPr bwMode="auto">
            <a:xfrm>
              <a:off x="5381" y="2456"/>
              <a:ext cx="190" cy="218"/>
            </a:xfrm>
            <a:custGeom>
              <a:avLst/>
              <a:gdLst>
                <a:gd name="T0" fmla="*/ 59 w 80"/>
                <a:gd name="T1" fmla="*/ 56 h 92"/>
                <a:gd name="T2" fmla="*/ 50 w 80"/>
                <a:gd name="T3" fmla="*/ 58 h 92"/>
                <a:gd name="T4" fmla="*/ 9 w 80"/>
                <a:gd name="T5" fmla="*/ 78 h 92"/>
                <a:gd name="T6" fmla="*/ 13 w 80"/>
                <a:gd name="T7" fmla="*/ 82 h 92"/>
                <a:gd name="T8" fmla="*/ 67 w 80"/>
                <a:gd name="T9" fmla="*/ 40 h 92"/>
                <a:gd name="T10" fmla="*/ 64 w 80"/>
                <a:gd name="T11" fmla="*/ 42 h 92"/>
                <a:gd name="T12" fmla="*/ 66 w 80"/>
                <a:gd name="T13" fmla="*/ 38 h 92"/>
                <a:gd name="T14" fmla="*/ 47 w 80"/>
                <a:gd name="T15" fmla="*/ 57 h 92"/>
                <a:gd name="T16" fmla="*/ 25 w 80"/>
                <a:gd name="T17" fmla="*/ 34 h 92"/>
                <a:gd name="T18" fmla="*/ 39 w 80"/>
                <a:gd name="T19" fmla="*/ 19 h 92"/>
                <a:gd name="T20" fmla="*/ 37 w 80"/>
                <a:gd name="T21" fmla="*/ 24 h 92"/>
                <a:gd name="T22" fmla="*/ 35 w 80"/>
                <a:gd name="T23" fmla="*/ 31 h 92"/>
                <a:gd name="T24" fmla="*/ 56 w 80"/>
                <a:gd name="T25" fmla="*/ 46 h 92"/>
                <a:gd name="T26" fmla="*/ 57 w 80"/>
                <a:gd name="T27" fmla="*/ 46 h 92"/>
                <a:gd name="T28" fmla="*/ 68 w 80"/>
                <a:gd name="T29" fmla="*/ 44 h 92"/>
                <a:gd name="T30" fmla="*/ 62 w 80"/>
                <a:gd name="T31" fmla="*/ 54 h 92"/>
                <a:gd name="T32" fmla="*/ 59 w 80"/>
                <a:gd name="T33" fmla="*/ 54 h 92"/>
                <a:gd name="T34" fmla="*/ 48 w 80"/>
                <a:gd name="T35" fmla="*/ 57 h 92"/>
                <a:gd name="T36" fmla="*/ 39 w 80"/>
                <a:gd name="T37" fmla="*/ 31 h 92"/>
                <a:gd name="T38" fmla="*/ 57 w 80"/>
                <a:gd name="T39" fmla="*/ 20 h 92"/>
                <a:gd name="T40" fmla="*/ 71 w 80"/>
                <a:gd name="T41" fmla="*/ 25 h 92"/>
                <a:gd name="T42" fmla="*/ 63 w 80"/>
                <a:gd name="T43" fmla="*/ 24 h 92"/>
                <a:gd name="T44" fmla="*/ 62 w 80"/>
                <a:gd name="T45" fmla="*/ 26 h 92"/>
                <a:gd name="T46" fmla="*/ 68 w 80"/>
                <a:gd name="T47" fmla="*/ 28 h 92"/>
                <a:gd name="T48" fmla="*/ 61 w 80"/>
                <a:gd name="T49" fmla="*/ 28 h 92"/>
                <a:gd name="T50" fmla="*/ 66 w 80"/>
                <a:gd name="T51" fmla="*/ 31 h 92"/>
                <a:gd name="T52" fmla="*/ 59 w 80"/>
                <a:gd name="T53" fmla="*/ 31 h 92"/>
                <a:gd name="T54" fmla="*/ 58 w 80"/>
                <a:gd name="T55" fmla="*/ 33 h 92"/>
                <a:gd name="T56" fmla="*/ 65 w 80"/>
                <a:gd name="T57" fmla="*/ 33 h 92"/>
                <a:gd name="T58" fmla="*/ 56 w 80"/>
                <a:gd name="T59" fmla="*/ 35 h 92"/>
                <a:gd name="T60" fmla="*/ 62 w 80"/>
                <a:gd name="T61" fmla="*/ 37 h 92"/>
                <a:gd name="T62" fmla="*/ 55 w 80"/>
                <a:gd name="T63" fmla="*/ 38 h 92"/>
                <a:gd name="T64" fmla="*/ 54 w 80"/>
                <a:gd name="T65" fmla="*/ 39 h 92"/>
                <a:gd name="T66" fmla="*/ 59 w 80"/>
                <a:gd name="T67" fmla="*/ 40 h 92"/>
                <a:gd name="T68" fmla="*/ 52 w 80"/>
                <a:gd name="T69" fmla="*/ 41 h 92"/>
                <a:gd name="T70" fmla="*/ 51 w 80"/>
                <a:gd name="T71" fmla="*/ 42 h 92"/>
                <a:gd name="T72" fmla="*/ 51 w 80"/>
                <a:gd name="T73" fmla="*/ 43 h 92"/>
                <a:gd name="T74" fmla="*/ 54 w 80"/>
                <a:gd name="T75" fmla="*/ 9 h 92"/>
                <a:gd name="T76" fmla="*/ 61 w 80"/>
                <a:gd name="T77" fmla="*/ 4 h 92"/>
                <a:gd name="T78" fmla="*/ 72 w 80"/>
                <a:gd name="T79" fmla="*/ 8 h 92"/>
                <a:gd name="T80" fmla="*/ 70 w 80"/>
                <a:gd name="T81" fmla="*/ 20 h 92"/>
                <a:gd name="T82" fmla="*/ 60 w 80"/>
                <a:gd name="T83" fmla="*/ 0 h 92"/>
                <a:gd name="T84" fmla="*/ 52 w 80"/>
                <a:gd name="T85" fmla="*/ 3 h 92"/>
                <a:gd name="T86" fmla="*/ 39 w 80"/>
                <a:gd name="T87" fmla="*/ 15 h 92"/>
                <a:gd name="T88" fmla="*/ 22 w 80"/>
                <a:gd name="T89" fmla="*/ 34 h 92"/>
                <a:gd name="T90" fmla="*/ 6 w 80"/>
                <a:gd name="T91" fmla="*/ 76 h 92"/>
                <a:gd name="T92" fmla="*/ 3 w 80"/>
                <a:gd name="T93" fmla="*/ 84 h 92"/>
                <a:gd name="T94" fmla="*/ 2 w 80"/>
                <a:gd name="T95" fmla="*/ 92 h 92"/>
                <a:gd name="T96" fmla="*/ 16 w 80"/>
                <a:gd name="T97" fmla="*/ 85 h 92"/>
                <a:gd name="T98" fmla="*/ 52 w 80"/>
                <a:gd name="T99" fmla="*/ 61 h 92"/>
                <a:gd name="T100" fmla="*/ 71 w 80"/>
                <a:gd name="T101" fmla="*/ 44 h 92"/>
                <a:gd name="T102" fmla="*/ 79 w 80"/>
                <a:gd name="T103" fmla="*/ 18 h 92"/>
                <a:gd name="T104" fmla="*/ 60 w 80"/>
                <a:gd name="T10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0" h="92">
                  <a:moveTo>
                    <a:pt x="50" y="58"/>
                  </a:moveTo>
                  <a:cubicBezTo>
                    <a:pt x="50" y="58"/>
                    <a:pt x="50" y="58"/>
                    <a:pt x="50" y="58"/>
                  </a:cubicBezTo>
                  <a:cubicBezTo>
                    <a:pt x="53" y="57"/>
                    <a:pt x="56" y="57"/>
                    <a:pt x="59" y="56"/>
                  </a:cubicBezTo>
                  <a:cubicBezTo>
                    <a:pt x="58" y="57"/>
                    <a:pt x="56" y="57"/>
                    <a:pt x="55" y="58"/>
                  </a:cubicBezTo>
                  <a:cubicBezTo>
                    <a:pt x="54" y="57"/>
                    <a:pt x="54" y="57"/>
                    <a:pt x="54" y="57"/>
                  </a:cubicBezTo>
                  <a:cubicBezTo>
                    <a:pt x="53" y="57"/>
                    <a:pt x="51" y="57"/>
                    <a:pt x="50" y="58"/>
                  </a:cubicBezTo>
                  <a:moveTo>
                    <a:pt x="6" y="86"/>
                  </a:moveTo>
                  <a:cubicBezTo>
                    <a:pt x="6" y="86"/>
                    <a:pt x="6" y="86"/>
                    <a:pt x="6" y="86"/>
                  </a:cubicBezTo>
                  <a:cubicBezTo>
                    <a:pt x="7" y="83"/>
                    <a:pt x="8" y="80"/>
                    <a:pt x="9" y="78"/>
                  </a:cubicBezTo>
                  <a:cubicBezTo>
                    <a:pt x="11" y="76"/>
                    <a:pt x="22" y="63"/>
                    <a:pt x="30" y="53"/>
                  </a:cubicBezTo>
                  <a:cubicBezTo>
                    <a:pt x="32" y="54"/>
                    <a:pt x="33" y="55"/>
                    <a:pt x="35" y="56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6" y="86"/>
                    <a:pt x="6" y="86"/>
                    <a:pt x="6" y="86"/>
                  </a:cubicBezTo>
                  <a:moveTo>
                    <a:pt x="64" y="42"/>
                  </a:moveTo>
                  <a:cubicBezTo>
                    <a:pt x="65" y="41"/>
                    <a:pt x="66" y="41"/>
                    <a:pt x="67" y="40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6" y="41"/>
                    <a:pt x="65" y="41"/>
                    <a:pt x="64" y="42"/>
                  </a:cubicBezTo>
                  <a:moveTo>
                    <a:pt x="65" y="39"/>
                  </a:moveTo>
                  <a:cubicBezTo>
                    <a:pt x="65" y="39"/>
                    <a:pt x="66" y="38"/>
                    <a:pt x="66" y="38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9"/>
                    <a:pt x="65" y="39"/>
                    <a:pt x="65" y="39"/>
                  </a:cubicBezTo>
                  <a:moveTo>
                    <a:pt x="48" y="57"/>
                  </a:moveTo>
                  <a:cubicBezTo>
                    <a:pt x="47" y="57"/>
                    <a:pt x="47" y="57"/>
                    <a:pt x="47" y="57"/>
                  </a:cubicBezTo>
                  <a:cubicBezTo>
                    <a:pt x="41" y="56"/>
                    <a:pt x="34" y="52"/>
                    <a:pt x="31" y="48"/>
                  </a:cubicBezTo>
                  <a:cubicBezTo>
                    <a:pt x="27" y="44"/>
                    <a:pt x="25" y="39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29"/>
                    <a:pt x="27" y="24"/>
                    <a:pt x="31" y="22"/>
                  </a:cubicBezTo>
                  <a:cubicBezTo>
                    <a:pt x="33" y="20"/>
                    <a:pt x="36" y="19"/>
                    <a:pt x="39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9"/>
                    <a:pt x="40" y="19"/>
                    <a:pt x="40" y="19"/>
                  </a:cubicBezTo>
                  <a:cubicBezTo>
                    <a:pt x="40" y="20"/>
                    <a:pt x="39" y="22"/>
                    <a:pt x="38" y="23"/>
                  </a:cubicBezTo>
                  <a:cubicBezTo>
                    <a:pt x="37" y="23"/>
                    <a:pt x="37" y="23"/>
                    <a:pt x="37" y="24"/>
                  </a:cubicBezTo>
                  <a:cubicBezTo>
                    <a:pt x="37" y="24"/>
                    <a:pt x="36" y="25"/>
                    <a:pt x="36" y="25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7"/>
                    <a:pt x="35" y="29"/>
                    <a:pt x="35" y="31"/>
                  </a:cubicBezTo>
                  <a:cubicBezTo>
                    <a:pt x="35" y="35"/>
                    <a:pt x="37" y="40"/>
                    <a:pt x="40" y="43"/>
                  </a:cubicBezTo>
                  <a:cubicBezTo>
                    <a:pt x="43" y="46"/>
                    <a:pt x="47" y="47"/>
                    <a:pt x="51" y="47"/>
                  </a:cubicBezTo>
                  <a:cubicBezTo>
                    <a:pt x="53" y="47"/>
                    <a:pt x="54" y="47"/>
                    <a:pt x="56" y="46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61" y="45"/>
                    <a:pt x="64" y="44"/>
                    <a:pt x="67" y="42"/>
                  </a:cubicBezTo>
                  <a:cubicBezTo>
                    <a:pt x="68" y="42"/>
                    <a:pt x="68" y="42"/>
                    <a:pt x="68" y="42"/>
                  </a:cubicBezTo>
                  <a:cubicBezTo>
                    <a:pt x="68" y="43"/>
                    <a:pt x="68" y="43"/>
                    <a:pt x="68" y="44"/>
                  </a:cubicBezTo>
                  <a:cubicBezTo>
                    <a:pt x="68" y="48"/>
                    <a:pt x="66" y="52"/>
                    <a:pt x="63" y="54"/>
                  </a:cubicBezTo>
                  <a:cubicBezTo>
                    <a:pt x="63" y="54"/>
                    <a:pt x="63" y="54"/>
                    <a:pt x="62" y="55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2" y="54"/>
                    <a:pt x="62" y="54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0" y="54"/>
                    <a:pt x="60" y="54"/>
                    <a:pt x="59" y="54"/>
                  </a:cubicBezTo>
                  <a:cubicBezTo>
                    <a:pt x="56" y="55"/>
                    <a:pt x="52" y="56"/>
                    <a:pt x="48" y="56"/>
                  </a:cubicBezTo>
                  <a:cubicBezTo>
                    <a:pt x="48" y="56"/>
                    <a:pt x="47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moveTo>
                    <a:pt x="51" y="43"/>
                  </a:moveTo>
                  <a:cubicBezTo>
                    <a:pt x="48" y="43"/>
                    <a:pt x="45" y="42"/>
                    <a:pt x="42" y="40"/>
                  </a:cubicBezTo>
                  <a:cubicBezTo>
                    <a:pt x="40" y="38"/>
                    <a:pt x="39" y="34"/>
                    <a:pt x="39" y="31"/>
                  </a:cubicBezTo>
                  <a:cubicBezTo>
                    <a:pt x="39" y="30"/>
                    <a:pt x="39" y="28"/>
                    <a:pt x="40" y="27"/>
                  </a:cubicBezTo>
                  <a:cubicBezTo>
                    <a:pt x="44" y="21"/>
                    <a:pt x="47" y="16"/>
                    <a:pt x="51" y="10"/>
                  </a:cubicBezTo>
                  <a:cubicBezTo>
                    <a:pt x="51" y="14"/>
                    <a:pt x="54" y="17"/>
                    <a:pt x="57" y="20"/>
                  </a:cubicBezTo>
                  <a:cubicBezTo>
                    <a:pt x="61" y="23"/>
                    <a:pt x="66" y="24"/>
                    <a:pt x="70" y="24"/>
                  </a:cubicBezTo>
                  <a:cubicBezTo>
                    <a:pt x="70" y="24"/>
                    <a:pt x="71" y="24"/>
                    <a:pt x="72" y="24"/>
                  </a:cubicBezTo>
                  <a:cubicBezTo>
                    <a:pt x="71" y="24"/>
                    <a:pt x="71" y="25"/>
                    <a:pt x="71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9" y="25"/>
                    <a:pt x="69" y="25"/>
                    <a:pt x="68" y="25"/>
                  </a:cubicBezTo>
                  <a:cubicBezTo>
                    <a:pt x="66" y="25"/>
                    <a:pt x="65" y="25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2" y="24"/>
                    <a:pt x="62" y="25"/>
                    <a:pt x="62" y="25"/>
                  </a:cubicBezTo>
                  <a:cubicBezTo>
                    <a:pt x="62" y="25"/>
                    <a:pt x="62" y="26"/>
                    <a:pt x="62" y="26"/>
                  </a:cubicBezTo>
                  <a:cubicBezTo>
                    <a:pt x="64" y="26"/>
                    <a:pt x="66" y="27"/>
                    <a:pt x="68" y="27"/>
                  </a:cubicBezTo>
                  <a:cubicBezTo>
                    <a:pt x="69" y="27"/>
                    <a:pt x="69" y="27"/>
                    <a:pt x="70" y="27"/>
                  </a:cubicBezTo>
                  <a:cubicBezTo>
                    <a:pt x="69" y="27"/>
                    <a:pt x="69" y="28"/>
                    <a:pt x="68" y="28"/>
                  </a:cubicBezTo>
                  <a:cubicBezTo>
                    <a:pt x="66" y="28"/>
                    <a:pt x="64" y="28"/>
                    <a:pt x="62" y="2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1" y="27"/>
                    <a:pt x="61" y="27"/>
                    <a:pt x="61" y="28"/>
                  </a:cubicBezTo>
                  <a:cubicBezTo>
                    <a:pt x="61" y="28"/>
                    <a:pt x="61" y="29"/>
                    <a:pt x="61" y="29"/>
                  </a:cubicBezTo>
                  <a:cubicBezTo>
                    <a:pt x="63" y="29"/>
                    <a:pt x="65" y="30"/>
                    <a:pt x="67" y="30"/>
                  </a:cubicBezTo>
                  <a:cubicBezTo>
                    <a:pt x="67" y="30"/>
                    <a:pt x="67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5" y="31"/>
                    <a:pt x="64" y="31"/>
                    <a:pt x="63" y="31"/>
                  </a:cubicBezTo>
                  <a:cubicBezTo>
                    <a:pt x="62" y="31"/>
                    <a:pt x="60" y="31"/>
                    <a:pt x="59" y="31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58" y="31"/>
                    <a:pt x="58" y="31"/>
                    <a:pt x="58" y="32"/>
                  </a:cubicBezTo>
                  <a:cubicBezTo>
                    <a:pt x="58" y="32"/>
                    <a:pt x="58" y="33"/>
                    <a:pt x="58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60" y="33"/>
                    <a:pt x="62" y="33"/>
                    <a:pt x="63" y="33"/>
                  </a:cubicBezTo>
                  <a:cubicBezTo>
                    <a:pt x="64" y="33"/>
                    <a:pt x="64" y="33"/>
                    <a:pt x="65" y="33"/>
                  </a:cubicBezTo>
                  <a:cubicBezTo>
                    <a:pt x="64" y="34"/>
                    <a:pt x="64" y="35"/>
                    <a:pt x="63" y="35"/>
                  </a:cubicBezTo>
                  <a:cubicBezTo>
                    <a:pt x="61" y="35"/>
                    <a:pt x="59" y="35"/>
                    <a:pt x="56" y="35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35"/>
                    <a:pt x="55" y="35"/>
                    <a:pt x="55" y="36"/>
                  </a:cubicBezTo>
                  <a:cubicBezTo>
                    <a:pt x="55" y="36"/>
                    <a:pt x="55" y="36"/>
                    <a:pt x="56" y="37"/>
                  </a:cubicBezTo>
                  <a:cubicBezTo>
                    <a:pt x="58" y="37"/>
                    <a:pt x="60" y="37"/>
                    <a:pt x="62" y="37"/>
                  </a:cubicBezTo>
                  <a:cubicBezTo>
                    <a:pt x="61" y="38"/>
                    <a:pt x="61" y="38"/>
                    <a:pt x="60" y="39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59" y="39"/>
                    <a:pt x="57" y="39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4" y="38"/>
                    <a:pt x="54" y="38"/>
                  </a:cubicBezTo>
                  <a:cubicBezTo>
                    <a:pt x="54" y="38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6" y="40"/>
                    <a:pt x="57" y="40"/>
                    <a:pt x="59" y="40"/>
                  </a:cubicBezTo>
                  <a:cubicBezTo>
                    <a:pt x="58" y="41"/>
                    <a:pt x="58" y="41"/>
                    <a:pt x="58" y="41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5" y="42"/>
                    <a:pt x="53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2" y="43"/>
                    <a:pt x="53" y="43"/>
                    <a:pt x="54" y="43"/>
                  </a:cubicBezTo>
                  <a:cubicBezTo>
                    <a:pt x="53" y="43"/>
                    <a:pt x="52" y="43"/>
                    <a:pt x="51" y="43"/>
                  </a:cubicBezTo>
                  <a:cubicBezTo>
                    <a:pt x="51" y="43"/>
                    <a:pt x="51" y="43"/>
                    <a:pt x="51" y="43"/>
                  </a:cubicBezTo>
                  <a:moveTo>
                    <a:pt x="70" y="20"/>
                  </a:moveTo>
                  <a:cubicBezTo>
                    <a:pt x="67" y="20"/>
                    <a:pt x="63" y="19"/>
                    <a:pt x="59" y="17"/>
                  </a:cubicBezTo>
                  <a:cubicBezTo>
                    <a:pt x="56" y="15"/>
                    <a:pt x="54" y="12"/>
                    <a:pt x="54" y="9"/>
                  </a:cubicBezTo>
                  <a:cubicBezTo>
                    <a:pt x="54" y="7"/>
                    <a:pt x="55" y="6"/>
                    <a:pt x="55" y="5"/>
                  </a:cubicBezTo>
                  <a:cubicBezTo>
                    <a:pt x="57" y="4"/>
                    <a:pt x="59" y="4"/>
                    <a:pt x="60" y="4"/>
                  </a:cubicBezTo>
                  <a:cubicBezTo>
                    <a:pt x="60" y="4"/>
                    <a:pt x="61" y="4"/>
                    <a:pt x="61" y="4"/>
                  </a:cubicBezTo>
                  <a:cubicBezTo>
                    <a:pt x="65" y="4"/>
                    <a:pt x="69" y="5"/>
                    <a:pt x="72" y="8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5" y="11"/>
                    <a:pt x="76" y="14"/>
                    <a:pt x="76" y="15"/>
                  </a:cubicBezTo>
                  <a:cubicBezTo>
                    <a:pt x="76" y="17"/>
                    <a:pt x="75" y="19"/>
                    <a:pt x="74" y="19"/>
                  </a:cubicBezTo>
                  <a:cubicBezTo>
                    <a:pt x="73" y="20"/>
                    <a:pt x="72" y="20"/>
                    <a:pt x="70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20"/>
                    <a:pt x="70" y="20"/>
                    <a:pt x="70" y="20"/>
                  </a:cubicBezTo>
                  <a:moveTo>
                    <a:pt x="60" y="0"/>
                  </a:moveTo>
                  <a:cubicBezTo>
                    <a:pt x="58" y="0"/>
                    <a:pt x="56" y="0"/>
                    <a:pt x="53" y="1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8" y="8"/>
                    <a:pt x="45" y="12"/>
                    <a:pt x="43" y="16"/>
                  </a:cubicBezTo>
                  <a:cubicBezTo>
                    <a:pt x="41" y="16"/>
                    <a:pt x="40" y="15"/>
                    <a:pt x="39" y="15"/>
                  </a:cubicBezTo>
                  <a:cubicBezTo>
                    <a:pt x="35" y="15"/>
                    <a:pt x="32" y="17"/>
                    <a:pt x="29" y="19"/>
                  </a:cubicBezTo>
                  <a:cubicBezTo>
                    <a:pt x="24" y="22"/>
                    <a:pt x="22" y="28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40"/>
                    <a:pt x="24" y="45"/>
                    <a:pt x="28" y="50"/>
                  </a:cubicBezTo>
                  <a:cubicBezTo>
                    <a:pt x="23" y="55"/>
                    <a:pt x="18" y="61"/>
                    <a:pt x="14" y="66"/>
                  </a:cubicBezTo>
                  <a:cubicBezTo>
                    <a:pt x="10" y="72"/>
                    <a:pt x="6" y="76"/>
                    <a:pt x="6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5" y="78"/>
                    <a:pt x="4" y="81"/>
                    <a:pt x="3" y="84"/>
                  </a:cubicBezTo>
                  <a:cubicBezTo>
                    <a:pt x="1" y="87"/>
                    <a:pt x="1" y="90"/>
                    <a:pt x="1" y="90"/>
                  </a:cubicBezTo>
                  <a:cubicBezTo>
                    <a:pt x="0" y="90"/>
                    <a:pt x="1" y="91"/>
                    <a:pt x="1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41" y="59"/>
                    <a:pt x="44" y="60"/>
                    <a:pt x="46" y="61"/>
                  </a:cubicBezTo>
                  <a:cubicBezTo>
                    <a:pt x="48" y="61"/>
                    <a:pt x="50" y="61"/>
                    <a:pt x="52" y="61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7" y="61"/>
                    <a:pt x="62" y="60"/>
                    <a:pt x="66" y="57"/>
                  </a:cubicBezTo>
                  <a:cubicBezTo>
                    <a:pt x="69" y="53"/>
                    <a:pt x="71" y="49"/>
                    <a:pt x="71" y="44"/>
                  </a:cubicBezTo>
                  <a:cubicBezTo>
                    <a:pt x="71" y="41"/>
                    <a:pt x="70" y="37"/>
                    <a:pt x="68" y="35"/>
                  </a:cubicBezTo>
                  <a:cubicBezTo>
                    <a:pt x="72" y="30"/>
                    <a:pt x="75" y="25"/>
                    <a:pt x="79" y="20"/>
                  </a:cubicBezTo>
                  <a:cubicBezTo>
                    <a:pt x="79" y="20"/>
                    <a:pt x="79" y="19"/>
                    <a:pt x="79" y="18"/>
                  </a:cubicBezTo>
                  <a:cubicBezTo>
                    <a:pt x="79" y="17"/>
                    <a:pt x="80" y="16"/>
                    <a:pt x="80" y="15"/>
                  </a:cubicBezTo>
                  <a:cubicBezTo>
                    <a:pt x="80" y="12"/>
                    <a:pt x="78" y="9"/>
                    <a:pt x="74" y="6"/>
                  </a:cubicBezTo>
                  <a:cubicBezTo>
                    <a:pt x="71" y="2"/>
                    <a:pt x="66" y="0"/>
                    <a:pt x="6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70" name="Freeform 854"/>
            <p:cNvSpPr>
              <a:spLocks/>
            </p:cNvSpPr>
            <p:nvPr/>
          </p:nvSpPr>
          <p:spPr bwMode="auto">
            <a:xfrm>
              <a:off x="5507" y="2562"/>
              <a:ext cx="35" cy="10"/>
            </a:xfrm>
            <a:custGeom>
              <a:avLst/>
              <a:gdLst>
                <a:gd name="T0" fmla="*/ 14 w 15"/>
                <a:gd name="T1" fmla="*/ 0 h 4"/>
                <a:gd name="T2" fmla="*/ 13 w 15"/>
                <a:gd name="T3" fmla="*/ 0 h 4"/>
                <a:gd name="T4" fmla="*/ 1 w 15"/>
                <a:gd name="T5" fmla="*/ 3 h 4"/>
                <a:gd name="T6" fmla="*/ 0 w 15"/>
                <a:gd name="T7" fmla="*/ 4 h 4"/>
                <a:gd name="T8" fmla="*/ 1 w 15"/>
                <a:gd name="T9" fmla="*/ 4 h 4"/>
                <a:gd name="T10" fmla="*/ 1 w 15"/>
                <a:gd name="T11" fmla="*/ 4 h 4"/>
                <a:gd name="T12" fmla="*/ 14 w 15"/>
                <a:gd name="T13" fmla="*/ 1 h 4"/>
                <a:gd name="T14" fmla="*/ 14 w 15"/>
                <a:gd name="T15" fmla="*/ 0 h 4"/>
                <a:gd name="T16" fmla="*/ 14 w 15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"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1"/>
                    <a:pt x="5" y="2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6" y="4"/>
                    <a:pt x="10" y="3"/>
                    <a:pt x="14" y="1"/>
                  </a:cubicBezTo>
                  <a:cubicBezTo>
                    <a:pt x="14" y="1"/>
                    <a:pt x="15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71" name="Freeform 855"/>
            <p:cNvSpPr>
              <a:spLocks/>
            </p:cNvSpPr>
            <p:nvPr/>
          </p:nvSpPr>
          <p:spPr bwMode="auto">
            <a:xfrm>
              <a:off x="5504" y="2572"/>
              <a:ext cx="34" cy="9"/>
            </a:xfrm>
            <a:custGeom>
              <a:avLst/>
              <a:gdLst>
                <a:gd name="T0" fmla="*/ 13 w 14"/>
                <a:gd name="T1" fmla="*/ 0 h 4"/>
                <a:gd name="T2" fmla="*/ 13 w 14"/>
                <a:gd name="T3" fmla="*/ 0 h 4"/>
                <a:gd name="T4" fmla="*/ 1 w 14"/>
                <a:gd name="T5" fmla="*/ 3 h 4"/>
                <a:gd name="T6" fmla="*/ 0 w 14"/>
                <a:gd name="T7" fmla="*/ 4 h 4"/>
                <a:gd name="T8" fmla="*/ 1 w 14"/>
                <a:gd name="T9" fmla="*/ 4 h 4"/>
                <a:gd name="T10" fmla="*/ 1 w 14"/>
                <a:gd name="T11" fmla="*/ 4 h 4"/>
                <a:gd name="T12" fmla="*/ 13 w 14"/>
                <a:gd name="T13" fmla="*/ 2 h 4"/>
                <a:gd name="T14" fmla="*/ 14 w 14"/>
                <a:gd name="T15" fmla="*/ 1 h 4"/>
                <a:gd name="T16" fmla="*/ 13 w 1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5" y="2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5" y="4"/>
                    <a:pt x="9" y="3"/>
                    <a:pt x="13" y="2"/>
                  </a:cubicBezTo>
                  <a:cubicBezTo>
                    <a:pt x="14" y="2"/>
                    <a:pt x="14" y="1"/>
                    <a:pt x="14" y="1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72" name="Freeform 856"/>
            <p:cNvSpPr>
              <a:spLocks/>
            </p:cNvSpPr>
            <p:nvPr/>
          </p:nvSpPr>
          <p:spPr bwMode="auto">
            <a:xfrm>
              <a:off x="5445" y="175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73" name="Freeform 857"/>
            <p:cNvSpPr>
              <a:spLocks/>
            </p:cNvSpPr>
            <p:nvPr/>
          </p:nvSpPr>
          <p:spPr bwMode="auto">
            <a:xfrm>
              <a:off x="5445" y="175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74" name="Freeform 858"/>
            <p:cNvSpPr>
              <a:spLocks noEditPoints="1"/>
            </p:cNvSpPr>
            <p:nvPr/>
          </p:nvSpPr>
          <p:spPr bwMode="auto">
            <a:xfrm>
              <a:off x="5182" y="1649"/>
              <a:ext cx="296" cy="199"/>
            </a:xfrm>
            <a:custGeom>
              <a:avLst/>
              <a:gdLst>
                <a:gd name="T0" fmla="*/ 20 w 125"/>
                <a:gd name="T1" fmla="*/ 58 h 84"/>
                <a:gd name="T2" fmla="*/ 27 w 125"/>
                <a:gd name="T3" fmla="*/ 78 h 84"/>
                <a:gd name="T4" fmla="*/ 53 w 125"/>
                <a:gd name="T5" fmla="*/ 46 h 84"/>
                <a:gd name="T6" fmla="*/ 46 w 125"/>
                <a:gd name="T7" fmla="*/ 75 h 84"/>
                <a:gd name="T8" fmla="*/ 29 w 125"/>
                <a:gd name="T9" fmla="*/ 79 h 84"/>
                <a:gd name="T10" fmla="*/ 37 w 125"/>
                <a:gd name="T11" fmla="*/ 51 h 84"/>
                <a:gd name="T12" fmla="*/ 48 w 125"/>
                <a:gd name="T13" fmla="*/ 46 h 84"/>
                <a:gd name="T14" fmla="*/ 51 w 125"/>
                <a:gd name="T15" fmla="*/ 46 h 84"/>
                <a:gd name="T16" fmla="*/ 31 w 125"/>
                <a:gd name="T17" fmla="*/ 79 h 84"/>
                <a:gd name="T18" fmla="*/ 97 w 125"/>
                <a:gd name="T19" fmla="*/ 25 h 84"/>
                <a:gd name="T20" fmla="*/ 104 w 125"/>
                <a:gd name="T21" fmla="*/ 23 h 84"/>
                <a:gd name="T22" fmla="*/ 101 w 125"/>
                <a:gd name="T23" fmla="*/ 50 h 84"/>
                <a:gd name="T24" fmla="*/ 108 w 125"/>
                <a:gd name="T25" fmla="*/ 24 h 84"/>
                <a:gd name="T26" fmla="*/ 111 w 125"/>
                <a:gd name="T27" fmla="*/ 43 h 84"/>
                <a:gd name="T28" fmla="*/ 111 w 125"/>
                <a:gd name="T29" fmla="*/ 44 h 84"/>
                <a:gd name="T30" fmla="*/ 110 w 125"/>
                <a:gd name="T31" fmla="*/ 44 h 84"/>
                <a:gd name="T32" fmla="*/ 85 w 125"/>
                <a:gd name="T33" fmla="*/ 56 h 84"/>
                <a:gd name="T34" fmla="*/ 74 w 125"/>
                <a:gd name="T35" fmla="*/ 35 h 84"/>
                <a:gd name="T36" fmla="*/ 88 w 125"/>
                <a:gd name="T37" fmla="*/ 54 h 84"/>
                <a:gd name="T38" fmla="*/ 82 w 125"/>
                <a:gd name="T39" fmla="*/ 0 h 84"/>
                <a:gd name="T40" fmla="*/ 82 w 125"/>
                <a:gd name="T41" fmla="*/ 19 h 84"/>
                <a:gd name="T42" fmla="*/ 83 w 125"/>
                <a:gd name="T43" fmla="*/ 11 h 84"/>
                <a:gd name="T44" fmla="*/ 87 w 125"/>
                <a:gd name="T45" fmla="*/ 6 h 84"/>
                <a:gd name="T46" fmla="*/ 105 w 125"/>
                <a:gd name="T47" fmla="*/ 17 h 84"/>
                <a:gd name="T48" fmla="*/ 72 w 125"/>
                <a:gd name="T49" fmla="*/ 30 h 84"/>
                <a:gd name="T50" fmla="*/ 59 w 125"/>
                <a:gd name="T51" fmla="*/ 41 h 84"/>
                <a:gd name="T52" fmla="*/ 50 w 125"/>
                <a:gd name="T53" fmla="*/ 40 h 84"/>
                <a:gd name="T54" fmla="*/ 33 w 125"/>
                <a:gd name="T55" fmla="*/ 46 h 84"/>
                <a:gd name="T56" fmla="*/ 19 w 125"/>
                <a:gd name="T57" fmla="*/ 34 h 84"/>
                <a:gd name="T58" fmla="*/ 24 w 125"/>
                <a:gd name="T59" fmla="*/ 37 h 84"/>
                <a:gd name="T60" fmla="*/ 29 w 125"/>
                <a:gd name="T61" fmla="*/ 41 h 84"/>
                <a:gd name="T62" fmla="*/ 15 w 125"/>
                <a:gd name="T63" fmla="*/ 28 h 84"/>
                <a:gd name="T64" fmla="*/ 4 w 125"/>
                <a:gd name="T65" fmla="*/ 60 h 84"/>
                <a:gd name="T66" fmla="*/ 5 w 125"/>
                <a:gd name="T67" fmla="*/ 71 h 84"/>
                <a:gd name="T68" fmla="*/ 11 w 125"/>
                <a:gd name="T69" fmla="*/ 68 h 84"/>
                <a:gd name="T70" fmla="*/ 18 w 125"/>
                <a:gd name="T71" fmla="*/ 79 h 84"/>
                <a:gd name="T72" fmla="*/ 55 w 125"/>
                <a:gd name="T73" fmla="*/ 76 h 84"/>
                <a:gd name="T74" fmla="*/ 65 w 125"/>
                <a:gd name="T75" fmla="*/ 45 h 84"/>
                <a:gd name="T76" fmla="*/ 72 w 125"/>
                <a:gd name="T77" fmla="*/ 55 h 84"/>
                <a:gd name="T78" fmla="*/ 110 w 125"/>
                <a:gd name="T79" fmla="*/ 52 h 84"/>
                <a:gd name="T80" fmla="*/ 118 w 125"/>
                <a:gd name="T81" fmla="*/ 23 h 84"/>
                <a:gd name="T82" fmla="*/ 96 w 125"/>
                <a:gd name="T83" fmla="*/ 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5" h="84">
                  <a:moveTo>
                    <a:pt x="27" y="78"/>
                  </a:moveTo>
                  <a:cubicBezTo>
                    <a:pt x="20" y="74"/>
                    <a:pt x="10" y="62"/>
                    <a:pt x="20" y="58"/>
                  </a:cubicBezTo>
                  <a:cubicBezTo>
                    <a:pt x="25" y="56"/>
                    <a:pt x="30" y="54"/>
                    <a:pt x="36" y="51"/>
                  </a:cubicBezTo>
                  <a:cubicBezTo>
                    <a:pt x="33" y="60"/>
                    <a:pt x="30" y="69"/>
                    <a:pt x="27" y="78"/>
                  </a:cubicBezTo>
                  <a:moveTo>
                    <a:pt x="46" y="75"/>
                  </a:moveTo>
                  <a:cubicBezTo>
                    <a:pt x="48" y="65"/>
                    <a:pt x="50" y="56"/>
                    <a:pt x="53" y="46"/>
                  </a:cubicBezTo>
                  <a:cubicBezTo>
                    <a:pt x="58" y="50"/>
                    <a:pt x="59" y="64"/>
                    <a:pt x="55" y="68"/>
                  </a:cubicBezTo>
                  <a:cubicBezTo>
                    <a:pt x="53" y="70"/>
                    <a:pt x="50" y="73"/>
                    <a:pt x="46" y="75"/>
                  </a:cubicBezTo>
                  <a:moveTo>
                    <a:pt x="31" y="79"/>
                  </a:moveTo>
                  <a:cubicBezTo>
                    <a:pt x="30" y="79"/>
                    <a:pt x="29" y="79"/>
                    <a:pt x="29" y="79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31" y="70"/>
                    <a:pt x="34" y="60"/>
                    <a:pt x="37" y="51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40" y="49"/>
                    <a:pt x="44" y="48"/>
                    <a:pt x="48" y="46"/>
                  </a:cubicBezTo>
                  <a:cubicBezTo>
                    <a:pt x="49" y="46"/>
                    <a:pt x="49" y="46"/>
                    <a:pt x="50" y="46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49" y="56"/>
                    <a:pt x="46" y="66"/>
                    <a:pt x="43" y="76"/>
                  </a:cubicBezTo>
                  <a:cubicBezTo>
                    <a:pt x="39" y="78"/>
                    <a:pt x="35" y="79"/>
                    <a:pt x="31" y="79"/>
                  </a:cubicBezTo>
                  <a:moveTo>
                    <a:pt x="89" y="55"/>
                  </a:moveTo>
                  <a:cubicBezTo>
                    <a:pt x="92" y="45"/>
                    <a:pt x="95" y="35"/>
                    <a:pt x="97" y="25"/>
                  </a:cubicBezTo>
                  <a:cubicBezTo>
                    <a:pt x="99" y="25"/>
                    <a:pt x="100" y="24"/>
                    <a:pt x="101" y="23"/>
                  </a:cubicBezTo>
                  <a:cubicBezTo>
                    <a:pt x="102" y="23"/>
                    <a:pt x="103" y="23"/>
                    <a:pt x="104" y="23"/>
                  </a:cubicBezTo>
                  <a:cubicBezTo>
                    <a:pt x="105" y="23"/>
                    <a:pt x="106" y="23"/>
                    <a:pt x="106" y="23"/>
                  </a:cubicBezTo>
                  <a:cubicBezTo>
                    <a:pt x="104" y="32"/>
                    <a:pt x="103" y="41"/>
                    <a:pt x="101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4" y="41"/>
                    <a:pt x="106" y="33"/>
                    <a:pt x="108" y="24"/>
                  </a:cubicBezTo>
                  <a:cubicBezTo>
                    <a:pt x="113" y="27"/>
                    <a:pt x="113" y="39"/>
                    <a:pt x="111" y="44"/>
                  </a:cubicBezTo>
                  <a:cubicBezTo>
                    <a:pt x="111" y="43"/>
                    <a:pt x="111" y="43"/>
                    <a:pt x="111" y="43"/>
                  </a:cubicBezTo>
                  <a:cubicBezTo>
                    <a:pt x="111" y="43"/>
                    <a:pt x="111" y="43"/>
                    <a:pt x="111" y="44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0" y="44"/>
                    <a:pt x="110" y="44"/>
                    <a:pt x="110" y="44"/>
                  </a:cubicBezTo>
                  <a:cubicBezTo>
                    <a:pt x="110" y="44"/>
                    <a:pt x="110" y="44"/>
                    <a:pt x="111" y="44"/>
                  </a:cubicBezTo>
                  <a:cubicBezTo>
                    <a:pt x="107" y="50"/>
                    <a:pt x="92" y="56"/>
                    <a:pt x="85" y="56"/>
                  </a:cubicBezTo>
                  <a:cubicBezTo>
                    <a:pt x="85" y="56"/>
                    <a:pt x="85" y="56"/>
                    <a:pt x="85" y="55"/>
                  </a:cubicBezTo>
                  <a:cubicBezTo>
                    <a:pt x="78" y="55"/>
                    <a:pt x="63" y="40"/>
                    <a:pt x="74" y="35"/>
                  </a:cubicBezTo>
                  <a:cubicBezTo>
                    <a:pt x="81" y="32"/>
                    <a:pt x="88" y="29"/>
                    <a:pt x="95" y="26"/>
                  </a:cubicBezTo>
                  <a:cubicBezTo>
                    <a:pt x="93" y="35"/>
                    <a:pt x="90" y="45"/>
                    <a:pt x="88" y="54"/>
                  </a:cubicBezTo>
                  <a:cubicBezTo>
                    <a:pt x="89" y="55"/>
                    <a:pt x="89" y="55"/>
                    <a:pt x="89" y="55"/>
                  </a:cubicBezTo>
                  <a:moveTo>
                    <a:pt x="82" y="0"/>
                  </a:moveTo>
                  <a:cubicBezTo>
                    <a:pt x="78" y="0"/>
                    <a:pt x="75" y="3"/>
                    <a:pt x="77" y="12"/>
                  </a:cubicBezTo>
                  <a:cubicBezTo>
                    <a:pt x="78" y="14"/>
                    <a:pt x="79" y="19"/>
                    <a:pt x="82" y="19"/>
                  </a:cubicBezTo>
                  <a:cubicBezTo>
                    <a:pt x="82" y="19"/>
                    <a:pt x="82" y="19"/>
                    <a:pt x="83" y="18"/>
                  </a:cubicBezTo>
                  <a:cubicBezTo>
                    <a:pt x="86" y="17"/>
                    <a:pt x="83" y="13"/>
                    <a:pt x="83" y="11"/>
                  </a:cubicBezTo>
                  <a:cubicBezTo>
                    <a:pt x="82" y="7"/>
                    <a:pt x="82" y="6"/>
                    <a:pt x="84" y="6"/>
                  </a:cubicBezTo>
                  <a:cubicBezTo>
                    <a:pt x="85" y="6"/>
                    <a:pt x="86" y="6"/>
                    <a:pt x="87" y="6"/>
                  </a:cubicBezTo>
                  <a:cubicBezTo>
                    <a:pt x="95" y="11"/>
                    <a:pt x="104" y="15"/>
                    <a:pt x="112" y="19"/>
                  </a:cubicBezTo>
                  <a:cubicBezTo>
                    <a:pt x="110" y="18"/>
                    <a:pt x="107" y="17"/>
                    <a:pt x="105" y="17"/>
                  </a:cubicBezTo>
                  <a:cubicBezTo>
                    <a:pt x="99" y="17"/>
                    <a:pt x="93" y="21"/>
                    <a:pt x="86" y="23"/>
                  </a:cubicBezTo>
                  <a:cubicBezTo>
                    <a:pt x="82" y="25"/>
                    <a:pt x="77" y="28"/>
                    <a:pt x="72" y="30"/>
                  </a:cubicBezTo>
                  <a:cubicBezTo>
                    <a:pt x="66" y="32"/>
                    <a:pt x="66" y="39"/>
                    <a:pt x="62" y="40"/>
                  </a:cubicBezTo>
                  <a:cubicBezTo>
                    <a:pt x="61" y="41"/>
                    <a:pt x="60" y="41"/>
                    <a:pt x="59" y="41"/>
                  </a:cubicBezTo>
                  <a:cubicBezTo>
                    <a:pt x="57" y="41"/>
                    <a:pt x="56" y="41"/>
                    <a:pt x="55" y="40"/>
                  </a:cubicBezTo>
                  <a:cubicBezTo>
                    <a:pt x="53" y="40"/>
                    <a:pt x="52" y="40"/>
                    <a:pt x="50" y="40"/>
                  </a:cubicBezTo>
                  <a:cubicBezTo>
                    <a:pt x="49" y="40"/>
                    <a:pt x="48" y="40"/>
                    <a:pt x="47" y="40"/>
                  </a:cubicBezTo>
                  <a:cubicBezTo>
                    <a:pt x="42" y="42"/>
                    <a:pt x="37" y="44"/>
                    <a:pt x="33" y="46"/>
                  </a:cubicBezTo>
                  <a:cubicBezTo>
                    <a:pt x="23" y="50"/>
                    <a:pt x="13" y="53"/>
                    <a:pt x="9" y="63"/>
                  </a:cubicBezTo>
                  <a:cubicBezTo>
                    <a:pt x="12" y="53"/>
                    <a:pt x="16" y="43"/>
                    <a:pt x="19" y="34"/>
                  </a:cubicBezTo>
                  <a:cubicBezTo>
                    <a:pt x="19" y="33"/>
                    <a:pt x="19" y="33"/>
                    <a:pt x="20" y="33"/>
                  </a:cubicBezTo>
                  <a:cubicBezTo>
                    <a:pt x="21" y="33"/>
                    <a:pt x="22" y="35"/>
                    <a:pt x="24" y="37"/>
                  </a:cubicBezTo>
                  <a:cubicBezTo>
                    <a:pt x="26" y="39"/>
                    <a:pt x="28" y="41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34" y="40"/>
                    <a:pt x="27" y="27"/>
                    <a:pt x="19" y="27"/>
                  </a:cubicBezTo>
                  <a:cubicBezTo>
                    <a:pt x="18" y="27"/>
                    <a:pt x="16" y="27"/>
                    <a:pt x="15" y="28"/>
                  </a:cubicBezTo>
                  <a:cubicBezTo>
                    <a:pt x="12" y="30"/>
                    <a:pt x="12" y="37"/>
                    <a:pt x="11" y="39"/>
                  </a:cubicBezTo>
                  <a:cubicBezTo>
                    <a:pt x="9" y="46"/>
                    <a:pt x="6" y="53"/>
                    <a:pt x="4" y="60"/>
                  </a:cubicBezTo>
                  <a:cubicBezTo>
                    <a:pt x="3" y="63"/>
                    <a:pt x="0" y="69"/>
                    <a:pt x="4" y="71"/>
                  </a:cubicBezTo>
                  <a:cubicBezTo>
                    <a:pt x="4" y="71"/>
                    <a:pt x="4" y="71"/>
                    <a:pt x="5" y="71"/>
                  </a:cubicBezTo>
                  <a:cubicBezTo>
                    <a:pt x="6" y="71"/>
                    <a:pt x="7" y="70"/>
                    <a:pt x="8" y="70"/>
                  </a:cubicBezTo>
                  <a:cubicBezTo>
                    <a:pt x="9" y="69"/>
                    <a:pt x="10" y="68"/>
                    <a:pt x="11" y="68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3" y="72"/>
                    <a:pt x="16" y="75"/>
                    <a:pt x="18" y="79"/>
                  </a:cubicBezTo>
                  <a:cubicBezTo>
                    <a:pt x="22" y="83"/>
                    <a:pt x="27" y="84"/>
                    <a:pt x="32" y="84"/>
                  </a:cubicBezTo>
                  <a:cubicBezTo>
                    <a:pt x="40" y="84"/>
                    <a:pt x="48" y="80"/>
                    <a:pt x="55" y="76"/>
                  </a:cubicBezTo>
                  <a:cubicBezTo>
                    <a:pt x="64" y="70"/>
                    <a:pt x="64" y="62"/>
                    <a:pt x="62" y="52"/>
                  </a:cubicBezTo>
                  <a:cubicBezTo>
                    <a:pt x="61" y="47"/>
                    <a:pt x="60" y="47"/>
                    <a:pt x="65" y="45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7" y="45"/>
                    <a:pt x="71" y="53"/>
                    <a:pt x="72" y="55"/>
                  </a:cubicBezTo>
                  <a:cubicBezTo>
                    <a:pt x="76" y="59"/>
                    <a:pt x="81" y="61"/>
                    <a:pt x="86" y="61"/>
                  </a:cubicBezTo>
                  <a:cubicBezTo>
                    <a:pt x="94" y="61"/>
                    <a:pt x="104" y="56"/>
                    <a:pt x="110" y="52"/>
                  </a:cubicBezTo>
                  <a:cubicBezTo>
                    <a:pt x="118" y="47"/>
                    <a:pt x="118" y="39"/>
                    <a:pt x="117" y="31"/>
                  </a:cubicBezTo>
                  <a:cubicBezTo>
                    <a:pt x="116" y="27"/>
                    <a:pt x="114" y="24"/>
                    <a:pt x="118" y="23"/>
                  </a:cubicBezTo>
                  <a:cubicBezTo>
                    <a:pt x="120" y="22"/>
                    <a:pt x="125" y="19"/>
                    <a:pt x="120" y="17"/>
                  </a:cubicBezTo>
                  <a:cubicBezTo>
                    <a:pt x="116" y="11"/>
                    <a:pt x="102" y="7"/>
                    <a:pt x="96" y="4"/>
                  </a:cubicBezTo>
                  <a:cubicBezTo>
                    <a:pt x="92" y="3"/>
                    <a:pt x="87" y="0"/>
                    <a:pt x="8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75" name="Freeform 859"/>
            <p:cNvSpPr>
              <a:spLocks/>
            </p:cNvSpPr>
            <p:nvPr/>
          </p:nvSpPr>
          <p:spPr bwMode="auto">
            <a:xfrm>
              <a:off x="5466" y="1687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76" name="Freeform 860"/>
            <p:cNvSpPr>
              <a:spLocks noEditPoints="1"/>
            </p:cNvSpPr>
            <p:nvPr/>
          </p:nvSpPr>
          <p:spPr bwMode="auto">
            <a:xfrm>
              <a:off x="2389" y="873"/>
              <a:ext cx="258" cy="821"/>
            </a:xfrm>
            <a:custGeom>
              <a:avLst/>
              <a:gdLst>
                <a:gd name="T0" fmla="*/ 103 w 109"/>
                <a:gd name="T1" fmla="*/ 299 h 347"/>
                <a:gd name="T2" fmla="*/ 74 w 109"/>
                <a:gd name="T3" fmla="*/ 302 h 347"/>
                <a:gd name="T4" fmla="*/ 52 w 109"/>
                <a:gd name="T5" fmla="*/ 209 h 347"/>
                <a:gd name="T6" fmla="*/ 50 w 109"/>
                <a:gd name="T7" fmla="*/ 210 h 347"/>
                <a:gd name="T8" fmla="*/ 69 w 109"/>
                <a:gd name="T9" fmla="*/ 204 h 347"/>
                <a:gd name="T10" fmla="*/ 41 w 109"/>
                <a:gd name="T11" fmla="*/ 200 h 347"/>
                <a:gd name="T12" fmla="*/ 49 w 109"/>
                <a:gd name="T13" fmla="*/ 204 h 347"/>
                <a:gd name="T14" fmla="*/ 57 w 109"/>
                <a:gd name="T15" fmla="*/ 190 h 347"/>
                <a:gd name="T16" fmla="*/ 45 w 109"/>
                <a:gd name="T17" fmla="*/ 147 h 347"/>
                <a:gd name="T18" fmla="*/ 41 w 109"/>
                <a:gd name="T19" fmla="*/ 145 h 347"/>
                <a:gd name="T20" fmla="*/ 45 w 109"/>
                <a:gd name="T21" fmla="*/ 180 h 347"/>
                <a:gd name="T22" fmla="*/ 32 w 109"/>
                <a:gd name="T23" fmla="*/ 185 h 347"/>
                <a:gd name="T24" fmla="*/ 34 w 109"/>
                <a:gd name="T25" fmla="*/ 173 h 347"/>
                <a:gd name="T26" fmla="*/ 77 w 109"/>
                <a:gd name="T27" fmla="*/ 143 h 347"/>
                <a:gd name="T28" fmla="*/ 52 w 109"/>
                <a:gd name="T29" fmla="*/ 142 h 347"/>
                <a:gd name="T30" fmla="*/ 5 w 109"/>
                <a:gd name="T31" fmla="*/ 190 h 347"/>
                <a:gd name="T32" fmla="*/ 36 w 109"/>
                <a:gd name="T33" fmla="*/ 137 h 347"/>
                <a:gd name="T34" fmla="*/ 32 w 109"/>
                <a:gd name="T35" fmla="*/ 199 h 347"/>
                <a:gd name="T36" fmla="*/ 71 w 109"/>
                <a:gd name="T37" fmla="*/ 198 h 347"/>
                <a:gd name="T38" fmla="*/ 89 w 109"/>
                <a:gd name="T39" fmla="*/ 197 h 347"/>
                <a:gd name="T40" fmla="*/ 95 w 109"/>
                <a:gd name="T41" fmla="*/ 291 h 347"/>
                <a:gd name="T42" fmla="*/ 38 w 109"/>
                <a:gd name="T43" fmla="*/ 292 h 347"/>
                <a:gd name="T44" fmla="*/ 43 w 109"/>
                <a:gd name="T45" fmla="*/ 271 h 347"/>
                <a:gd name="T46" fmla="*/ 22 w 109"/>
                <a:gd name="T47" fmla="*/ 235 h 347"/>
                <a:gd name="T48" fmla="*/ 15 w 109"/>
                <a:gd name="T49" fmla="*/ 213 h 347"/>
                <a:gd name="T50" fmla="*/ 52 w 109"/>
                <a:gd name="T51" fmla="*/ 136 h 347"/>
                <a:gd name="T52" fmla="*/ 79 w 109"/>
                <a:gd name="T53" fmla="*/ 124 h 347"/>
                <a:gd name="T54" fmla="*/ 43 w 109"/>
                <a:gd name="T55" fmla="*/ 129 h 347"/>
                <a:gd name="T56" fmla="*/ 51 w 109"/>
                <a:gd name="T57" fmla="*/ 122 h 347"/>
                <a:gd name="T58" fmla="*/ 51 w 109"/>
                <a:gd name="T59" fmla="*/ 115 h 347"/>
                <a:gd name="T60" fmla="*/ 62 w 109"/>
                <a:gd name="T61" fmla="*/ 115 h 347"/>
                <a:gd name="T62" fmla="*/ 60 w 109"/>
                <a:gd name="T63" fmla="*/ 110 h 347"/>
                <a:gd name="T64" fmla="*/ 60 w 109"/>
                <a:gd name="T65" fmla="*/ 110 h 347"/>
                <a:gd name="T66" fmla="*/ 53 w 109"/>
                <a:gd name="T67" fmla="*/ 72 h 347"/>
                <a:gd name="T68" fmla="*/ 48 w 109"/>
                <a:gd name="T69" fmla="*/ 49 h 347"/>
                <a:gd name="T70" fmla="*/ 69 w 109"/>
                <a:gd name="T71" fmla="*/ 44 h 347"/>
                <a:gd name="T72" fmla="*/ 29 w 109"/>
                <a:gd name="T73" fmla="*/ 18 h 347"/>
                <a:gd name="T74" fmla="*/ 80 w 109"/>
                <a:gd name="T75" fmla="*/ 111 h 347"/>
                <a:gd name="T76" fmla="*/ 82 w 109"/>
                <a:gd name="T77" fmla="*/ 41 h 347"/>
                <a:gd name="T78" fmla="*/ 71 w 109"/>
                <a:gd name="T79" fmla="*/ 40 h 347"/>
                <a:gd name="T80" fmla="*/ 57 w 109"/>
                <a:gd name="T81" fmla="*/ 73 h 347"/>
                <a:gd name="T82" fmla="*/ 54 w 109"/>
                <a:gd name="T83" fmla="*/ 76 h 347"/>
                <a:gd name="T84" fmla="*/ 14 w 109"/>
                <a:gd name="T85" fmla="*/ 51 h 347"/>
                <a:gd name="T86" fmla="*/ 40 w 109"/>
                <a:gd name="T87" fmla="*/ 130 h 347"/>
                <a:gd name="T88" fmla="*/ 32 w 109"/>
                <a:gd name="T89" fmla="*/ 130 h 347"/>
                <a:gd name="T90" fmla="*/ 14 w 109"/>
                <a:gd name="T91" fmla="*/ 222 h 347"/>
                <a:gd name="T92" fmla="*/ 32 w 109"/>
                <a:gd name="T93" fmla="*/ 291 h 347"/>
                <a:gd name="T94" fmla="*/ 29 w 109"/>
                <a:gd name="T95" fmla="*/ 308 h 347"/>
                <a:gd name="T96" fmla="*/ 76 w 109"/>
                <a:gd name="T97" fmla="*/ 317 h 347"/>
                <a:gd name="T98" fmla="*/ 101 w 109"/>
                <a:gd name="T99" fmla="*/ 307 h 347"/>
                <a:gd name="T100" fmla="*/ 84 w 109"/>
                <a:gd name="T101" fmla="*/ 332 h 347"/>
                <a:gd name="T102" fmla="*/ 98 w 109"/>
                <a:gd name="T103" fmla="*/ 347 h 347"/>
                <a:gd name="T104" fmla="*/ 106 w 109"/>
                <a:gd name="T105" fmla="*/ 298 h 347"/>
                <a:gd name="T106" fmla="*/ 106 w 109"/>
                <a:gd name="T107" fmla="*/ 244 h 347"/>
                <a:gd name="T108" fmla="*/ 80 w 109"/>
                <a:gd name="T109" fmla="*/ 151 h 347"/>
                <a:gd name="T110" fmla="*/ 84 w 109"/>
                <a:gd name="T111" fmla="*/ 135 h 347"/>
                <a:gd name="T112" fmla="*/ 83 w 109"/>
                <a:gd name="T113" fmla="*/ 127 h 347"/>
                <a:gd name="T114" fmla="*/ 109 w 109"/>
                <a:gd name="T115" fmla="*/ 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9" h="347">
                  <a:moveTo>
                    <a:pt x="32" y="305"/>
                  </a:moveTo>
                  <a:cubicBezTo>
                    <a:pt x="32" y="305"/>
                    <a:pt x="32" y="305"/>
                    <a:pt x="32" y="305"/>
                  </a:cubicBezTo>
                  <a:cubicBezTo>
                    <a:pt x="31" y="305"/>
                    <a:pt x="31" y="305"/>
                    <a:pt x="30" y="304"/>
                  </a:cubicBezTo>
                  <a:cubicBezTo>
                    <a:pt x="30" y="304"/>
                    <a:pt x="29" y="304"/>
                    <a:pt x="29" y="304"/>
                  </a:cubicBezTo>
                  <a:cubicBezTo>
                    <a:pt x="29" y="303"/>
                    <a:pt x="29" y="303"/>
                    <a:pt x="29" y="303"/>
                  </a:cubicBezTo>
                  <a:cubicBezTo>
                    <a:pt x="29" y="303"/>
                    <a:pt x="30" y="302"/>
                    <a:pt x="30" y="302"/>
                  </a:cubicBezTo>
                  <a:cubicBezTo>
                    <a:pt x="31" y="301"/>
                    <a:pt x="31" y="301"/>
                    <a:pt x="32" y="301"/>
                  </a:cubicBezTo>
                  <a:cubicBezTo>
                    <a:pt x="32" y="302"/>
                    <a:pt x="32" y="304"/>
                    <a:pt x="32" y="305"/>
                  </a:cubicBezTo>
                  <a:moveTo>
                    <a:pt x="103" y="301"/>
                  </a:moveTo>
                  <a:cubicBezTo>
                    <a:pt x="103" y="301"/>
                    <a:pt x="103" y="300"/>
                    <a:pt x="103" y="299"/>
                  </a:cubicBezTo>
                  <a:cubicBezTo>
                    <a:pt x="103" y="299"/>
                    <a:pt x="103" y="299"/>
                    <a:pt x="103" y="299"/>
                  </a:cubicBezTo>
                  <a:cubicBezTo>
                    <a:pt x="103" y="299"/>
                    <a:pt x="103" y="299"/>
                    <a:pt x="103" y="299"/>
                  </a:cubicBezTo>
                  <a:cubicBezTo>
                    <a:pt x="103" y="300"/>
                    <a:pt x="103" y="300"/>
                    <a:pt x="103" y="300"/>
                  </a:cubicBezTo>
                  <a:cubicBezTo>
                    <a:pt x="103" y="300"/>
                    <a:pt x="103" y="301"/>
                    <a:pt x="103" y="301"/>
                  </a:cubicBezTo>
                  <a:cubicBezTo>
                    <a:pt x="103" y="301"/>
                    <a:pt x="103" y="301"/>
                    <a:pt x="103" y="301"/>
                  </a:cubicBezTo>
                  <a:moveTo>
                    <a:pt x="60" y="310"/>
                  </a:moveTo>
                  <a:cubicBezTo>
                    <a:pt x="51" y="310"/>
                    <a:pt x="43" y="310"/>
                    <a:pt x="36" y="307"/>
                  </a:cubicBezTo>
                  <a:cubicBezTo>
                    <a:pt x="36" y="303"/>
                    <a:pt x="36" y="299"/>
                    <a:pt x="36" y="295"/>
                  </a:cubicBezTo>
                  <a:cubicBezTo>
                    <a:pt x="39" y="298"/>
                    <a:pt x="47" y="300"/>
                    <a:pt x="61" y="302"/>
                  </a:cubicBezTo>
                  <a:cubicBezTo>
                    <a:pt x="65" y="302"/>
                    <a:pt x="70" y="302"/>
                    <a:pt x="74" y="302"/>
                  </a:cubicBezTo>
                  <a:cubicBezTo>
                    <a:pt x="77" y="302"/>
                    <a:pt x="80" y="302"/>
                    <a:pt x="83" y="302"/>
                  </a:cubicBezTo>
                  <a:cubicBezTo>
                    <a:pt x="85" y="301"/>
                    <a:pt x="90" y="300"/>
                    <a:pt x="95" y="298"/>
                  </a:cubicBezTo>
                  <a:cubicBezTo>
                    <a:pt x="96" y="298"/>
                    <a:pt x="98" y="297"/>
                    <a:pt x="99" y="296"/>
                  </a:cubicBezTo>
                  <a:cubicBezTo>
                    <a:pt x="99" y="298"/>
                    <a:pt x="99" y="301"/>
                    <a:pt x="99" y="304"/>
                  </a:cubicBezTo>
                  <a:cubicBezTo>
                    <a:pt x="92" y="308"/>
                    <a:pt x="82" y="309"/>
                    <a:pt x="73" y="310"/>
                  </a:cubicBezTo>
                  <a:cubicBezTo>
                    <a:pt x="69" y="310"/>
                    <a:pt x="64" y="310"/>
                    <a:pt x="60" y="310"/>
                  </a:cubicBezTo>
                  <a:cubicBezTo>
                    <a:pt x="60" y="310"/>
                    <a:pt x="60" y="310"/>
                    <a:pt x="60" y="310"/>
                  </a:cubicBezTo>
                  <a:moveTo>
                    <a:pt x="53" y="212"/>
                  </a:moveTo>
                  <a:cubicBezTo>
                    <a:pt x="53" y="212"/>
                    <a:pt x="52" y="212"/>
                    <a:pt x="51" y="212"/>
                  </a:cubicBezTo>
                  <a:cubicBezTo>
                    <a:pt x="51" y="211"/>
                    <a:pt x="52" y="210"/>
                    <a:pt x="52" y="209"/>
                  </a:cubicBezTo>
                  <a:cubicBezTo>
                    <a:pt x="53" y="210"/>
                    <a:pt x="53" y="211"/>
                    <a:pt x="54" y="212"/>
                  </a:cubicBezTo>
                  <a:cubicBezTo>
                    <a:pt x="53" y="212"/>
                    <a:pt x="53" y="212"/>
                    <a:pt x="53" y="212"/>
                  </a:cubicBezTo>
                  <a:moveTo>
                    <a:pt x="50" y="210"/>
                  </a:moveTo>
                  <a:cubicBezTo>
                    <a:pt x="50" y="209"/>
                    <a:pt x="50" y="208"/>
                    <a:pt x="49" y="208"/>
                  </a:cubicBezTo>
                  <a:cubicBezTo>
                    <a:pt x="49" y="208"/>
                    <a:pt x="49" y="208"/>
                    <a:pt x="49" y="208"/>
                  </a:cubicBezTo>
                  <a:cubicBezTo>
                    <a:pt x="49" y="208"/>
                    <a:pt x="49" y="208"/>
                    <a:pt x="49" y="208"/>
                  </a:cubicBezTo>
                  <a:cubicBezTo>
                    <a:pt x="49" y="207"/>
                    <a:pt x="49" y="207"/>
                    <a:pt x="50" y="206"/>
                  </a:cubicBezTo>
                  <a:cubicBezTo>
                    <a:pt x="50" y="206"/>
                    <a:pt x="50" y="206"/>
                    <a:pt x="50" y="206"/>
                  </a:cubicBezTo>
                  <a:cubicBezTo>
                    <a:pt x="50" y="207"/>
                    <a:pt x="51" y="207"/>
                    <a:pt x="51" y="208"/>
                  </a:cubicBezTo>
                  <a:cubicBezTo>
                    <a:pt x="51" y="208"/>
                    <a:pt x="50" y="209"/>
                    <a:pt x="50" y="210"/>
                  </a:cubicBezTo>
                  <a:moveTo>
                    <a:pt x="59" y="211"/>
                  </a:moveTo>
                  <a:cubicBezTo>
                    <a:pt x="59" y="210"/>
                    <a:pt x="59" y="210"/>
                    <a:pt x="59" y="210"/>
                  </a:cubicBezTo>
                  <a:cubicBezTo>
                    <a:pt x="58" y="210"/>
                    <a:pt x="57" y="210"/>
                    <a:pt x="57" y="209"/>
                  </a:cubicBezTo>
                  <a:cubicBezTo>
                    <a:pt x="56" y="208"/>
                    <a:pt x="55" y="208"/>
                    <a:pt x="55" y="207"/>
                  </a:cubicBezTo>
                  <a:cubicBezTo>
                    <a:pt x="54" y="206"/>
                    <a:pt x="53" y="205"/>
                    <a:pt x="53" y="204"/>
                  </a:cubicBezTo>
                  <a:cubicBezTo>
                    <a:pt x="52" y="204"/>
                    <a:pt x="52" y="204"/>
                    <a:pt x="52" y="204"/>
                  </a:cubicBezTo>
                  <a:cubicBezTo>
                    <a:pt x="53" y="204"/>
                    <a:pt x="53" y="204"/>
                    <a:pt x="53" y="204"/>
                  </a:cubicBezTo>
                  <a:cubicBezTo>
                    <a:pt x="55" y="197"/>
                    <a:pt x="60" y="192"/>
                    <a:pt x="65" y="189"/>
                  </a:cubicBezTo>
                  <a:cubicBezTo>
                    <a:pt x="66" y="192"/>
                    <a:pt x="67" y="196"/>
                    <a:pt x="68" y="199"/>
                  </a:cubicBezTo>
                  <a:cubicBezTo>
                    <a:pt x="68" y="201"/>
                    <a:pt x="69" y="203"/>
                    <a:pt x="69" y="204"/>
                  </a:cubicBezTo>
                  <a:cubicBezTo>
                    <a:pt x="69" y="206"/>
                    <a:pt x="68" y="207"/>
                    <a:pt x="67" y="208"/>
                  </a:cubicBezTo>
                  <a:cubicBezTo>
                    <a:pt x="67" y="209"/>
                    <a:pt x="65" y="210"/>
                    <a:pt x="64" y="210"/>
                  </a:cubicBezTo>
                  <a:cubicBezTo>
                    <a:pt x="62" y="211"/>
                    <a:pt x="60" y="211"/>
                    <a:pt x="59" y="211"/>
                  </a:cubicBezTo>
                  <a:moveTo>
                    <a:pt x="62" y="187"/>
                  </a:moveTo>
                  <a:cubicBezTo>
                    <a:pt x="63" y="185"/>
                    <a:pt x="64" y="183"/>
                    <a:pt x="64" y="181"/>
                  </a:cubicBezTo>
                  <a:cubicBezTo>
                    <a:pt x="64" y="183"/>
                    <a:pt x="64" y="184"/>
                    <a:pt x="65" y="185"/>
                  </a:cubicBezTo>
                  <a:cubicBezTo>
                    <a:pt x="64" y="186"/>
                    <a:pt x="63" y="186"/>
                    <a:pt x="62" y="187"/>
                  </a:cubicBezTo>
                  <a:moveTo>
                    <a:pt x="48" y="206"/>
                  </a:moveTo>
                  <a:cubicBezTo>
                    <a:pt x="47" y="205"/>
                    <a:pt x="47" y="204"/>
                    <a:pt x="46" y="204"/>
                  </a:cubicBezTo>
                  <a:cubicBezTo>
                    <a:pt x="45" y="202"/>
                    <a:pt x="43" y="201"/>
                    <a:pt x="41" y="200"/>
                  </a:cubicBezTo>
                  <a:cubicBezTo>
                    <a:pt x="42" y="194"/>
                    <a:pt x="43" y="189"/>
                    <a:pt x="45" y="184"/>
                  </a:cubicBezTo>
                  <a:cubicBezTo>
                    <a:pt x="47" y="184"/>
                    <a:pt x="48" y="183"/>
                    <a:pt x="49" y="183"/>
                  </a:cubicBezTo>
                  <a:cubicBezTo>
                    <a:pt x="53" y="182"/>
                    <a:pt x="56" y="180"/>
                    <a:pt x="60" y="179"/>
                  </a:cubicBezTo>
                  <a:cubicBezTo>
                    <a:pt x="58" y="183"/>
                    <a:pt x="56" y="187"/>
                    <a:pt x="55" y="192"/>
                  </a:cubicBezTo>
                  <a:cubicBezTo>
                    <a:pt x="56" y="192"/>
                    <a:pt x="56" y="192"/>
                    <a:pt x="56" y="192"/>
                  </a:cubicBezTo>
                  <a:cubicBezTo>
                    <a:pt x="53" y="195"/>
                    <a:pt x="51" y="199"/>
                    <a:pt x="49" y="203"/>
                  </a:cubicBezTo>
                  <a:cubicBezTo>
                    <a:pt x="49" y="203"/>
                    <a:pt x="49" y="203"/>
                    <a:pt x="49" y="203"/>
                  </a:cubicBezTo>
                  <a:cubicBezTo>
                    <a:pt x="49" y="204"/>
                    <a:pt x="49" y="204"/>
                    <a:pt x="49" y="204"/>
                  </a:cubicBezTo>
                  <a:cubicBezTo>
                    <a:pt x="49" y="204"/>
                    <a:pt x="49" y="204"/>
                    <a:pt x="49" y="204"/>
                  </a:cubicBezTo>
                  <a:cubicBezTo>
                    <a:pt x="49" y="204"/>
                    <a:pt x="49" y="204"/>
                    <a:pt x="49" y="204"/>
                  </a:cubicBezTo>
                  <a:cubicBezTo>
                    <a:pt x="48" y="205"/>
                    <a:pt x="48" y="205"/>
                    <a:pt x="48" y="206"/>
                  </a:cubicBezTo>
                  <a:moveTo>
                    <a:pt x="57" y="190"/>
                  </a:moveTo>
                  <a:cubicBezTo>
                    <a:pt x="59" y="186"/>
                    <a:pt x="60" y="182"/>
                    <a:pt x="62" y="178"/>
                  </a:cubicBezTo>
                  <a:cubicBezTo>
                    <a:pt x="63" y="178"/>
                    <a:pt x="63" y="177"/>
                    <a:pt x="64" y="177"/>
                  </a:cubicBezTo>
                  <a:cubicBezTo>
                    <a:pt x="64" y="177"/>
                    <a:pt x="64" y="177"/>
                    <a:pt x="64" y="177"/>
                  </a:cubicBezTo>
                  <a:cubicBezTo>
                    <a:pt x="64" y="178"/>
                    <a:pt x="64" y="178"/>
                    <a:pt x="64" y="178"/>
                  </a:cubicBezTo>
                  <a:cubicBezTo>
                    <a:pt x="63" y="178"/>
                    <a:pt x="63" y="178"/>
                    <a:pt x="63" y="178"/>
                  </a:cubicBezTo>
                  <a:cubicBezTo>
                    <a:pt x="63" y="181"/>
                    <a:pt x="61" y="185"/>
                    <a:pt x="59" y="188"/>
                  </a:cubicBezTo>
                  <a:cubicBezTo>
                    <a:pt x="59" y="189"/>
                    <a:pt x="59" y="189"/>
                    <a:pt x="59" y="189"/>
                  </a:cubicBezTo>
                  <a:cubicBezTo>
                    <a:pt x="59" y="189"/>
                    <a:pt x="58" y="190"/>
                    <a:pt x="57" y="190"/>
                  </a:cubicBezTo>
                  <a:moveTo>
                    <a:pt x="62" y="149"/>
                  </a:moveTo>
                  <a:cubicBezTo>
                    <a:pt x="68" y="149"/>
                    <a:pt x="74" y="148"/>
                    <a:pt x="78" y="147"/>
                  </a:cubicBezTo>
                  <a:cubicBezTo>
                    <a:pt x="78" y="147"/>
                    <a:pt x="78" y="147"/>
                    <a:pt x="78" y="147"/>
                  </a:cubicBezTo>
                  <a:cubicBezTo>
                    <a:pt x="77" y="149"/>
                    <a:pt x="74" y="153"/>
                    <a:pt x="72" y="154"/>
                  </a:cubicBezTo>
                  <a:cubicBezTo>
                    <a:pt x="70" y="156"/>
                    <a:pt x="66" y="157"/>
                    <a:pt x="62" y="157"/>
                  </a:cubicBezTo>
                  <a:cubicBezTo>
                    <a:pt x="62" y="157"/>
                    <a:pt x="62" y="157"/>
                    <a:pt x="62" y="157"/>
                  </a:cubicBezTo>
                  <a:cubicBezTo>
                    <a:pt x="62" y="157"/>
                    <a:pt x="62" y="157"/>
                    <a:pt x="62" y="157"/>
                  </a:cubicBezTo>
                  <a:cubicBezTo>
                    <a:pt x="62" y="157"/>
                    <a:pt x="61" y="157"/>
                    <a:pt x="61" y="156"/>
                  </a:cubicBezTo>
                  <a:cubicBezTo>
                    <a:pt x="57" y="156"/>
                    <a:pt x="54" y="155"/>
                    <a:pt x="51" y="153"/>
                  </a:cubicBezTo>
                  <a:cubicBezTo>
                    <a:pt x="48" y="151"/>
                    <a:pt x="46" y="149"/>
                    <a:pt x="45" y="147"/>
                  </a:cubicBezTo>
                  <a:cubicBezTo>
                    <a:pt x="46" y="147"/>
                    <a:pt x="47" y="147"/>
                    <a:pt x="48" y="148"/>
                  </a:cubicBezTo>
                  <a:cubicBezTo>
                    <a:pt x="53" y="148"/>
                    <a:pt x="58" y="149"/>
                    <a:pt x="62" y="149"/>
                  </a:cubicBezTo>
                  <a:moveTo>
                    <a:pt x="30" y="181"/>
                  </a:moveTo>
                  <a:cubicBezTo>
                    <a:pt x="30" y="180"/>
                    <a:pt x="29" y="179"/>
                    <a:pt x="29" y="179"/>
                  </a:cubicBezTo>
                  <a:cubicBezTo>
                    <a:pt x="32" y="174"/>
                    <a:pt x="34" y="166"/>
                    <a:pt x="37" y="159"/>
                  </a:cubicBezTo>
                  <a:cubicBezTo>
                    <a:pt x="38" y="155"/>
                    <a:pt x="39" y="151"/>
                    <a:pt x="40" y="148"/>
                  </a:cubicBezTo>
                  <a:cubicBezTo>
                    <a:pt x="40" y="147"/>
                    <a:pt x="40" y="145"/>
                    <a:pt x="40" y="144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41" y="144"/>
                    <a:pt x="41" y="144"/>
                    <a:pt x="41" y="144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41" y="150"/>
                    <a:pt x="45" y="153"/>
                    <a:pt x="49" y="156"/>
                  </a:cubicBezTo>
                  <a:cubicBezTo>
                    <a:pt x="52" y="158"/>
                    <a:pt x="56" y="160"/>
                    <a:pt x="60" y="160"/>
                  </a:cubicBezTo>
                  <a:cubicBezTo>
                    <a:pt x="61" y="160"/>
                    <a:pt x="62" y="160"/>
                    <a:pt x="62" y="160"/>
                  </a:cubicBezTo>
                  <a:cubicBezTo>
                    <a:pt x="65" y="160"/>
                    <a:pt x="67" y="160"/>
                    <a:pt x="70" y="159"/>
                  </a:cubicBezTo>
                  <a:cubicBezTo>
                    <a:pt x="68" y="161"/>
                    <a:pt x="66" y="164"/>
                    <a:pt x="65" y="168"/>
                  </a:cubicBezTo>
                  <a:cubicBezTo>
                    <a:pt x="65" y="170"/>
                    <a:pt x="64" y="171"/>
                    <a:pt x="64" y="173"/>
                  </a:cubicBezTo>
                  <a:cubicBezTo>
                    <a:pt x="64" y="173"/>
                    <a:pt x="64" y="173"/>
                    <a:pt x="64" y="173"/>
                  </a:cubicBezTo>
                  <a:cubicBezTo>
                    <a:pt x="59" y="175"/>
                    <a:pt x="53" y="177"/>
                    <a:pt x="48" y="180"/>
                  </a:cubicBezTo>
                  <a:cubicBezTo>
                    <a:pt x="47" y="180"/>
                    <a:pt x="46" y="180"/>
                    <a:pt x="45" y="180"/>
                  </a:cubicBezTo>
                  <a:cubicBezTo>
                    <a:pt x="45" y="180"/>
                    <a:pt x="45" y="180"/>
                    <a:pt x="45" y="180"/>
                  </a:cubicBezTo>
                  <a:cubicBezTo>
                    <a:pt x="44" y="180"/>
                    <a:pt x="44" y="180"/>
                    <a:pt x="44" y="180"/>
                  </a:cubicBezTo>
                  <a:cubicBezTo>
                    <a:pt x="43" y="180"/>
                    <a:pt x="43" y="180"/>
                    <a:pt x="43" y="180"/>
                  </a:cubicBezTo>
                  <a:cubicBezTo>
                    <a:pt x="42" y="182"/>
                    <a:pt x="42" y="182"/>
                    <a:pt x="42" y="182"/>
                  </a:cubicBezTo>
                  <a:cubicBezTo>
                    <a:pt x="40" y="187"/>
                    <a:pt x="39" y="193"/>
                    <a:pt x="38" y="198"/>
                  </a:cubicBezTo>
                  <a:cubicBezTo>
                    <a:pt x="37" y="198"/>
                    <a:pt x="37" y="198"/>
                    <a:pt x="37" y="198"/>
                  </a:cubicBezTo>
                  <a:cubicBezTo>
                    <a:pt x="36" y="198"/>
                    <a:pt x="35" y="197"/>
                    <a:pt x="35" y="197"/>
                  </a:cubicBezTo>
                  <a:cubicBezTo>
                    <a:pt x="34" y="196"/>
                    <a:pt x="34" y="195"/>
                    <a:pt x="34" y="194"/>
                  </a:cubicBezTo>
                  <a:cubicBezTo>
                    <a:pt x="33" y="191"/>
                    <a:pt x="32" y="189"/>
                    <a:pt x="32" y="186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3" y="183"/>
                    <a:pt x="36" y="177"/>
                    <a:pt x="37" y="174"/>
                  </a:cubicBezTo>
                  <a:cubicBezTo>
                    <a:pt x="37" y="173"/>
                    <a:pt x="37" y="173"/>
                    <a:pt x="37" y="173"/>
                  </a:cubicBezTo>
                  <a:cubicBezTo>
                    <a:pt x="38" y="173"/>
                    <a:pt x="38" y="172"/>
                    <a:pt x="39" y="172"/>
                  </a:cubicBezTo>
                  <a:cubicBezTo>
                    <a:pt x="42" y="170"/>
                    <a:pt x="45" y="169"/>
                    <a:pt x="47" y="167"/>
                  </a:cubicBezTo>
                  <a:cubicBezTo>
                    <a:pt x="50" y="166"/>
                    <a:pt x="53" y="164"/>
                    <a:pt x="56" y="162"/>
                  </a:cubicBezTo>
                  <a:cubicBezTo>
                    <a:pt x="54" y="159"/>
                    <a:pt x="54" y="159"/>
                    <a:pt x="54" y="159"/>
                  </a:cubicBezTo>
                  <a:cubicBezTo>
                    <a:pt x="51" y="161"/>
                    <a:pt x="49" y="163"/>
                    <a:pt x="46" y="164"/>
                  </a:cubicBezTo>
                  <a:cubicBezTo>
                    <a:pt x="43" y="165"/>
                    <a:pt x="40" y="167"/>
                    <a:pt x="37" y="169"/>
                  </a:cubicBezTo>
                  <a:cubicBezTo>
                    <a:pt x="36" y="169"/>
                    <a:pt x="35" y="170"/>
                    <a:pt x="35" y="171"/>
                  </a:cubicBezTo>
                  <a:cubicBezTo>
                    <a:pt x="34" y="171"/>
                    <a:pt x="34" y="172"/>
                    <a:pt x="34" y="173"/>
                  </a:cubicBezTo>
                  <a:cubicBezTo>
                    <a:pt x="33" y="174"/>
                    <a:pt x="31" y="178"/>
                    <a:pt x="30" y="181"/>
                  </a:cubicBezTo>
                  <a:moveTo>
                    <a:pt x="62" y="145"/>
                  </a:moveTo>
                  <a:cubicBezTo>
                    <a:pt x="61" y="145"/>
                    <a:pt x="60" y="145"/>
                    <a:pt x="59" y="145"/>
                  </a:cubicBezTo>
                  <a:cubicBezTo>
                    <a:pt x="66" y="144"/>
                    <a:pt x="72" y="143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0" y="142"/>
                    <a:pt x="79" y="143"/>
                  </a:cubicBezTo>
                  <a:cubicBezTo>
                    <a:pt x="79" y="143"/>
                    <a:pt x="78" y="143"/>
                    <a:pt x="77" y="143"/>
                  </a:cubicBezTo>
                  <a:cubicBezTo>
                    <a:pt x="73" y="145"/>
                    <a:pt x="68" y="145"/>
                    <a:pt x="62" y="145"/>
                  </a:cubicBezTo>
                  <a:moveTo>
                    <a:pt x="40" y="138"/>
                  </a:moveTo>
                  <a:cubicBezTo>
                    <a:pt x="40" y="137"/>
                    <a:pt x="40" y="137"/>
                    <a:pt x="40" y="137"/>
                  </a:cubicBezTo>
                  <a:cubicBezTo>
                    <a:pt x="40" y="138"/>
                    <a:pt x="40" y="138"/>
                    <a:pt x="40" y="138"/>
                  </a:cubicBezTo>
                  <a:cubicBezTo>
                    <a:pt x="40" y="138"/>
                    <a:pt x="40" y="138"/>
                    <a:pt x="40" y="138"/>
                  </a:cubicBezTo>
                  <a:moveTo>
                    <a:pt x="52" y="140"/>
                  </a:moveTo>
                  <a:cubicBezTo>
                    <a:pt x="56" y="140"/>
                    <a:pt x="61" y="139"/>
                    <a:pt x="66" y="139"/>
                  </a:cubicBezTo>
                  <a:cubicBezTo>
                    <a:pt x="70" y="138"/>
                    <a:pt x="75" y="138"/>
                    <a:pt x="79" y="137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70" y="140"/>
                    <a:pt x="61" y="142"/>
                    <a:pt x="52" y="142"/>
                  </a:cubicBezTo>
                  <a:cubicBezTo>
                    <a:pt x="52" y="142"/>
                    <a:pt x="52" y="142"/>
                    <a:pt x="52" y="142"/>
                  </a:cubicBezTo>
                  <a:cubicBezTo>
                    <a:pt x="49" y="142"/>
                    <a:pt x="47" y="142"/>
                    <a:pt x="44" y="141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3" y="140"/>
                    <a:pt x="43" y="139"/>
                    <a:pt x="43" y="139"/>
                  </a:cubicBezTo>
                  <a:cubicBezTo>
                    <a:pt x="46" y="140"/>
                    <a:pt x="49" y="140"/>
                    <a:pt x="52" y="140"/>
                  </a:cubicBezTo>
                  <a:moveTo>
                    <a:pt x="15" y="213"/>
                  </a:moveTo>
                  <a:cubicBezTo>
                    <a:pt x="14" y="210"/>
                    <a:pt x="12" y="206"/>
                    <a:pt x="10" y="202"/>
                  </a:cubicBezTo>
                  <a:cubicBezTo>
                    <a:pt x="8" y="198"/>
                    <a:pt x="6" y="194"/>
                    <a:pt x="5" y="190"/>
                  </a:cubicBezTo>
                  <a:cubicBezTo>
                    <a:pt x="4" y="188"/>
                    <a:pt x="4" y="186"/>
                    <a:pt x="4" y="185"/>
                  </a:cubicBezTo>
                  <a:cubicBezTo>
                    <a:pt x="4" y="184"/>
                    <a:pt x="4" y="183"/>
                    <a:pt x="4" y="183"/>
                  </a:cubicBezTo>
                  <a:cubicBezTo>
                    <a:pt x="4" y="182"/>
                    <a:pt x="5" y="181"/>
                    <a:pt x="5" y="180"/>
                  </a:cubicBezTo>
                  <a:cubicBezTo>
                    <a:pt x="6" y="179"/>
                    <a:pt x="7" y="178"/>
                    <a:pt x="7" y="177"/>
                  </a:cubicBezTo>
                  <a:cubicBezTo>
                    <a:pt x="14" y="163"/>
                    <a:pt x="18" y="152"/>
                    <a:pt x="25" y="138"/>
                  </a:cubicBezTo>
                  <a:cubicBezTo>
                    <a:pt x="25" y="137"/>
                    <a:pt x="27" y="136"/>
                    <a:pt x="28" y="135"/>
                  </a:cubicBezTo>
                  <a:cubicBezTo>
                    <a:pt x="29" y="134"/>
                    <a:pt x="31" y="134"/>
                    <a:pt x="32" y="134"/>
                  </a:cubicBezTo>
                  <a:cubicBezTo>
                    <a:pt x="32" y="134"/>
                    <a:pt x="32" y="134"/>
                    <a:pt x="32" y="134"/>
                  </a:cubicBezTo>
                  <a:cubicBezTo>
                    <a:pt x="33" y="134"/>
                    <a:pt x="33" y="134"/>
                    <a:pt x="33" y="134"/>
                  </a:cubicBezTo>
                  <a:cubicBezTo>
                    <a:pt x="34" y="134"/>
                    <a:pt x="35" y="136"/>
                    <a:pt x="36" y="137"/>
                  </a:cubicBezTo>
                  <a:cubicBezTo>
                    <a:pt x="37" y="138"/>
                    <a:pt x="37" y="140"/>
                    <a:pt x="37" y="142"/>
                  </a:cubicBezTo>
                  <a:cubicBezTo>
                    <a:pt x="37" y="142"/>
                    <a:pt x="37" y="142"/>
                    <a:pt x="37" y="142"/>
                  </a:cubicBezTo>
                  <a:cubicBezTo>
                    <a:pt x="37" y="142"/>
                    <a:pt x="37" y="143"/>
                    <a:pt x="37" y="144"/>
                  </a:cubicBezTo>
                  <a:cubicBezTo>
                    <a:pt x="36" y="147"/>
                    <a:pt x="35" y="154"/>
                    <a:pt x="32" y="161"/>
                  </a:cubicBezTo>
                  <a:cubicBezTo>
                    <a:pt x="30" y="168"/>
                    <a:pt x="28" y="174"/>
                    <a:pt x="25" y="178"/>
                  </a:cubicBezTo>
                  <a:cubicBezTo>
                    <a:pt x="25" y="179"/>
                    <a:pt x="25" y="179"/>
                    <a:pt x="25" y="179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27" y="182"/>
                    <a:pt x="28" y="184"/>
                    <a:pt x="28" y="187"/>
                  </a:cubicBezTo>
                  <a:cubicBezTo>
                    <a:pt x="29" y="189"/>
                    <a:pt x="29" y="192"/>
                    <a:pt x="30" y="195"/>
                  </a:cubicBezTo>
                  <a:cubicBezTo>
                    <a:pt x="30" y="196"/>
                    <a:pt x="31" y="198"/>
                    <a:pt x="32" y="199"/>
                  </a:cubicBezTo>
                  <a:cubicBezTo>
                    <a:pt x="33" y="201"/>
                    <a:pt x="35" y="201"/>
                    <a:pt x="36" y="202"/>
                  </a:cubicBezTo>
                  <a:cubicBezTo>
                    <a:pt x="39" y="202"/>
                    <a:pt x="42" y="204"/>
                    <a:pt x="44" y="206"/>
                  </a:cubicBezTo>
                  <a:cubicBezTo>
                    <a:pt x="46" y="208"/>
                    <a:pt x="47" y="211"/>
                    <a:pt x="47" y="213"/>
                  </a:cubicBezTo>
                  <a:cubicBezTo>
                    <a:pt x="47" y="215"/>
                    <a:pt x="47" y="215"/>
                    <a:pt x="47" y="215"/>
                  </a:cubicBezTo>
                  <a:cubicBezTo>
                    <a:pt x="49" y="215"/>
                    <a:pt x="49" y="215"/>
                    <a:pt x="49" y="215"/>
                  </a:cubicBezTo>
                  <a:cubicBezTo>
                    <a:pt x="50" y="215"/>
                    <a:pt x="52" y="215"/>
                    <a:pt x="53" y="215"/>
                  </a:cubicBezTo>
                  <a:cubicBezTo>
                    <a:pt x="57" y="215"/>
                    <a:pt x="61" y="215"/>
                    <a:pt x="65" y="213"/>
                  </a:cubicBezTo>
                  <a:cubicBezTo>
                    <a:pt x="67" y="213"/>
                    <a:pt x="68" y="212"/>
                    <a:pt x="70" y="211"/>
                  </a:cubicBezTo>
                  <a:cubicBezTo>
                    <a:pt x="72" y="209"/>
                    <a:pt x="72" y="207"/>
                    <a:pt x="72" y="204"/>
                  </a:cubicBezTo>
                  <a:cubicBezTo>
                    <a:pt x="72" y="202"/>
                    <a:pt x="72" y="200"/>
                    <a:pt x="71" y="198"/>
                  </a:cubicBezTo>
                  <a:cubicBezTo>
                    <a:pt x="70" y="191"/>
                    <a:pt x="67" y="184"/>
                    <a:pt x="67" y="177"/>
                  </a:cubicBezTo>
                  <a:cubicBezTo>
                    <a:pt x="67" y="175"/>
                    <a:pt x="68" y="172"/>
                    <a:pt x="69" y="169"/>
                  </a:cubicBezTo>
                  <a:cubicBezTo>
                    <a:pt x="70" y="165"/>
                    <a:pt x="72" y="162"/>
                    <a:pt x="74" y="160"/>
                  </a:cubicBezTo>
                  <a:cubicBezTo>
                    <a:pt x="76" y="158"/>
                    <a:pt x="77" y="158"/>
                    <a:pt x="79" y="158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81" y="158"/>
                    <a:pt x="82" y="158"/>
                    <a:pt x="83" y="159"/>
                  </a:cubicBezTo>
                  <a:cubicBezTo>
                    <a:pt x="84" y="160"/>
                    <a:pt x="85" y="161"/>
                    <a:pt x="85" y="162"/>
                  </a:cubicBezTo>
                  <a:cubicBezTo>
                    <a:pt x="85" y="162"/>
                    <a:pt x="85" y="162"/>
                    <a:pt x="85" y="162"/>
                  </a:cubicBezTo>
                  <a:cubicBezTo>
                    <a:pt x="85" y="164"/>
                    <a:pt x="85" y="166"/>
                    <a:pt x="85" y="169"/>
                  </a:cubicBezTo>
                  <a:cubicBezTo>
                    <a:pt x="85" y="178"/>
                    <a:pt x="86" y="188"/>
                    <a:pt x="89" y="197"/>
                  </a:cubicBezTo>
                  <a:cubicBezTo>
                    <a:pt x="94" y="213"/>
                    <a:pt x="98" y="220"/>
                    <a:pt x="102" y="235"/>
                  </a:cubicBezTo>
                  <a:cubicBezTo>
                    <a:pt x="102" y="239"/>
                    <a:pt x="103" y="241"/>
                    <a:pt x="103" y="244"/>
                  </a:cubicBezTo>
                  <a:cubicBezTo>
                    <a:pt x="103" y="250"/>
                    <a:pt x="101" y="255"/>
                    <a:pt x="98" y="259"/>
                  </a:cubicBezTo>
                  <a:cubicBezTo>
                    <a:pt x="96" y="263"/>
                    <a:pt x="93" y="267"/>
                    <a:pt x="92" y="272"/>
                  </a:cubicBezTo>
                  <a:cubicBezTo>
                    <a:pt x="92" y="272"/>
                    <a:pt x="92" y="272"/>
                    <a:pt x="92" y="272"/>
                  </a:cubicBezTo>
                  <a:cubicBezTo>
                    <a:pt x="92" y="275"/>
                    <a:pt x="92" y="278"/>
                    <a:pt x="92" y="281"/>
                  </a:cubicBezTo>
                  <a:cubicBezTo>
                    <a:pt x="91" y="281"/>
                    <a:pt x="91" y="282"/>
                    <a:pt x="91" y="283"/>
                  </a:cubicBezTo>
                  <a:cubicBezTo>
                    <a:pt x="92" y="283"/>
                    <a:pt x="92" y="283"/>
                    <a:pt x="92" y="283"/>
                  </a:cubicBezTo>
                  <a:cubicBezTo>
                    <a:pt x="91" y="286"/>
                    <a:pt x="91" y="288"/>
                    <a:pt x="91" y="291"/>
                  </a:cubicBezTo>
                  <a:cubicBezTo>
                    <a:pt x="95" y="291"/>
                    <a:pt x="95" y="291"/>
                    <a:pt x="95" y="291"/>
                  </a:cubicBezTo>
                  <a:cubicBezTo>
                    <a:pt x="95" y="289"/>
                    <a:pt x="95" y="286"/>
                    <a:pt x="95" y="284"/>
                  </a:cubicBezTo>
                  <a:cubicBezTo>
                    <a:pt x="97" y="284"/>
                    <a:pt x="98" y="285"/>
                    <a:pt x="99" y="286"/>
                  </a:cubicBezTo>
                  <a:cubicBezTo>
                    <a:pt x="100" y="287"/>
                    <a:pt x="100" y="288"/>
                    <a:pt x="100" y="289"/>
                  </a:cubicBezTo>
                  <a:cubicBezTo>
                    <a:pt x="100" y="290"/>
                    <a:pt x="99" y="291"/>
                    <a:pt x="98" y="292"/>
                  </a:cubicBezTo>
                  <a:cubicBezTo>
                    <a:pt x="96" y="294"/>
                    <a:pt x="93" y="295"/>
                    <a:pt x="90" y="296"/>
                  </a:cubicBezTo>
                  <a:cubicBezTo>
                    <a:pt x="87" y="297"/>
                    <a:pt x="84" y="298"/>
                    <a:pt x="82" y="298"/>
                  </a:cubicBezTo>
                  <a:cubicBezTo>
                    <a:pt x="79" y="299"/>
                    <a:pt x="77" y="299"/>
                    <a:pt x="74" y="299"/>
                  </a:cubicBezTo>
                  <a:cubicBezTo>
                    <a:pt x="74" y="299"/>
                    <a:pt x="74" y="299"/>
                    <a:pt x="74" y="299"/>
                  </a:cubicBezTo>
                  <a:cubicBezTo>
                    <a:pt x="70" y="299"/>
                    <a:pt x="66" y="298"/>
                    <a:pt x="61" y="298"/>
                  </a:cubicBezTo>
                  <a:cubicBezTo>
                    <a:pt x="48" y="297"/>
                    <a:pt x="41" y="294"/>
                    <a:pt x="38" y="292"/>
                  </a:cubicBezTo>
                  <a:cubicBezTo>
                    <a:pt x="37" y="292"/>
                    <a:pt x="36" y="291"/>
                    <a:pt x="36" y="290"/>
                  </a:cubicBezTo>
                  <a:cubicBezTo>
                    <a:pt x="36" y="290"/>
                    <a:pt x="36" y="289"/>
                    <a:pt x="36" y="288"/>
                  </a:cubicBezTo>
                  <a:cubicBezTo>
                    <a:pt x="36" y="288"/>
                    <a:pt x="36" y="288"/>
                    <a:pt x="36" y="288"/>
                  </a:cubicBezTo>
                  <a:cubicBezTo>
                    <a:pt x="36" y="287"/>
                    <a:pt x="36" y="287"/>
                    <a:pt x="36" y="287"/>
                  </a:cubicBezTo>
                  <a:cubicBezTo>
                    <a:pt x="37" y="287"/>
                    <a:pt x="38" y="286"/>
                    <a:pt x="40" y="285"/>
                  </a:cubicBezTo>
                  <a:cubicBezTo>
                    <a:pt x="40" y="286"/>
                    <a:pt x="40" y="286"/>
                    <a:pt x="40" y="286"/>
                  </a:cubicBezTo>
                  <a:cubicBezTo>
                    <a:pt x="40" y="288"/>
                    <a:pt x="40" y="289"/>
                    <a:pt x="40" y="291"/>
                  </a:cubicBezTo>
                  <a:cubicBezTo>
                    <a:pt x="44" y="291"/>
                    <a:pt x="44" y="291"/>
                    <a:pt x="44" y="291"/>
                  </a:cubicBezTo>
                  <a:cubicBezTo>
                    <a:pt x="44" y="290"/>
                    <a:pt x="44" y="288"/>
                    <a:pt x="44" y="286"/>
                  </a:cubicBezTo>
                  <a:cubicBezTo>
                    <a:pt x="44" y="281"/>
                    <a:pt x="44" y="276"/>
                    <a:pt x="43" y="271"/>
                  </a:cubicBezTo>
                  <a:cubicBezTo>
                    <a:pt x="43" y="271"/>
                    <a:pt x="43" y="271"/>
                    <a:pt x="43" y="271"/>
                  </a:cubicBezTo>
                  <a:cubicBezTo>
                    <a:pt x="40" y="272"/>
                    <a:pt x="40" y="272"/>
                    <a:pt x="40" y="272"/>
                  </a:cubicBezTo>
                  <a:cubicBezTo>
                    <a:pt x="43" y="271"/>
                    <a:pt x="43" y="271"/>
                    <a:pt x="43" y="271"/>
                  </a:cubicBezTo>
                  <a:cubicBezTo>
                    <a:pt x="43" y="271"/>
                    <a:pt x="43" y="271"/>
                    <a:pt x="43" y="271"/>
                  </a:cubicBezTo>
                  <a:cubicBezTo>
                    <a:pt x="38" y="264"/>
                    <a:pt x="34" y="257"/>
                    <a:pt x="30" y="251"/>
                  </a:cubicBezTo>
                  <a:cubicBezTo>
                    <a:pt x="26" y="245"/>
                    <a:pt x="24" y="241"/>
                    <a:pt x="23" y="239"/>
                  </a:cubicBezTo>
                  <a:cubicBezTo>
                    <a:pt x="21" y="237"/>
                    <a:pt x="21" y="235"/>
                    <a:pt x="20" y="232"/>
                  </a:cubicBezTo>
                  <a:cubicBezTo>
                    <a:pt x="20" y="233"/>
                    <a:pt x="21" y="234"/>
                    <a:pt x="21" y="235"/>
                  </a:cubicBezTo>
                  <a:cubicBezTo>
                    <a:pt x="21" y="235"/>
                    <a:pt x="21" y="235"/>
                    <a:pt x="21" y="235"/>
                  </a:cubicBezTo>
                  <a:cubicBezTo>
                    <a:pt x="22" y="235"/>
                    <a:pt x="22" y="235"/>
                    <a:pt x="22" y="235"/>
                  </a:cubicBezTo>
                  <a:cubicBezTo>
                    <a:pt x="25" y="238"/>
                    <a:pt x="25" y="238"/>
                    <a:pt x="25" y="238"/>
                  </a:cubicBezTo>
                  <a:cubicBezTo>
                    <a:pt x="25" y="234"/>
                    <a:pt x="25" y="234"/>
                    <a:pt x="25" y="234"/>
                  </a:cubicBezTo>
                  <a:cubicBezTo>
                    <a:pt x="24" y="234"/>
                    <a:pt x="24" y="234"/>
                    <a:pt x="24" y="234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1" y="226"/>
                    <a:pt x="18" y="220"/>
                    <a:pt x="15" y="214"/>
                  </a:cubicBezTo>
                  <a:cubicBezTo>
                    <a:pt x="15" y="213"/>
                    <a:pt x="15" y="213"/>
                    <a:pt x="15" y="213"/>
                  </a:cubicBezTo>
                  <a:cubicBezTo>
                    <a:pt x="15" y="213"/>
                    <a:pt x="15" y="213"/>
                    <a:pt x="15" y="213"/>
                  </a:cubicBezTo>
                  <a:moveTo>
                    <a:pt x="44" y="133"/>
                  </a:move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57" y="133"/>
                    <a:pt x="68" y="131"/>
                    <a:pt x="80" y="129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79" y="131"/>
                    <a:pt x="78" y="132"/>
                    <a:pt x="78" y="133"/>
                  </a:cubicBezTo>
                  <a:cubicBezTo>
                    <a:pt x="78" y="133"/>
                    <a:pt x="78" y="133"/>
                    <a:pt x="78" y="133"/>
                  </a:cubicBezTo>
                  <a:cubicBezTo>
                    <a:pt x="74" y="134"/>
                    <a:pt x="70" y="135"/>
                    <a:pt x="65" y="135"/>
                  </a:cubicBezTo>
                  <a:cubicBezTo>
                    <a:pt x="61" y="136"/>
                    <a:pt x="56" y="136"/>
                    <a:pt x="52" y="136"/>
                  </a:cubicBezTo>
                  <a:cubicBezTo>
                    <a:pt x="52" y="136"/>
                    <a:pt x="52" y="136"/>
                    <a:pt x="52" y="136"/>
                  </a:cubicBezTo>
                  <a:cubicBezTo>
                    <a:pt x="52" y="136"/>
                    <a:pt x="52" y="136"/>
                    <a:pt x="52" y="136"/>
                  </a:cubicBezTo>
                  <a:cubicBezTo>
                    <a:pt x="49" y="136"/>
                    <a:pt x="46" y="136"/>
                    <a:pt x="44" y="135"/>
                  </a:cubicBezTo>
                  <a:cubicBezTo>
                    <a:pt x="44" y="135"/>
                    <a:pt x="44" y="135"/>
                    <a:pt x="44" y="135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43" y="134"/>
                    <a:pt x="43" y="134"/>
                    <a:pt x="43" y="133"/>
                  </a:cubicBezTo>
                  <a:cubicBezTo>
                    <a:pt x="44" y="133"/>
                    <a:pt x="44" y="133"/>
                    <a:pt x="44" y="133"/>
                  </a:cubicBezTo>
                  <a:moveTo>
                    <a:pt x="48" y="126"/>
                  </a:moveTo>
                  <a:cubicBezTo>
                    <a:pt x="49" y="126"/>
                    <a:pt x="50" y="126"/>
                    <a:pt x="51" y="125"/>
                  </a:cubicBezTo>
                  <a:cubicBezTo>
                    <a:pt x="60" y="125"/>
                    <a:pt x="70" y="124"/>
                    <a:pt x="79" y="124"/>
                  </a:cubicBezTo>
                  <a:cubicBezTo>
                    <a:pt x="79" y="124"/>
                    <a:pt x="79" y="124"/>
                    <a:pt x="79" y="124"/>
                  </a:cubicBezTo>
                  <a:cubicBezTo>
                    <a:pt x="79" y="125"/>
                    <a:pt x="79" y="125"/>
                    <a:pt x="78" y="125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67" y="127"/>
                    <a:pt x="56" y="129"/>
                    <a:pt x="45" y="130"/>
                  </a:cubicBezTo>
                  <a:cubicBezTo>
                    <a:pt x="45" y="130"/>
                    <a:pt x="45" y="130"/>
                    <a:pt x="45" y="130"/>
                  </a:cubicBezTo>
                  <a:cubicBezTo>
                    <a:pt x="44" y="130"/>
                    <a:pt x="44" y="130"/>
                    <a:pt x="44" y="130"/>
                  </a:cubicBezTo>
                  <a:cubicBezTo>
                    <a:pt x="44" y="130"/>
                    <a:pt x="44" y="130"/>
                    <a:pt x="44" y="130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3" y="129"/>
                    <a:pt x="43" y="128"/>
                    <a:pt x="43" y="128"/>
                  </a:cubicBezTo>
                  <a:cubicBezTo>
                    <a:pt x="43" y="127"/>
                    <a:pt x="43" y="126"/>
                    <a:pt x="43" y="125"/>
                  </a:cubicBezTo>
                  <a:cubicBezTo>
                    <a:pt x="44" y="125"/>
                    <a:pt x="46" y="126"/>
                    <a:pt x="48" y="126"/>
                  </a:cubicBezTo>
                  <a:moveTo>
                    <a:pt x="62" y="119"/>
                  </a:moveTo>
                  <a:cubicBezTo>
                    <a:pt x="66" y="119"/>
                    <a:pt x="69" y="119"/>
                    <a:pt x="73" y="118"/>
                  </a:cubicBezTo>
                  <a:cubicBezTo>
                    <a:pt x="75" y="118"/>
                    <a:pt x="77" y="118"/>
                    <a:pt x="79" y="117"/>
                  </a:cubicBezTo>
                  <a:cubicBezTo>
                    <a:pt x="79" y="118"/>
                    <a:pt x="79" y="119"/>
                    <a:pt x="79" y="120"/>
                  </a:cubicBezTo>
                  <a:cubicBezTo>
                    <a:pt x="79" y="120"/>
                    <a:pt x="79" y="120"/>
                    <a:pt x="79" y="120"/>
                  </a:cubicBezTo>
                  <a:cubicBezTo>
                    <a:pt x="70" y="121"/>
                    <a:pt x="60" y="121"/>
                    <a:pt x="51" y="122"/>
                  </a:cubicBezTo>
                  <a:cubicBezTo>
                    <a:pt x="50" y="122"/>
                    <a:pt x="49" y="122"/>
                    <a:pt x="48" y="122"/>
                  </a:cubicBezTo>
                  <a:cubicBezTo>
                    <a:pt x="48" y="122"/>
                    <a:pt x="48" y="122"/>
                    <a:pt x="48" y="122"/>
                  </a:cubicBezTo>
                  <a:cubicBezTo>
                    <a:pt x="46" y="122"/>
                    <a:pt x="44" y="122"/>
                    <a:pt x="42" y="121"/>
                  </a:cubicBezTo>
                  <a:cubicBezTo>
                    <a:pt x="42" y="121"/>
                    <a:pt x="42" y="120"/>
                    <a:pt x="42" y="120"/>
                  </a:cubicBezTo>
                  <a:cubicBezTo>
                    <a:pt x="42" y="119"/>
                    <a:pt x="42" y="119"/>
                    <a:pt x="42" y="118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49" y="118"/>
                    <a:pt x="56" y="119"/>
                    <a:pt x="62" y="119"/>
                  </a:cubicBezTo>
                  <a:moveTo>
                    <a:pt x="57" y="115"/>
                  </a:moveTo>
                  <a:cubicBezTo>
                    <a:pt x="55" y="115"/>
                    <a:pt x="53" y="115"/>
                    <a:pt x="51" y="115"/>
                  </a:cubicBezTo>
                  <a:cubicBezTo>
                    <a:pt x="53" y="114"/>
                    <a:pt x="55" y="114"/>
                    <a:pt x="57" y="114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57" y="115"/>
                    <a:pt x="57" y="115"/>
                    <a:pt x="57" y="115"/>
                  </a:cubicBezTo>
                  <a:moveTo>
                    <a:pt x="70" y="115"/>
                  </a:move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3" y="114"/>
                    <a:pt x="75" y="114"/>
                    <a:pt x="77" y="114"/>
                  </a:cubicBezTo>
                  <a:cubicBezTo>
                    <a:pt x="75" y="115"/>
                    <a:pt x="74" y="115"/>
                    <a:pt x="72" y="115"/>
                  </a:cubicBezTo>
                  <a:cubicBezTo>
                    <a:pt x="72" y="115"/>
                    <a:pt x="71" y="115"/>
                    <a:pt x="70" y="115"/>
                  </a:cubicBezTo>
                  <a:moveTo>
                    <a:pt x="62" y="115"/>
                  </a:moveTo>
                  <a:cubicBezTo>
                    <a:pt x="62" y="115"/>
                    <a:pt x="61" y="115"/>
                    <a:pt x="60" y="115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60" y="114"/>
                    <a:pt x="60" y="114"/>
                    <a:pt x="60" y="114"/>
                  </a:cubicBezTo>
                  <a:cubicBezTo>
                    <a:pt x="61" y="113"/>
                    <a:pt x="62" y="113"/>
                    <a:pt x="63" y="113"/>
                  </a:cubicBezTo>
                  <a:cubicBezTo>
                    <a:pt x="63" y="113"/>
                    <a:pt x="63" y="113"/>
                    <a:pt x="63" y="113"/>
                  </a:cubicBezTo>
                  <a:cubicBezTo>
                    <a:pt x="65" y="113"/>
                    <a:pt x="66" y="114"/>
                    <a:pt x="67" y="114"/>
                  </a:cubicBezTo>
                  <a:cubicBezTo>
                    <a:pt x="67" y="114"/>
                    <a:pt x="67" y="114"/>
                    <a:pt x="67" y="114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6" y="115"/>
                    <a:pt x="64" y="115"/>
                    <a:pt x="62" y="115"/>
                  </a:cubicBezTo>
                  <a:moveTo>
                    <a:pt x="60" y="110"/>
                  </a:moveTo>
                  <a:cubicBezTo>
                    <a:pt x="60" y="99"/>
                    <a:pt x="59" y="88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0" y="76"/>
                    <a:pt x="62" y="75"/>
                    <a:pt x="63" y="74"/>
                  </a:cubicBezTo>
                  <a:cubicBezTo>
                    <a:pt x="63" y="73"/>
                    <a:pt x="63" y="73"/>
                    <a:pt x="64" y="72"/>
                  </a:cubicBezTo>
                  <a:cubicBezTo>
                    <a:pt x="64" y="72"/>
                    <a:pt x="64" y="72"/>
                    <a:pt x="64" y="72"/>
                  </a:cubicBezTo>
                  <a:cubicBezTo>
                    <a:pt x="65" y="74"/>
                    <a:pt x="67" y="74"/>
                    <a:pt x="69" y="75"/>
                  </a:cubicBezTo>
                  <a:cubicBezTo>
                    <a:pt x="67" y="84"/>
                    <a:pt x="67" y="94"/>
                    <a:pt x="67" y="103"/>
                  </a:cubicBezTo>
                  <a:cubicBezTo>
                    <a:pt x="67" y="105"/>
                    <a:pt x="67" y="108"/>
                    <a:pt x="67" y="110"/>
                  </a:cubicBezTo>
                  <a:cubicBezTo>
                    <a:pt x="66" y="110"/>
                    <a:pt x="65" y="110"/>
                    <a:pt x="63" y="110"/>
                  </a:cubicBezTo>
                  <a:cubicBezTo>
                    <a:pt x="62" y="110"/>
                    <a:pt x="61" y="110"/>
                    <a:pt x="60" y="110"/>
                  </a:cubicBezTo>
                  <a:moveTo>
                    <a:pt x="74" y="70"/>
                  </a:moveTo>
                  <a:cubicBezTo>
                    <a:pt x="75" y="62"/>
                    <a:pt x="77" y="55"/>
                    <a:pt x="80" y="47"/>
                  </a:cubicBezTo>
                  <a:cubicBezTo>
                    <a:pt x="80" y="46"/>
                    <a:pt x="81" y="45"/>
                    <a:pt x="81" y="44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5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3" y="52"/>
                    <a:pt x="81" y="59"/>
                    <a:pt x="78" y="65"/>
                  </a:cubicBezTo>
                  <a:cubicBezTo>
                    <a:pt x="77" y="67"/>
                    <a:pt x="75" y="69"/>
                    <a:pt x="74" y="70"/>
                  </a:cubicBezTo>
                  <a:moveTo>
                    <a:pt x="53" y="72"/>
                  </a:moveTo>
                  <a:cubicBezTo>
                    <a:pt x="53" y="71"/>
                    <a:pt x="52" y="71"/>
                    <a:pt x="51" y="71"/>
                  </a:cubicBezTo>
                  <a:cubicBezTo>
                    <a:pt x="46" y="66"/>
                    <a:pt x="42" y="60"/>
                    <a:pt x="38" y="54"/>
                  </a:cubicBezTo>
                  <a:cubicBezTo>
                    <a:pt x="37" y="52"/>
                    <a:pt x="36" y="50"/>
                    <a:pt x="36" y="4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6"/>
                    <a:pt x="37" y="44"/>
                    <a:pt x="39" y="43"/>
                  </a:cubicBezTo>
                  <a:cubicBezTo>
                    <a:pt x="40" y="43"/>
                    <a:pt x="41" y="42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3" y="42"/>
                    <a:pt x="43" y="43"/>
                    <a:pt x="44" y="43"/>
                  </a:cubicBezTo>
                  <a:cubicBezTo>
                    <a:pt x="46" y="44"/>
                    <a:pt x="47" y="46"/>
                    <a:pt x="48" y="49"/>
                  </a:cubicBezTo>
                  <a:cubicBezTo>
                    <a:pt x="50" y="57"/>
                    <a:pt x="52" y="64"/>
                    <a:pt x="53" y="72"/>
                  </a:cubicBezTo>
                  <a:moveTo>
                    <a:pt x="64" y="63"/>
                  </a:moveTo>
                  <a:cubicBezTo>
                    <a:pt x="63" y="60"/>
                    <a:pt x="63" y="57"/>
                    <a:pt x="63" y="54"/>
                  </a:cubicBezTo>
                  <a:cubicBezTo>
                    <a:pt x="63" y="51"/>
                    <a:pt x="64" y="47"/>
                    <a:pt x="64" y="43"/>
                  </a:cubicBezTo>
                  <a:cubicBezTo>
                    <a:pt x="65" y="43"/>
                    <a:pt x="65" y="42"/>
                    <a:pt x="65" y="42"/>
                  </a:cubicBezTo>
                  <a:cubicBezTo>
                    <a:pt x="65" y="41"/>
                    <a:pt x="66" y="41"/>
                    <a:pt x="66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1"/>
                    <a:pt x="68" y="41"/>
                    <a:pt x="68" y="42"/>
                  </a:cubicBezTo>
                  <a:cubicBezTo>
                    <a:pt x="68" y="43"/>
                    <a:pt x="69" y="43"/>
                    <a:pt x="69" y="44"/>
                  </a:cubicBezTo>
                  <a:cubicBezTo>
                    <a:pt x="69" y="45"/>
                    <a:pt x="68" y="46"/>
                    <a:pt x="68" y="47"/>
                  </a:cubicBezTo>
                  <a:cubicBezTo>
                    <a:pt x="68" y="52"/>
                    <a:pt x="66" y="58"/>
                    <a:pt x="64" y="63"/>
                  </a:cubicBezTo>
                  <a:moveTo>
                    <a:pt x="41" y="114"/>
                  </a:moveTo>
                  <a:cubicBezTo>
                    <a:pt x="41" y="113"/>
                    <a:pt x="41" y="113"/>
                    <a:pt x="41" y="113"/>
                  </a:cubicBezTo>
                  <a:cubicBezTo>
                    <a:pt x="38" y="110"/>
                    <a:pt x="37" y="107"/>
                    <a:pt x="36" y="104"/>
                  </a:cubicBezTo>
                  <a:cubicBezTo>
                    <a:pt x="36" y="102"/>
                    <a:pt x="36" y="100"/>
                    <a:pt x="36" y="98"/>
                  </a:cubicBezTo>
                  <a:cubicBezTo>
                    <a:pt x="35" y="93"/>
                    <a:pt x="33" y="89"/>
                    <a:pt x="30" y="85"/>
                  </a:cubicBezTo>
                  <a:cubicBezTo>
                    <a:pt x="28" y="81"/>
                    <a:pt x="25" y="78"/>
                    <a:pt x="23" y="73"/>
                  </a:cubicBezTo>
                  <a:cubicBezTo>
                    <a:pt x="20" y="66"/>
                    <a:pt x="18" y="59"/>
                    <a:pt x="18" y="51"/>
                  </a:cubicBezTo>
                  <a:cubicBezTo>
                    <a:pt x="18" y="39"/>
                    <a:pt x="22" y="27"/>
                    <a:pt x="29" y="18"/>
                  </a:cubicBezTo>
                  <a:cubicBezTo>
                    <a:pt x="36" y="10"/>
                    <a:pt x="47" y="4"/>
                    <a:pt x="60" y="4"/>
                  </a:cubicBezTo>
                  <a:cubicBezTo>
                    <a:pt x="61" y="4"/>
                    <a:pt x="61" y="4"/>
                    <a:pt x="62" y="4"/>
                  </a:cubicBezTo>
                  <a:cubicBezTo>
                    <a:pt x="79" y="5"/>
                    <a:pt x="89" y="10"/>
                    <a:pt x="96" y="18"/>
                  </a:cubicBezTo>
                  <a:cubicBezTo>
                    <a:pt x="103" y="26"/>
                    <a:pt x="105" y="37"/>
                    <a:pt x="105" y="47"/>
                  </a:cubicBezTo>
                  <a:cubicBezTo>
                    <a:pt x="105" y="59"/>
                    <a:pt x="101" y="72"/>
                    <a:pt x="96" y="78"/>
                  </a:cubicBezTo>
                  <a:cubicBezTo>
                    <a:pt x="90" y="86"/>
                    <a:pt x="89" y="91"/>
                    <a:pt x="88" y="97"/>
                  </a:cubicBezTo>
                  <a:cubicBezTo>
                    <a:pt x="86" y="100"/>
                    <a:pt x="86" y="103"/>
                    <a:pt x="85" y="106"/>
                  </a:cubicBezTo>
                  <a:cubicBezTo>
                    <a:pt x="85" y="108"/>
                    <a:pt x="84" y="110"/>
                    <a:pt x="82" y="112"/>
                  </a:cubicBezTo>
                  <a:cubicBezTo>
                    <a:pt x="82" y="112"/>
                    <a:pt x="82" y="112"/>
                    <a:pt x="81" y="111"/>
                  </a:cubicBezTo>
                  <a:cubicBezTo>
                    <a:pt x="81" y="111"/>
                    <a:pt x="81" y="111"/>
                    <a:pt x="80" y="111"/>
                  </a:cubicBezTo>
                  <a:cubicBezTo>
                    <a:pt x="77" y="111"/>
                    <a:pt x="74" y="110"/>
                    <a:pt x="70" y="110"/>
                  </a:cubicBezTo>
                  <a:cubicBezTo>
                    <a:pt x="70" y="108"/>
                    <a:pt x="70" y="106"/>
                    <a:pt x="70" y="103"/>
                  </a:cubicBezTo>
                  <a:cubicBezTo>
                    <a:pt x="70" y="93"/>
                    <a:pt x="71" y="84"/>
                    <a:pt x="73" y="74"/>
                  </a:cubicBezTo>
                  <a:cubicBezTo>
                    <a:pt x="73" y="74"/>
                    <a:pt x="74" y="74"/>
                    <a:pt x="74" y="73"/>
                  </a:cubicBezTo>
                  <a:cubicBezTo>
                    <a:pt x="77" y="72"/>
                    <a:pt x="79" y="69"/>
                    <a:pt x="81" y="67"/>
                  </a:cubicBezTo>
                  <a:cubicBezTo>
                    <a:pt x="85" y="60"/>
                    <a:pt x="87" y="53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6" y="45"/>
                    <a:pt x="87" y="43"/>
                    <a:pt x="85" y="42"/>
                  </a:cubicBezTo>
                  <a:cubicBezTo>
                    <a:pt x="85" y="41"/>
                    <a:pt x="83" y="41"/>
                    <a:pt x="82" y="41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1" y="41"/>
                    <a:pt x="80" y="41"/>
                    <a:pt x="79" y="42"/>
                  </a:cubicBezTo>
                  <a:cubicBezTo>
                    <a:pt x="77" y="43"/>
                    <a:pt x="77" y="45"/>
                    <a:pt x="76" y="46"/>
                  </a:cubicBezTo>
                  <a:cubicBezTo>
                    <a:pt x="73" y="54"/>
                    <a:pt x="71" y="63"/>
                    <a:pt x="70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68" y="71"/>
                    <a:pt x="67" y="71"/>
                    <a:pt x="66" y="70"/>
                  </a:cubicBezTo>
                  <a:cubicBezTo>
                    <a:pt x="66" y="70"/>
                    <a:pt x="66" y="69"/>
                    <a:pt x="66" y="69"/>
                  </a:cubicBezTo>
                  <a:cubicBezTo>
                    <a:pt x="69" y="62"/>
                    <a:pt x="71" y="55"/>
                    <a:pt x="72" y="47"/>
                  </a:cubicBezTo>
                  <a:cubicBezTo>
                    <a:pt x="72" y="46"/>
                    <a:pt x="72" y="45"/>
                    <a:pt x="72" y="44"/>
                  </a:cubicBezTo>
                  <a:cubicBezTo>
                    <a:pt x="72" y="43"/>
                    <a:pt x="72" y="42"/>
                    <a:pt x="71" y="40"/>
                  </a:cubicBezTo>
                  <a:cubicBezTo>
                    <a:pt x="70" y="39"/>
                    <a:pt x="69" y="37"/>
                    <a:pt x="66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7"/>
                    <a:pt x="65" y="37"/>
                    <a:pt x="64" y="37"/>
                  </a:cubicBezTo>
                  <a:cubicBezTo>
                    <a:pt x="63" y="38"/>
                    <a:pt x="62" y="39"/>
                    <a:pt x="62" y="40"/>
                  </a:cubicBezTo>
                  <a:cubicBezTo>
                    <a:pt x="61" y="41"/>
                    <a:pt x="61" y="42"/>
                    <a:pt x="61" y="43"/>
                  </a:cubicBezTo>
                  <a:cubicBezTo>
                    <a:pt x="60" y="46"/>
                    <a:pt x="60" y="50"/>
                    <a:pt x="60" y="54"/>
                  </a:cubicBezTo>
                  <a:cubicBezTo>
                    <a:pt x="60" y="58"/>
                    <a:pt x="60" y="63"/>
                    <a:pt x="61" y="67"/>
                  </a:cubicBezTo>
                  <a:cubicBezTo>
                    <a:pt x="61" y="67"/>
                    <a:pt x="61" y="68"/>
                    <a:pt x="62" y="69"/>
                  </a:cubicBezTo>
                  <a:cubicBezTo>
                    <a:pt x="61" y="70"/>
                    <a:pt x="61" y="71"/>
                    <a:pt x="60" y="72"/>
                  </a:cubicBezTo>
                  <a:cubicBezTo>
                    <a:pt x="59" y="72"/>
                    <a:pt x="58" y="73"/>
                    <a:pt x="57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5" y="65"/>
                    <a:pt x="54" y="56"/>
                    <a:pt x="51" y="48"/>
                  </a:cubicBezTo>
                  <a:cubicBezTo>
                    <a:pt x="50" y="45"/>
                    <a:pt x="49" y="42"/>
                    <a:pt x="46" y="40"/>
                  </a:cubicBezTo>
                  <a:cubicBezTo>
                    <a:pt x="45" y="39"/>
                    <a:pt x="43" y="39"/>
                    <a:pt x="42" y="39"/>
                  </a:cubicBezTo>
                  <a:cubicBezTo>
                    <a:pt x="40" y="39"/>
                    <a:pt x="38" y="39"/>
                    <a:pt x="37" y="40"/>
                  </a:cubicBezTo>
                  <a:cubicBezTo>
                    <a:pt x="34" y="42"/>
                    <a:pt x="33" y="45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3" y="51"/>
                    <a:pt x="34" y="53"/>
                    <a:pt x="35" y="55"/>
                  </a:cubicBezTo>
                  <a:cubicBezTo>
                    <a:pt x="39" y="62"/>
                    <a:pt x="43" y="68"/>
                    <a:pt x="49" y="73"/>
                  </a:cubicBezTo>
                  <a:cubicBezTo>
                    <a:pt x="50" y="74"/>
                    <a:pt x="52" y="76"/>
                    <a:pt x="54" y="76"/>
                  </a:cubicBezTo>
                  <a:cubicBezTo>
                    <a:pt x="56" y="88"/>
                    <a:pt x="57" y="99"/>
                    <a:pt x="57" y="110"/>
                  </a:cubicBezTo>
                  <a:cubicBezTo>
                    <a:pt x="52" y="111"/>
                    <a:pt x="47" y="112"/>
                    <a:pt x="43" y="114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moveTo>
                    <a:pt x="60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46" y="0"/>
                    <a:pt x="34" y="7"/>
                    <a:pt x="26" y="16"/>
                  </a:cubicBezTo>
                  <a:cubicBezTo>
                    <a:pt x="19" y="26"/>
                    <a:pt x="14" y="38"/>
                    <a:pt x="14" y="51"/>
                  </a:cubicBezTo>
                  <a:cubicBezTo>
                    <a:pt x="14" y="59"/>
                    <a:pt x="16" y="67"/>
                    <a:pt x="20" y="75"/>
                  </a:cubicBezTo>
                  <a:cubicBezTo>
                    <a:pt x="22" y="79"/>
                    <a:pt x="25" y="83"/>
                    <a:pt x="27" y="87"/>
                  </a:cubicBezTo>
                  <a:cubicBezTo>
                    <a:pt x="30" y="91"/>
                    <a:pt x="32" y="95"/>
                    <a:pt x="32" y="99"/>
                  </a:cubicBezTo>
                  <a:cubicBezTo>
                    <a:pt x="33" y="100"/>
                    <a:pt x="32" y="102"/>
                    <a:pt x="33" y="104"/>
                  </a:cubicBezTo>
                  <a:cubicBezTo>
                    <a:pt x="33" y="109"/>
                    <a:pt x="35" y="112"/>
                    <a:pt x="38" y="115"/>
                  </a:cubicBezTo>
                  <a:cubicBezTo>
                    <a:pt x="39" y="117"/>
                    <a:pt x="39" y="118"/>
                    <a:pt x="39" y="120"/>
                  </a:cubicBezTo>
                  <a:cubicBezTo>
                    <a:pt x="39" y="121"/>
                    <a:pt x="39" y="121"/>
                    <a:pt x="39" y="122"/>
                  </a:cubicBezTo>
                  <a:cubicBezTo>
                    <a:pt x="39" y="123"/>
                    <a:pt x="39" y="124"/>
                    <a:pt x="39" y="125"/>
                  </a:cubicBezTo>
                  <a:cubicBezTo>
                    <a:pt x="39" y="126"/>
                    <a:pt x="39" y="127"/>
                    <a:pt x="39" y="128"/>
                  </a:cubicBezTo>
                  <a:cubicBezTo>
                    <a:pt x="39" y="129"/>
                    <a:pt x="39" y="129"/>
                    <a:pt x="40" y="130"/>
                  </a:cubicBezTo>
                  <a:cubicBezTo>
                    <a:pt x="40" y="130"/>
                    <a:pt x="40" y="131"/>
                    <a:pt x="40" y="131"/>
                  </a:cubicBezTo>
                  <a:cubicBezTo>
                    <a:pt x="40" y="132"/>
                    <a:pt x="39" y="134"/>
                    <a:pt x="39" y="135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39" y="136"/>
                    <a:pt x="39" y="136"/>
                    <a:pt x="39" y="135"/>
                  </a:cubicBezTo>
                  <a:cubicBezTo>
                    <a:pt x="38" y="133"/>
                    <a:pt x="36" y="132"/>
                    <a:pt x="34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3" y="130"/>
                    <a:pt x="33" y="130"/>
                    <a:pt x="32" y="130"/>
                  </a:cubicBezTo>
                  <a:cubicBezTo>
                    <a:pt x="32" y="130"/>
                    <a:pt x="32" y="130"/>
                    <a:pt x="32" y="130"/>
                  </a:cubicBezTo>
                  <a:cubicBezTo>
                    <a:pt x="30" y="130"/>
                    <a:pt x="28" y="131"/>
                    <a:pt x="26" y="132"/>
                  </a:cubicBezTo>
                  <a:cubicBezTo>
                    <a:pt x="24" y="134"/>
                    <a:pt x="23" y="135"/>
                    <a:pt x="22" y="137"/>
                  </a:cubicBezTo>
                  <a:cubicBezTo>
                    <a:pt x="14" y="151"/>
                    <a:pt x="11" y="162"/>
                    <a:pt x="4" y="175"/>
                  </a:cubicBezTo>
                  <a:cubicBezTo>
                    <a:pt x="3" y="176"/>
                    <a:pt x="3" y="177"/>
                    <a:pt x="2" y="178"/>
                  </a:cubicBezTo>
                  <a:cubicBezTo>
                    <a:pt x="2" y="180"/>
                    <a:pt x="1" y="181"/>
                    <a:pt x="1" y="182"/>
                  </a:cubicBezTo>
                  <a:cubicBezTo>
                    <a:pt x="0" y="183"/>
                    <a:pt x="0" y="184"/>
                    <a:pt x="0" y="185"/>
                  </a:cubicBezTo>
                  <a:cubicBezTo>
                    <a:pt x="0" y="187"/>
                    <a:pt x="1" y="189"/>
                    <a:pt x="1" y="191"/>
                  </a:cubicBezTo>
                  <a:cubicBezTo>
                    <a:pt x="3" y="195"/>
                    <a:pt x="5" y="200"/>
                    <a:pt x="7" y="204"/>
                  </a:cubicBezTo>
                  <a:cubicBezTo>
                    <a:pt x="9" y="208"/>
                    <a:pt x="10" y="211"/>
                    <a:pt x="12" y="215"/>
                  </a:cubicBezTo>
                  <a:cubicBezTo>
                    <a:pt x="12" y="217"/>
                    <a:pt x="13" y="220"/>
                    <a:pt x="14" y="222"/>
                  </a:cubicBezTo>
                  <a:cubicBezTo>
                    <a:pt x="15" y="225"/>
                    <a:pt x="16" y="228"/>
                    <a:pt x="16" y="230"/>
                  </a:cubicBezTo>
                  <a:cubicBezTo>
                    <a:pt x="17" y="234"/>
                    <a:pt x="17" y="238"/>
                    <a:pt x="20" y="241"/>
                  </a:cubicBezTo>
                  <a:cubicBezTo>
                    <a:pt x="21" y="243"/>
                    <a:pt x="23" y="247"/>
                    <a:pt x="27" y="253"/>
                  </a:cubicBezTo>
                  <a:cubicBezTo>
                    <a:pt x="30" y="259"/>
                    <a:pt x="35" y="266"/>
                    <a:pt x="40" y="273"/>
                  </a:cubicBezTo>
                  <a:cubicBezTo>
                    <a:pt x="40" y="276"/>
                    <a:pt x="40" y="279"/>
                    <a:pt x="40" y="282"/>
                  </a:cubicBezTo>
                  <a:cubicBezTo>
                    <a:pt x="37" y="282"/>
                    <a:pt x="35" y="283"/>
                    <a:pt x="34" y="285"/>
                  </a:cubicBezTo>
                  <a:cubicBezTo>
                    <a:pt x="32" y="286"/>
                    <a:pt x="32" y="288"/>
                    <a:pt x="32" y="289"/>
                  </a:cubicBezTo>
                  <a:cubicBezTo>
                    <a:pt x="32" y="290"/>
                    <a:pt x="32" y="290"/>
                    <a:pt x="32" y="290"/>
                  </a:cubicBezTo>
                  <a:cubicBezTo>
                    <a:pt x="32" y="290"/>
                    <a:pt x="32" y="290"/>
                    <a:pt x="32" y="290"/>
                  </a:cubicBezTo>
                  <a:cubicBezTo>
                    <a:pt x="32" y="290"/>
                    <a:pt x="32" y="291"/>
                    <a:pt x="32" y="291"/>
                  </a:cubicBezTo>
                  <a:cubicBezTo>
                    <a:pt x="32" y="293"/>
                    <a:pt x="32" y="295"/>
                    <a:pt x="32" y="297"/>
                  </a:cubicBezTo>
                  <a:cubicBezTo>
                    <a:pt x="31" y="298"/>
                    <a:pt x="29" y="298"/>
                    <a:pt x="28" y="299"/>
                  </a:cubicBezTo>
                  <a:cubicBezTo>
                    <a:pt x="27" y="300"/>
                    <a:pt x="26" y="302"/>
                    <a:pt x="26" y="303"/>
                  </a:cubicBezTo>
                  <a:cubicBezTo>
                    <a:pt x="26" y="304"/>
                    <a:pt x="26" y="305"/>
                    <a:pt x="26" y="305"/>
                  </a:cubicBezTo>
                  <a:cubicBezTo>
                    <a:pt x="26" y="305"/>
                    <a:pt x="26" y="305"/>
                    <a:pt x="26" y="305"/>
                  </a:cubicBezTo>
                  <a:cubicBezTo>
                    <a:pt x="25" y="316"/>
                    <a:pt x="24" y="327"/>
                    <a:pt x="24" y="337"/>
                  </a:cubicBezTo>
                  <a:cubicBezTo>
                    <a:pt x="24" y="338"/>
                    <a:pt x="25" y="339"/>
                    <a:pt x="26" y="339"/>
                  </a:cubicBezTo>
                  <a:cubicBezTo>
                    <a:pt x="26" y="339"/>
                    <a:pt x="26" y="339"/>
                    <a:pt x="26" y="339"/>
                  </a:cubicBezTo>
                  <a:cubicBezTo>
                    <a:pt x="27" y="339"/>
                    <a:pt x="28" y="338"/>
                    <a:pt x="28" y="337"/>
                  </a:cubicBezTo>
                  <a:cubicBezTo>
                    <a:pt x="28" y="328"/>
                    <a:pt x="29" y="318"/>
                    <a:pt x="29" y="308"/>
                  </a:cubicBezTo>
                  <a:cubicBezTo>
                    <a:pt x="30" y="309"/>
                    <a:pt x="31" y="309"/>
                    <a:pt x="32" y="309"/>
                  </a:cubicBezTo>
                  <a:cubicBezTo>
                    <a:pt x="32" y="310"/>
                    <a:pt x="32" y="310"/>
                    <a:pt x="32" y="310"/>
                  </a:cubicBezTo>
                  <a:cubicBezTo>
                    <a:pt x="32" y="311"/>
                    <a:pt x="33" y="311"/>
                    <a:pt x="34" y="311"/>
                  </a:cubicBezTo>
                  <a:cubicBezTo>
                    <a:pt x="34" y="311"/>
                    <a:pt x="34" y="311"/>
                    <a:pt x="34" y="311"/>
                  </a:cubicBezTo>
                  <a:cubicBezTo>
                    <a:pt x="34" y="311"/>
                    <a:pt x="35" y="311"/>
                    <a:pt x="35" y="311"/>
                  </a:cubicBezTo>
                  <a:cubicBezTo>
                    <a:pt x="43" y="313"/>
                    <a:pt x="51" y="314"/>
                    <a:pt x="60" y="314"/>
                  </a:cubicBezTo>
                  <a:cubicBezTo>
                    <a:pt x="64" y="314"/>
                    <a:pt x="69" y="314"/>
                    <a:pt x="74" y="313"/>
                  </a:cubicBezTo>
                  <a:cubicBezTo>
                    <a:pt x="75" y="313"/>
                    <a:pt x="76" y="313"/>
                    <a:pt x="77" y="313"/>
                  </a:cubicBezTo>
                  <a:cubicBezTo>
                    <a:pt x="77" y="314"/>
                    <a:pt x="76" y="315"/>
                    <a:pt x="75" y="316"/>
                  </a:cubicBezTo>
                  <a:cubicBezTo>
                    <a:pt x="76" y="317"/>
                    <a:pt x="76" y="317"/>
                    <a:pt x="76" y="317"/>
                  </a:cubicBezTo>
                  <a:cubicBezTo>
                    <a:pt x="77" y="316"/>
                    <a:pt x="79" y="314"/>
                    <a:pt x="80" y="313"/>
                  </a:cubicBezTo>
                  <a:cubicBezTo>
                    <a:pt x="81" y="313"/>
                    <a:pt x="83" y="313"/>
                    <a:pt x="84" y="312"/>
                  </a:cubicBezTo>
                  <a:cubicBezTo>
                    <a:pt x="82" y="314"/>
                    <a:pt x="81" y="316"/>
                    <a:pt x="79" y="319"/>
                  </a:cubicBezTo>
                  <a:cubicBezTo>
                    <a:pt x="80" y="320"/>
                    <a:pt x="80" y="320"/>
                    <a:pt x="80" y="320"/>
                  </a:cubicBezTo>
                  <a:cubicBezTo>
                    <a:pt x="82" y="317"/>
                    <a:pt x="85" y="314"/>
                    <a:pt x="87" y="312"/>
                  </a:cubicBezTo>
                  <a:cubicBezTo>
                    <a:pt x="90" y="311"/>
                    <a:pt x="92" y="311"/>
                    <a:pt x="95" y="310"/>
                  </a:cubicBezTo>
                  <a:cubicBezTo>
                    <a:pt x="90" y="315"/>
                    <a:pt x="85" y="321"/>
                    <a:pt x="81" y="327"/>
                  </a:cubicBezTo>
                  <a:cubicBezTo>
                    <a:pt x="82" y="328"/>
                    <a:pt x="82" y="328"/>
                    <a:pt x="82" y="328"/>
                  </a:cubicBezTo>
                  <a:cubicBezTo>
                    <a:pt x="88" y="321"/>
                    <a:pt x="93" y="315"/>
                    <a:pt x="99" y="308"/>
                  </a:cubicBezTo>
                  <a:cubicBezTo>
                    <a:pt x="99" y="308"/>
                    <a:pt x="100" y="308"/>
                    <a:pt x="101" y="307"/>
                  </a:cubicBezTo>
                  <a:cubicBezTo>
                    <a:pt x="101" y="307"/>
                    <a:pt x="101" y="307"/>
                    <a:pt x="101" y="307"/>
                  </a:cubicBezTo>
                  <a:cubicBezTo>
                    <a:pt x="101" y="307"/>
                    <a:pt x="101" y="307"/>
                    <a:pt x="101" y="307"/>
                  </a:cubicBezTo>
                  <a:cubicBezTo>
                    <a:pt x="101" y="307"/>
                    <a:pt x="102" y="307"/>
                    <a:pt x="102" y="306"/>
                  </a:cubicBezTo>
                  <a:cubicBezTo>
                    <a:pt x="103" y="306"/>
                    <a:pt x="103" y="306"/>
                    <a:pt x="103" y="306"/>
                  </a:cubicBezTo>
                  <a:cubicBezTo>
                    <a:pt x="103" y="307"/>
                    <a:pt x="103" y="307"/>
                    <a:pt x="103" y="308"/>
                  </a:cubicBezTo>
                  <a:cubicBezTo>
                    <a:pt x="102" y="308"/>
                    <a:pt x="102" y="308"/>
                    <a:pt x="102" y="308"/>
                  </a:cubicBezTo>
                  <a:cubicBezTo>
                    <a:pt x="96" y="315"/>
                    <a:pt x="90" y="322"/>
                    <a:pt x="84" y="329"/>
                  </a:cubicBezTo>
                  <a:cubicBezTo>
                    <a:pt x="84" y="329"/>
                    <a:pt x="84" y="329"/>
                    <a:pt x="84" y="329"/>
                  </a:cubicBezTo>
                  <a:cubicBezTo>
                    <a:pt x="84" y="330"/>
                    <a:pt x="84" y="330"/>
                    <a:pt x="84" y="330"/>
                  </a:cubicBezTo>
                  <a:cubicBezTo>
                    <a:pt x="84" y="332"/>
                    <a:pt x="84" y="332"/>
                    <a:pt x="84" y="332"/>
                  </a:cubicBezTo>
                  <a:cubicBezTo>
                    <a:pt x="85" y="331"/>
                    <a:pt x="85" y="331"/>
                    <a:pt x="85" y="331"/>
                  </a:cubicBezTo>
                  <a:cubicBezTo>
                    <a:pt x="85" y="331"/>
                    <a:pt x="85" y="331"/>
                    <a:pt x="85" y="331"/>
                  </a:cubicBezTo>
                  <a:cubicBezTo>
                    <a:pt x="86" y="331"/>
                    <a:pt x="86" y="331"/>
                    <a:pt x="86" y="331"/>
                  </a:cubicBezTo>
                  <a:cubicBezTo>
                    <a:pt x="86" y="330"/>
                    <a:pt x="86" y="330"/>
                    <a:pt x="86" y="330"/>
                  </a:cubicBezTo>
                  <a:cubicBezTo>
                    <a:pt x="92" y="324"/>
                    <a:pt x="97" y="317"/>
                    <a:pt x="103" y="310"/>
                  </a:cubicBezTo>
                  <a:cubicBezTo>
                    <a:pt x="103" y="318"/>
                    <a:pt x="103" y="326"/>
                    <a:pt x="103" y="334"/>
                  </a:cubicBezTo>
                  <a:cubicBezTo>
                    <a:pt x="103" y="335"/>
                    <a:pt x="103" y="337"/>
                    <a:pt x="103" y="339"/>
                  </a:cubicBezTo>
                  <a:cubicBezTo>
                    <a:pt x="102" y="338"/>
                    <a:pt x="102" y="338"/>
                    <a:pt x="102" y="338"/>
                  </a:cubicBezTo>
                  <a:cubicBezTo>
                    <a:pt x="99" y="340"/>
                    <a:pt x="97" y="343"/>
                    <a:pt x="96" y="347"/>
                  </a:cubicBezTo>
                  <a:cubicBezTo>
                    <a:pt x="98" y="347"/>
                    <a:pt x="98" y="347"/>
                    <a:pt x="98" y="347"/>
                  </a:cubicBezTo>
                  <a:cubicBezTo>
                    <a:pt x="99" y="344"/>
                    <a:pt x="101" y="342"/>
                    <a:pt x="103" y="339"/>
                  </a:cubicBezTo>
                  <a:cubicBezTo>
                    <a:pt x="103" y="340"/>
                    <a:pt x="103" y="341"/>
                    <a:pt x="103" y="341"/>
                  </a:cubicBezTo>
                  <a:cubicBezTo>
                    <a:pt x="103" y="342"/>
                    <a:pt x="104" y="343"/>
                    <a:pt x="105" y="343"/>
                  </a:cubicBezTo>
                  <a:cubicBezTo>
                    <a:pt x="105" y="343"/>
                    <a:pt x="105" y="343"/>
                    <a:pt x="105" y="343"/>
                  </a:cubicBezTo>
                  <a:cubicBezTo>
                    <a:pt x="106" y="343"/>
                    <a:pt x="106" y="342"/>
                    <a:pt x="106" y="341"/>
                  </a:cubicBezTo>
                  <a:cubicBezTo>
                    <a:pt x="106" y="339"/>
                    <a:pt x="106" y="336"/>
                    <a:pt x="106" y="334"/>
                  </a:cubicBezTo>
                  <a:cubicBezTo>
                    <a:pt x="106" y="326"/>
                    <a:pt x="106" y="318"/>
                    <a:pt x="106" y="310"/>
                  </a:cubicBezTo>
                  <a:cubicBezTo>
                    <a:pt x="106" y="307"/>
                    <a:pt x="106" y="305"/>
                    <a:pt x="106" y="302"/>
                  </a:cubicBezTo>
                  <a:cubicBezTo>
                    <a:pt x="107" y="302"/>
                    <a:pt x="107" y="301"/>
                    <a:pt x="107" y="300"/>
                  </a:cubicBezTo>
                  <a:cubicBezTo>
                    <a:pt x="107" y="299"/>
                    <a:pt x="107" y="299"/>
                    <a:pt x="106" y="298"/>
                  </a:cubicBezTo>
                  <a:cubicBezTo>
                    <a:pt x="106" y="298"/>
                    <a:pt x="106" y="297"/>
                    <a:pt x="105" y="296"/>
                  </a:cubicBezTo>
                  <a:cubicBezTo>
                    <a:pt x="105" y="296"/>
                    <a:pt x="104" y="296"/>
                    <a:pt x="103" y="295"/>
                  </a:cubicBezTo>
                  <a:cubicBezTo>
                    <a:pt x="103" y="294"/>
                    <a:pt x="104" y="292"/>
                    <a:pt x="104" y="290"/>
                  </a:cubicBezTo>
                  <a:cubicBezTo>
                    <a:pt x="104" y="289"/>
                    <a:pt x="104" y="289"/>
                    <a:pt x="104" y="289"/>
                  </a:cubicBezTo>
                  <a:cubicBezTo>
                    <a:pt x="104" y="287"/>
                    <a:pt x="103" y="285"/>
                    <a:pt x="102" y="284"/>
                  </a:cubicBezTo>
                  <a:cubicBezTo>
                    <a:pt x="100" y="282"/>
                    <a:pt x="98" y="280"/>
                    <a:pt x="95" y="280"/>
                  </a:cubicBezTo>
                  <a:cubicBezTo>
                    <a:pt x="96" y="277"/>
                    <a:pt x="96" y="275"/>
                    <a:pt x="96" y="272"/>
                  </a:cubicBezTo>
                  <a:cubicBezTo>
                    <a:pt x="96" y="272"/>
                    <a:pt x="96" y="272"/>
                    <a:pt x="96" y="272"/>
                  </a:cubicBezTo>
                  <a:cubicBezTo>
                    <a:pt x="97" y="268"/>
                    <a:pt x="99" y="265"/>
                    <a:pt x="101" y="261"/>
                  </a:cubicBezTo>
                  <a:cubicBezTo>
                    <a:pt x="104" y="256"/>
                    <a:pt x="106" y="251"/>
                    <a:pt x="106" y="244"/>
                  </a:cubicBezTo>
                  <a:cubicBezTo>
                    <a:pt x="106" y="241"/>
                    <a:pt x="106" y="238"/>
                    <a:pt x="105" y="235"/>
                  </a:cubicBezTo>
                  <a:cubicBezTo>
                    <a:pt x="102" y="219"/>
                    <a:pt x="97" y="211"/>
                    <a:pt x="92" y="196"/>
                  </a:cubicBezTo>
                  <a:cubicBezTo>
                    <a:pt x="90" y="187"/>
                    <a:pt x="88" y="178"/>
                    <a:pt x="88" y="169"/>
                  </a:cubicBezTo>
                  <a:cubicBezTo>
                    <a:pt x="88" y="166"/>
                    <a:pt x="88" y="164"/>
                    <a:pt x="88" y="162"/>
                  </a:cubicBezTo>
                  <a:cubicBezTo>
                    <a:pt x="88" y="162"/>
                    <a:pt x="88" y="162"/>
                    <a:pt x="88" y="162"/>
                  </a:cubicBezTo>
                  <a:cubicBezTo>
                    <a:pt x="88" y="160"/>
                    <a:pt x="87" y="158"/>
                    <a:pt x="85" y="156"/>
                  </a:cubicBezTo>
                  <a:cubicBezTo>
                    <a:pt x="84" y="155"/>
                    <a:pt x="81" y="154"/>
                    <a:pt x="79" y="154"/>
                  </a:cubicBezTo>
                  <a:cubicBezTo>
                    <a:pt x="79" y="154"/>
                    <a:pt x="79" y="154"/>
                    <a:pt x="79" y="154"/>
                  </a:cubicBezTo>
                  <a:cubicBezTo>
                    <a:pt x="78" y="154"/>
                    <a:pt x="77" y="154"/>
                    <a:pt x="77" y="154"/>
                  </a:cubicBezTo>
                  <a:cubicBezTo>
                    <a:pt x="78" y="153"/>
                    <a:pt x="79" y="152"/>
                    <a:pt x="80" y="151"/>
                  </a:cubicBezTo>
                  <a:cubicBezTo>
                    <a:pt x="80" y="150"/>
                    <a:pt x="81" y="149"/>
                    <a:pt x="82" y="148"/>
                  </a:cubicBezTo>
                  <a:cubicBezTo>
                    <a:pt x="82" y="147"/>
                    <a:pt x="83" y="145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3"/>
                    <a:pt x="84" y="143"/>
                    <a:pt x="84" y="142"/>
                  </a:cubicBezTo>
                  <a:cubicBezTo>
                    <a:pt x="84" y="141"/>
                    <a:pt x="83" y="141"/>
                    <a:pt x="83" y="140"/>
                  </a:cubicBezTo>
                  <a:cubicBezTo>
                    <a:pt x="84" y="140"/>
                    <a:pt x="85" y="139"/>
                    <a:pt x="84" y="138"/>
                  </a:cubicBezTo>
                  <a:cubicBezTo>
                    <a:pt x="84" y="137"/>
                    <a:pt x="84" y="137"/>
                    <a:pt x="83" y="137"/>
                  </a:cubicBezTo>
                  <a:cubicBezTo>
                    <a:pt x="84" y="136"/>
                    <a:pt x="84" y="136"/>
                    <a:pt x="84" y="136"/>
                  </a:cubicBezTo>
                  <a:cubicBezTo>
                    <a:pt x="84" y="135"/>
                    <a:pt x="84" y="135"/>
                    <a:pt x="84" y="135"/>
                  </a:cubicBezTo>
                  <a:cubicBezTo>
                    <a:pt x="84" y="134"/>
                    <a:pt x="83" y="134"/>
                    <a:pt x="83" y="133"/>
                  </a:cubicBezTo>
                  <a:cubicBezTo>
                    <a:pt x="83" y="133"/>
                    <a:pt x="83" y="133"/>
                    <a:pt x="83" y="133"/>
                  </a:cubicBezTo>
                  <a:cubicBezTo>
                    <a:pt x="82" y="133"/>
                    <a:pt x="82" y="133"/>
                    <a:pt x="82" y="133"/>
                  </a:cubicBezTo>
                  <a:cubicBezTo>
                    <a:pt x="82" y="133"/>
                    <a:pt x="82" y="133"/>
                    <a:pt x="82" y="133"/>
                  </a:cubicBezTo>
                  <a:cubicBezTo>
                    <a:pt x="82" y="133"/>
                    <a:pt x="82" y="133"/>
                    <a:pt x="82" y="133"/>
                  </a:cubicBezTo>
                  <a:cubicBezTo>
                    <a:pt x="82" y="132"/>
                    <a:pt x="82" y="132"/>
                    <a:pt x="82" y="132"/>
                  </a:cubicBezTo>
                  <a:cubicBezTo>
                    <a:pt x="82" y="132"/>
                    <a:pt x="82" y="132"/>
                    <a:pt x="82" y="132"/>
                  </a:cubicBezTo>
                  <a:cubicBezTo>
                    <a:pt x="83" y="132"/>
                    <a:pt x="84" y="131"/>
                    <a:pt x="84" y="130"/>
                  </a:cubicBezTo>
                  <a:cubicBezTo>
                    <a:pt x="84" y="129"/>
                    <a:pt x="84" y="129"/>
                    <a:pt x="84" y="129"/>
                  </a:cubicBezTo>
                  <a:cubicBezTo>
                    <a:pt x="84" y="128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6"/>
                    <a:pt x="83" y="125"/>
                    <a:pt x="83" y="125"/>
                  </a:cubicBezTo>
                  <a:cubicBezTo>
                    <a:pt x="83" y="124"/>
                    <a:pt x="83" y="124"/>
                    <a:pt x="83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1"/>
                    <a:pt x="83" y="119"/>
                    <a:pt x="83" y="118"/>
                  </a:cubicBezTo>
                  <a:cubicBezTo>
                    <a:pt x="83" y="117"/>
                    <a:pt x="83" y="117"/>
                    <a:pt x="83" y="117"/>
                  </a:cubicBezTo>
                  <a:cubicBezTo>
                    <a:pt x="86" y="114"/>
                    <a:pt x="88" y="111"/>
                    <a:pt x="89" y="107"/>
                  </a:cubicBezTo>
                  <a:cubicBezTo>
                    <a:pt x="90" y="104"/>
                    <a:pt x="90" y="100"/>
                    <a:pt x="91" y="98"/>
                  </a:cubicBezTo>
                  <a:cubicBezTo>
                    <a:pt x="93" y="92"/>
                    <a:pt x="94" y="88"/>
                    <a:pt x="99" y="80"/>
                  </a:cubicBezTo>
                  <a:cubicBezTo>
                    <a:pt x="105" y="73"/>
                    <a:pt x="109" y="60"/>
                    <a:pt x="109" y="47"/>
                  </a:cubicBezTo>
                  <a:cubicBezTo>
                    <a:pt x="109" y="36"/>
                    <a:pt x="106" y="25"/>
                    <a:pt x="99" y="16"/>
                  </a:cubicBezTo>
                  <a:cubicBezTo>
                    <a:pt x="91" y="7"/>
                    <a:pt x="80" y="1"/>
                    <a:pt x="62" y="0"/>
                  </a:cubicBezTo>
                  <a:cubicBezTo>
                    <a:pt x="62" y="0"/>
                    <a:pt x="61" y="0"/>
                    <a:pt x="6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77" name="Freeform 861"/>
            <p:cNvSpPr>
              <a:spLocks/>
            </p:cNvSpPr>
            <p:nvPr/>
          </p:nvSpPr>
          <p:spPr bwMode="auto">
            <a:xfrm>
              <a:off x="2519" y="754"/>
              <a:ext cx="14" cy="95"/>
            </a:xfrm>
            <a:custGeom>
              <a:avLst/>
              <a:gdLst>
                <a:gd name="T0" fmla="*/ 2 w 6"/>
                <a:gd name="T1" fmla="*/ 0 h 40"/>
                <a:gd name="T2" fmla="*/ 2 w 6"/>
                <a:gd name="T3" fmla="*/ 0 h 40"/>
                <a:gd name="T4" fmla="*/ 0 w 6"/>
                <a:gd name="T5" fmla="*/ 1 h 40"/>
                <a:gd name="T6" fmla="*/ 0 w 6"/>
                <a:gd name="T7" fmla="*/ 8 h 40"/>
                <a:gd name="T8" fmla="*/ 2 w 6"/>
                <a:gd name="T9" fmla="*/ 39 h 40"/>
                <a:gd name="T10" fmla="*/ 4 w 6"/>
                <a:gd name="T11" fmla="*/ 40 h 40"/>
                <a:gd name="T12" fmla="*/ 4 w 6"/>
                <a:gd name="T13" fmla="*/ 40 h 40"/>
                <a:gd name="T14" fmla="*/ 6 w 6"/>
                <a:gd name="T15" fmla="*/ 38 h 40"/>
                <a:gd name="T16" fmla="*/ 4 w 6"/>
                <a:gd name="T17" fmla="*/ 8 h 40"/>
                <a:gd name="T18" fmla="*/ 4 w 6"/>
                <a:gd name="T19" fmla="*/ 2 h 40"/>
                <a:gd name="T20" fmla="*/ 2 w 6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40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0" y="18"/>
                    <a:pt x="1" y="29"/>
                    <a:pt x="2" y="39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0"/>
                    <a:pt x="6" y="39"/>
                    <a:pt x="6" y="38"/>
                  </a:cubicBezTo>
                  <a:cubicBezTo>
                    <a:pt x="4" y="28"/>
                    <a:pt x="4" y="18"/>
                    <a:pt x="4" y="8"/>
                  </a:cubicBezTo>
                  <a:cubicBezTo>
                    <a:pt x="4" y="6"/>
                    <a:pt x="4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78" name="Freeform 862"/>
            <p:cNvSpPr>
              <a:spLocks/>
            </p:cNvSpPr>
            <p:nvPr/>
          </p:nvSpPr>
          <p:spPr bwMode="auto">
            <a:xfrm>
              <a:off x="2637" y="818"/>
              <a:ext cx="64" cy="48"/>
            </a:xfrm>
            <a:custGeom>
              <a:avLst/>
              <a:gdLst>
                <a:gd name="T0" fmla="*/ 25 w 27"/>
                <a:gd name="T1" fmla="*/ 0 h 20"/>
                <a:gd name="T2" fmla="*/ 24 w 27"/>
                <a:gd name="T3" fmla="*/ 1 h 20"/>
                <a:gd name="T4" fmla="*/ 1 w 27"/>
                <a:gd name="T5" fmla="*/ 17 h 20"/>
                <a:gd name="T6" fmla="*/ 0 w 27"/>
                <a:gd name="T7" fmla="*/ 20 h 20"/>
                <a:gd name="T8" fmla="*/ 2 w 27"/>
                <a:gd name="T9" fmla="*/ 20 h 20"/>
                <a:gd name="T10" fmla="*/ 3 w 27"/>
                <a:gd name="T11" fmla="*/ 20 h 20"/>
                <a:gd name="T12" fmla="*/ 26 w 27"/>
                <a:gd name="T13" fmla="*/ 3 h 20"/>
                <a:gd name="T14" fmla="*/ 26 w 27"/>
                <a:gd name="T15" fmla="*/ 1 h 20"/>
                <a:gd name="T16" fmla="*/ 25 w 27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0">
                  <a:moveTo>
                    <a:pt x="25" y="0"/>
                  </a:moveTo>
                  <a:cubicBezTo>
                    <a:pt x="24" y="0"/>
                    <a:pt x="24" y="0"/>
                    <a:pt x="24" y="1"/>
                  </a:cubicBezTo>
                  <a:cubicBezTo>
                    <a:pt x="16" y="6"/>
                    <a:pt x="8" y="12"/>
                    <a:pt x="1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0"/>
                    <a:pt x="1" y="20"/>
                    <a:pt x="2" y="20"/>
                  </a:cubicBezTo>
                  <a:cubicBezTo>
                    <a:pt x="2" y="20"/>
                    <a:pt x="3" y="20"/>
                    <a:pt x="3" y="20"/>
                  </a:cubicBezTo>
                  <a:cubicBezTo>
                    <a:pt x="11" y="14"/>
                    <a:pt x="18" y="9"/>
                    <a:pt x="26" y="3"/>
                  </a:cubicBezTo>
                  <a:cubicBezTo>
                    <a:pt x="27" y="3"/>
                    <a:pt x="27" y="2"/>
                    <a:pt x="26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79" name="Freeform 863"/>
            <p:cNvSpPr>
              <a:spLocks/>
            </p:cNvSpPr>
            <p:nvPr/>
          </p:nvSpPr>
          <p:spPr bwMode="auto">
            <a:xfrm>
              <a:off x="2678" y="944"/>
              <a:ext cx="66" cy="23"/>
            </a:xfrm>
            <a:custGeom>
              <a:avLst/>
              <a:gdLst>
                <a:gd name="T0" fmla="*/ 26 w 28"/>
                <a:gd name="T1" fmla="*/ 0 h 10"/>
                <a:gd name="T2" fmla="*/ 26 w 28"/>
                <a:gd name="T3" fmla="*/ 0 h 10"/>
                <a:gd name="T4" fmla="*/ 2 w 28"/>
                <a:gd name="T5" fmla="*/ 6 h 10"/>
                <a:gd name="T6" fmla="*/ 0 w 28"/>
                <a:gd name="T7" fmla="*/ 8 h 10"/>
                <a:gd name="T8" fmla="*/ 2 w 28"/>
                <a:gd name="T9" fmla="*/ 10 h 10"/>
                <a:gd name="T10" fmla="*/ 2 w 28"/>
                <a:gd name="T11" fmla="*/ 10 h 10"/>
                <a:gd name="T12" fmla="*/ 27 w 28"/>
                <a:gd name="T13" fmla="*/ 4 h 10"/>
                <a:gd name="T14" fmla="*/ 28 w 28"/>
                <a:gd name="T15" fmla="*/ 1 h 10"/>
                <a:gd name="T16" fmla="*/ 26 w 28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0">
                  <a:moveTo>
                    <a:pt x="26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8" y="4"/>
                    <a:pt x="10" y="6"/>
                    <a:pt x="2" y="6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0" y="9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0" y="10"/>
                    <a:pt x="19" y="8"/>
                    <a:pt x="27" y="4"/>
                  </a:cubicBezTo>
                  <a:cubicBezTo>
                    <a:pt x="28" y="3"/>
                    <a:pt x="28" y="2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80" name="Freeform 864"/>
            <p:cNvSpPr>
              <a:spLocks/>
            </p:cNvSpPr>
            <p:nvPr/>
          </p:nvSpPr>
          <p:spPr bwMode="auto">
            <a:xfrm>
              <a:off x="2668" y="1048"/>
              <a:ext cx="55" cy="47"/>
            </a:xfrm>
            <a:custGeom>
              <a:avLst/>
              <a:gdLst>
                <a:gd name="T0" fmla="*/ 2 w 23"/>
                <a:gd name="T1" fmla="*/ 0 h 20"/>
                <a:gd name="T2" fmla="*/ 1 w 23"/>
                <a:gd name="T3" fmla="*/ 1 h 20"/>
                <a:gd name="T4" fmla="*/ 1 w 23"/>
                <a:gd name="T5" fmla="*/ 3 h 20"/>
                <a:gd name="T6" fmla="*/ 20 w 23"/>
                <a:gd name="T7" fmla="*/ 19 h 20"/>
                <a:gd name="T8" fmla="*/ 21 w 23"/>
                <a:gd name="T9" fmla="*/ 20 h 20"/>
                <a:gd name="T10" fmla="*/ 22 w 23"/>
                <a:gd name="T11" fmla="*/ 19 h 20"/>
                <a:gd name="T12" fmla="*/ 22 w 23"/>
                <a:gd name="T13" fmla="*/ 17 h 20"/>
                <a:gd name="T14" fmla="*/ 3 w 23"/>
                <a:gd name="T15" fmla="*/ 1 h 20"/>
                <a:gd name="T16" fmla="*/ 2 w 23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0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7" y="9"/>
                    <a:pt x="14" y="14"/>
                    <a:pt x="20" y="19"/>
                  </a:cubicBezTo>
                  <a:cubicBezTo>
                    <a:pt x="20" y="20"/>
                    <a:pt x="21" y="20"/>
                    <a:pt x="21" y="20"/>
                  </a:cubicBezTo>
                  <a:cubicBezTo>
                    <a:pt x="22" y="20"/>
                    <a:pt x="22" y="19"/>
                    <a:pt x="22" y="19"/>
                  </a:cubicBezTo>
                  <a:cubicBezTo>
                    <a:pt x="23" y="18"/>
                    <a:pt x="23" y="17"/>
                    <a:pt x="22" y="17"/>
                  </a:cubicBezTo>
                  <a:cubicBezTo>
                    <a:pt x="16" y="11"/>
                    <a:pt x="10" y="6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81" name="Freeform 865"/>
            <p:cNvSpPr>
              <a:spLocks/>
            </p:cNvSpPr>
            <p:nvPr/>
          </p:nvSpPr>
          <p:spPr bwMode="auto">
            <a:xfrm>
              <a:off x="2372" y="818"/>
              <a:ext cx="52" cy="50"/>
            </a:xfrm>
            <a:custGeom>
              <a:avLst/>
              <a:gdLst>
                <a:gd name="T0" fmla="*/ 2 w 22"/>
                <a:gd name="T1" fmla="*/ 0 h 21"/>
                <a:gd name="T2" fmla="*/ 1 w 22"/>
                <a:gd name="T3" fmla="*/ 1 h 21"/>
                <a:gd name="T4" fmla="*/ 1 w 22"/>
                <a:gd name="T5" fmla="*/ 3 h 21"/>
                <a:gd name="T6" fmla="*/ 18 w 22"/>
                <a:gd name="T7" fmla="*/ 21 h 21"/>
                <a:gd name="T8" fmla="*/ 20 w 22"/>
                <a:gd name="T9" fmla="*/ 21 h 21"/>
                <a:gd name="T10" fmla="*/ 21 w 22"/>
                <a:gd name="T11" fmla="*/ 21 h 21"/>
                <a:gd name="T12" fmla="*/ 21 w 22"/>
                <a:gd name="T13" fmla="*/ 19 h 21"/>
                <a:gd name="T14" fmla="*/ 3 w 22"/>
                <a:gd name="T15" fmla="*/ 0 h 21"/>
                <a:gd name="T16" fmla="*/ 2 w 22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21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8" y="8"/>
                    <a:pt x="14" y="14"/>
                    <a:pt x="18" y="21"/>
                  </a:cubicBezTo>
                  <a:cubicBezTo>
                    <a:pt x="19" y="21"/>
                    <a:pt x="19" y="21"/>
                    <a:pt x="20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0"/>
                    <a:pt x="21" y="19"/>
                  </a:cubicBezTo>
                  <a:cubicBezTo>
                    <a:pt x="17" y="11"/>
                    <a:pt x="10" y="5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82" name="Freeform 866"/>
            <p:cNvSpPr>
              <a:spLocks/>
            </p:cNvSpPr>
            <p:nvPr/>
          </p:nvSpPr>
          <p:spPr bwMode="auto">
            <a:xfrm>
              <a:off x="2332" y="948"/>
              <a:ext cx="64" cy="22"/>
            </a:xfrm>
            <a:custGeom>
              <a:avLst/>
              <a:gdLst>
                <a:gd name="T0" fmla="*/ 2 w 27"/>
                <a:gd name="T1" fmla="*/ 0 h 9"/>
                <a:gd name="T2" fmla="*/ 1 w 27"/>
                <a:gd name="T3" fmla="*/ 1 h 9"/>
                <a:gd name="T4" fmla="*/ 2 w 27"/>
                <a:gd name="T5" fmla="*/ 3 h 9"/>
                <a:gd name="T6" fmla="*/ 24 w 27"/>
                <a:gd name="T7" fmla="*/ 9 h 9"/>
                <a:gd name="T8" fmla="*/ 25 w 27"/>
                <a:gd name="T9" fmla="*/ 9 h 9"/>
                <a:gd name="T10" fmla="*/ 27 w 27"/>
                <a:gd name="T11" fmla="*/ 8 h 9"/>
                <a:gd name="T12" fmla="*/ 26 w 27"/>
                <a:gd name="T13" fmla="*/ 5 h 9"/>
                <a:gd name="T14" fmla="*/ 3 w 27"/>
                <a:gd name="T15" fmla="*/ 0 h 9"/>
                <a:gd name="T16" fmla="*/ 2 w 27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9">
                  <a:moveTo>
                    <a:pt x="2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10" y="4"/>
                    <a:pt x="17" y="6"/>
                    <a:pt x="24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6" y="8"/>
                    <a:pt x="27" y="8"/>
                  </a:cubicBezTo>
                  <a:cubicBezTo>
                    <a:pt x="27" y="7"/>
                    <a:pt x="27" y="6"/>
                    <a:pt x="26" y="5"/>
                  </a:cubicBezTo>
                  <a:cubicBezTo>
                    <a:pt x="18" y="3"/>
                    <a:pt x="10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83" name="Freeform 867"/>
            <p:cNvSpPr>
              <a:spLocks/>
            </p:cNvSpPr>
            <p:nvPr/>
          </p:nvSpPr>
          <p:spPr bwMode="auto">
            <a:xfrm>
              <a:off x="2351" y="1067"/>
              <a:ext cx="59" cy="49"/>
            </a:xfrm>
            <a:custGeom>
              <a:avLst/>
              <a:gdLst>
                <a:gd name="T0" fmla="*/ 23 w 25"/>
                <a:gd name="T1" fmla="*/ 0 h 21"/>
                <a:gd name="T2" fmla="*/ 22 w 25"/>
                <a:gd name="T3" fmla="*/ 0 h 21"/>
                <a:gd name="T4" fmla="*/ 12 w 25"/>
                <a:gd name="T5" fmla="*/ 9 h 21"/>
                <a:gd name="T6" fmla="*/ 1 w 25"/>
                <a:gd name="T7" fmla="*/ 18 h 21"/>
                <a:gd name="T8" fmla="*/ 1 w 25"/>
                <a:gd name="T9" fmla="*/ 21 h 21"/>
                <a:gd name="T10" fmla="*/ 2 w 25"/>
                <a:gd name="T11" fmla="*/ 21 h 21"/>
                <a:gd name="T12" fmla="*/ 4 w 25"/>
                <a:gd name="T13" fmla="*/ 21 h 21"/>
                <a:gd name="T14" fmla="*/ 14 w 25"/>
                <a:gd name="T15" fmla="*/ 12 h 21"/>
                <a:gd name="T16" fmla="*/ 24 w 25"/>
                <a:gd name="T17" fmla="*/ 3 h 21"/>
                <a:gd name="T18" fmla="*/ 24 w 25"/>
                <a:gd name="T19" fmla="*/ 0 h 21"/>
                <a:gd name="T20" fmla="*/ 23 w 2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1">
                  <a:moveTo>
                    <a:pt x="23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8" y="4"/>
                    <a:pt x="15" y="7"/>
                    <a:pt x="12" y="9"/>
                  </a:cubicBezTo>
                  <a:cubicBezTo>
                    <a:pt x="8" y="11"/>
                    <a:pt x="5" y="14"/>
                    <a:pt x="1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3" y="21"/>
                    <a:pt x="3" y="21"/>
                    <a:pt x="4" y="21"/>
                  </a:cubicBezTo>
                  <a:cubicBezTo>
                    <a:pt x="8" y="16"/>
                    <a:pt x="11" y="14"/>
                    <a:pt x="14" y="12"/>
                  </a:cubicBezTo>
                  <a:cubicBezTo>
                    <a:pt x="17" y="10"/>
                    <a:pt x="20" y="7"/>
                    <a:pt x="24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24" y="0"/>
                    <a:pt x="23" y="0"/>
                    <a:pt x="2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84" name="Rectangle 868"/>
            <p:cNvSpPr>
              <a:spLocks noChangeArrowheads="1"/>
            </p:cNvSpPr>
            <p:nvPr/>
          </p:nvSpPr>
          <p:spPr bwMode="auto">
            <a:xfrm>
              <a:off x="2469" y="1183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85" name="Freeform 869"/>
            <p:cNvSpPr>
              <a:spLocks/>
            </p:cNvSpPr>
            <p:nvPr/>
          </p:nvSpPr>
          <p:spPr bwMode="auto">
            <a:xfrm>
              <a:off x="2469" y="118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86" name="Freeform 870"/>
            <p:cNvSpPr>
              <a:spLocks/>
            </p:cNvSpPr>
            <p:nvPr/>
          </p:nvSpPr>
          <p:spPr bwMode="auto">
            <a:xfrm>
              <a:off x="2585" y="1618"/>
              <a:ext cx="45" cy="59"/>
            </a:xfrm>
            <a:custGeom>
              <a:avLst/>
              <a:gdLst>
                <a:gd name="T0" fmla="*/ 18 w 19"/>
                <a:gd name="T1" fmla="*/ 0 h 25"/>
                <a:gd name="T2" fmla="*/ 0 w 19"/>
                <a:gd name="T3" fmla="*/ 24 h 25"/>
                <a:gd name="T4" fmla="*/ 2 w 19"/>
                <a:gd name="T5" fmla="*/ 25 h 25"/>
                <a:gd name="T6" fmla="*/ 19 w 19"/>
                <a:gd name="T7" fmla="*/ 1 h 25"/>
                <a:gd name="T8" fmla="*/ 18 w 19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5">
                  <a:moveTo>
                    <a:pt x="18" y="0"/>
                  </a:moveTo>
                  <a:cubicBezTo>
                    <a:pt x="12" y="8"/>
                    <a:pt x="6" y="16"/>
                    <a:pt x="0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8" y="17"/>
                    <a:pt x="14" y="9"/>
                    <a:pt x="19" y="1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87" name="Freeform 871"/>
            <p:cNvSpPr>
              <a:spLocks/>
            </p:cNvSpPr>
            <p:nvPr/>
          </p:nvSpPr>
          <p:spPr bwMode="auto">
            <a:xfrm>
              <a:off x="2592" y="1639"/>
              <a:ext cx="38" cy="48"/>
            </a:xfrm>
            <a:custGeom>
              <a:avLst/>
              <a:gdLst>
                <a:gd name="T0" fmla="*/ 15 w 16"/>
                <a:gd name="T1" fmla="*/ 0 h 20"/>
                <a:gd name="T2" fmla="*/ 0 w 16"/>
                <a:gd name="T3" fmla="*/ 19 h 20"/>
                <a:gd name="T4" fmla="*/ 2 w 16"/>
                <a:gd name="T5" fmla="*/ 20 h 20"/>
                <a:gd name="T6" fmla="*/ 16 w 16"/>
                <a:gd name="T7" fmla="*/ 1 h 20"/>
                <a:gd name="T8" fmla="*/ 15 w 16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0">
                  <a:moveTo>
                    <a:pt x="15" y="0"/>
                  </a:moveTo>
                  <a:cubicBezTo>
                    <a:pt x="10" y="7"/>
                    <a:pt x="5" y="13"/>
                    <a:pt x="0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6" y="14"/>
                    <a:pt x="11" y="8"/>
                    <a:pt x="16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88" name="Freeform 872"/>
            <p:cNvSpPr>
              <a:spLocks/>
            </p:cNvSpPr>
            <p:nvPr/>
          </p:nvSpPr>
          <p:spPr bwMode="auto">
            <a:xfrm>
              <a:off x="2602" y="1658"/>
              <a:ext cx="28" cy="41"/>
            </a:xfrm>
            <a:custGeom>
              <a:avLst/>
              <a:gdLst>
                <a:gd name="T0" fmla="*/ 10 w 12"/>
                <a:gd name="T1" fmla="*/ 0 h 17"/>
                <a:gd name="T2" fmla="*/ 1 w 12"/>
                <a:gd name="T3" fmla="*/ 12 h 17"/>
                <a:gd name="T4" fmla="*/ 1 w 12"/>
                <a:gd name="T5" fmla="*/ 13 h 17"/>
                <a:gd name="T6" fmla="*/ 1 w 12"/>
                <a:gd name="T7" fmla="*/ 14 h 17"/>
                <a:gd name="T8" fmla="*/ 0 w 12"/>
                <a:gd name="T9" fmla="*/ 17 h 17"/>
                <a:gd name="T10" fmla="*/ 2 w 12"/>
                <a:gd name="T11" fmla="*/ 14 h 17"/>
                <a:gd name="T12" fmla="*/ 2 w 12"/>
                <a:gd name="T13" fmla="*/ 14 h 17"/>
                <a:gd name="T14" fmla="*/ 3 w 12"/>
                <a:gd name="T15" fmla="*/ 14 h 17"/>
                <a:gd name="T16" fmla="*/ 12 w 12"/>
                <a:gd name="T17" fmla="*/ 1 h 17"/>
                <a:gd name="T18" fmla="*/ 10 w 12"/>
                <a:gd name="T1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7">
                  <a:moveTo>
                    <a:pt x="10" y="0"/>
                  </a:moveTo>
                  <a:cubicBezTo>
                    <a:pt x="8" y="5"/>
                    <a:pt x="5" y="9"/>
                    <a:pt x="1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6" y="10"/>
                    <a:pt x="9" y="5"/>
                    <a:pt x="12" y="1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89" name="Freeform 873"/>
            <p:cNvSpPr>
              <a:spLocks noEditPoints="1"/>
            </p:cNvSpPr>
            <p:nvPr/>
          </p:nvSpPr>
          <p:spPr bwMode="auto">
            <a:xfrm>
              <a:off x="2706" y="2020"/>
              <a:ext cx="367" cy="486"/>
            </a:xfrm>
            <a:custGeom>
              <a:avLst/>
              <a:gdLst>
                <a:gd name="T0" fmla="*/ 125 w 155"/>
                <a:gd name="T1" fmla="*/ 178 h 205"/>
                <a:gd name="T2" fmla="*/ 124 w 155"/>
                <a:gd name="T3" fmla="*/ 189 h 205"/>
                <a:gd name="T4" fmla="*/ 115 w 155"/>
                <a:gd name="T5" fmla="*/ 187 h 205"/>
                <a:gd name="T6" fmla="*/ 60 w 155"/>
                <a:gd name="T7" fmla="*/ 175 h 205"/>
                <a:gd name="T8" fmla="*/ 71 w 155"/>
                <a:gd name="T9" fmla="*/ 158 h 205"/>
                <a:gd name="T10" fmla="*/ 73 w 155"/>
                <a:gd name="T11" fmla="*/ 158 h 205"/>
                <a:gd name="T12" fmla="*/ 88 w 155"/>
                <a:gd name="T13" fmla="*/ 153 h 205"/>
                <a:gd name="T14" fmla="*/ 124 w 155"/>
                <a:gd name="T15" fmla="*/ 140 h 205"/>
                <a:gd name="T16" fmla="*/ 133 w 155"/>
                <a:gd name="T17" fmla="*/ 137 h 205"/>
                <a:gd name="T18" fmla="*/ 141 w 155"/>
                <a:gd name="T19" fmla="*/ 134 h 205"/>
                <a:gd name="T20" fmla="*/ 146 w 155"/>
                <a:gd name="T21" fmla="*/ 144 h 205"/>
                <a:gd name="T22" fmla="*/ 35 w 155"/>
                <a:gd name="T23" fmla="*/ 131 h 205"/>
                <a:gd name="T24" fmla="*/ 44 w 155"/>
                <a:gd name="T25" fmla="*/ 128 h 205"/>
                <a:gd name="T26" fmla="*/ 75 w 155"/>
                <a:gd name="T27" fmla="*/ 122 h 205"/>
                <a:gd name="T28" fmla="*/ 56 w 155"/>
                <a:gd name="T29" fmla="*/ 123 h 205"/>
                <a:gd name="T30" fmla="*/ 69 w 155"/>
                <a:gd name="T31" fmla="*/ 124 h 205"/>
                <a:gd name="T32" fmla="*/ 107 w 155"/>
                <a:gd name="T33" fmla="*/ 112 h 205"/>
                <a:gd name="T34" fmla="*/ 108 w 155"/>
                <a:gd name="T35" fmla="*/ 105 h 205"/>
                <a:gd name="T36" fmla="*/ 115 w 155"/>
                <a:gd name="T37" fmla="*/ 97 h 205"/>
                <a:gd name="T38" fmla="*/ 47 w 155"/>
                <a:gd name="T39" fmla="*/ 94 h 205"/>
                <a:gd name="T40" fmla="*/ 117 w 155"/>
                <a:gd name="T41" fmla="*/ 101 h 205"/>
                <a:gd name="T42" fmla="*/ 133 w 155"/>
                <a:gd name="T43" fmla="*/ 88 h 205"/>
                <a:gd name="T44" fmla="*/ 39 w 155"/>
                <a:gd name="T45" fmla="*/ 87 h 205"/>
                <a:gd name="T46" fmla="*/ 30 w 155"/>
                <a:gd name="T47" fmla="*/ 78 h 205"/>
                <a:gd name="T48" fmla="*/ 23 w 155"/>
                <a:gd name="T49" fmla="*/ 71 h 205"/>
                <a:gd name="T50" fmla="*/ 21 w 155"/>
                <a:gd name="T51" fmla="*/ 78 h 205"/>
                <a:gd name="T52" fmla="*/ 7 w 155"/>
                <a:gd name="T53" fmla="*/ 59 h 205"/>
                <a:gd name="T54" fmla="*/ 119 w 155"/>
                <a:gd name="T55" fmla="*/ 53 h 205"/>
                <a:gd name="T56" fmla="*/ 122 w 155"/>
                <a:gd name="T57" fmla="*/ 22 h 205"/>
                <a:gd name="T58" fmla="*/ 80 w 155"/>
                <a:gd name="T59" fmla="*/ 72 h 205"/>
                <a:gd name="T60" fmla="*/ 108 w 155"/>
                <a:gd name="T61" fmla="*/ 73 h 205"/>
                <a:gd name="T62" fmla="*/ 103 w 155"/>
                <a:gd name="T63" fmla="*/ 94 h 205"/>
                <a:gd name="T64" fmla="*/ 101 w 155"/>
                <a:gd name="T65" fmla="*/ 107 h 205"/>
                <a:gd name="T66" fmla="*/ 106 w 155"/>
                <a:gd name="T67" fmla="*/ 117 h 205"/>
                <a:gd name="T68" fmla="*/ 115 w 155"/>
                <a:gd name="T69" fmla="*/ 139 h 205"/>
                <a:gd name="T70" fmla="*/ 89 w 155"/>
                <a:gd name="T71" fmla="*/ 148 h 205"/>
                <a:gd name="T72" fmla="*/ 79 w 155"/>
                <a:gd name="T73" fmla="*/ 127 h 205"/>
                <a:gd name="T74" fmla="*/ 73 w 155"/>
                <a:gd name="T75" fmla="*/ 111 h 205"/>
                <a:gd name="T76" fmla="*/ 31 w 155"/>
                <a:gd name="T77" fmla="*/ 121 h 205"/>
                <a:gd name="T78" fmla="*/ 52 w 155"/>
                <a:gd name="T79" fmla="*/ 97 h 205"/>
                <a:gd name="T80" fmla="*/ 53 w 155"/>
                <a:gd name="T81" fmla="*/ 93 h 205"/>
                <a:gd name="T82" fmla="*/ 59 w 155"/>
                <a:gd name="T83" fmla="*/ 64 h 205"/>
                <a:gd name="T84" fmla="*/ 76 w 155"/>
                <a:gd name="T85" fmla="*/ 77 h 205"/>
                <a:gd name="T86" fmla="*/ 0 w 155"/>
                <a:gd name="T87" fmla="*/ 48 h 205"/>
                <a:gd name="T88" fmla="*/ 8 w 155"/>
                <a:gd name="T89" fmla="*/ 71 h 205"/>
                <a:gd name="T90" fmla="*/ 35 w 155"/>
                <a:gd name="T91" fmla="*/ 98 h 205"/>
                <a:gd name="T92" fmla="*/ 43 w 155"/>
                <a:gd name="T93" fmla="*/ 132 h 205"/>
                <a:gd name="T94" fmla="*/ 66 w 155"/>
                <a:gd name="T95" fmla="*/ 127 h 205"/>
                <a:gd name="T96" fmla="*/ 46 w 155"/>
                <a:gd name="T97" fmla="*/ 165 h 205"/>
                <a:gd name="T98" fmla="*/ 106 w 155"/>
                <a:gd name="T99" fmla="*/ 203 h 205"/>
                <a:gd name="T100" fmla="*/ 110 w 155"/>
                <a:gd name="T101" fmla="*/ 204 h 205"/>
                <a:gd name="T102" fmla="*/ 125 w 155"/>
                <a:gd name="T103" fmla="*/ 196 h 205"/>
                <a:gd name="T104" fmla="*/ 124 w 155"/>
                <a:gd name="T105" fmla="*/ 157 h 205"/>
                <a:gd name="T106" fmla="*/ 152 w 155"/>
                <a:gd name="T107" fmla="*/ 127 h 205"/>
                <a:gd name="T108" fmla="*/ 111 w 155"/>
                <a:gd name="T109" fmla="*/ 109 h 205"/>
                <a:gd name="T110" fmla="*/ 137 w 155"/>
                <a:gd name="T111" fmla="*/ 99 h 205"/>
                <a:gd name="T112" fmla="*/ 133 w 155"/>
                <a:gd name="T113" fmla="*/ 59 h 205"/>
                <a:gd name="T114" fmla="*/ 125 w 155"/>
                <a:gd name="T115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05">
                  <a:moveTo>
                    <a:pt x="108" y="199"/>
                  </a:moveTo>
                  <a:cubicBezTo>
                    <a:pt x="106" y="193"/>
                    <a:pt x="104" y="188"/>
                    <a:pt x="102" y="182"/>
                  </a:cubicBezTo>
                  <a:cubicBezTo>
                    <a:pt x="104" y="180"/>
                    <a:pt x="106" y="179"/>
                    <a:pt x="108" y="178"/>
                  </a:cubicBezTo>
                  <a:cubicBezTo>
                    <a:pt x="108" y="185"/>
                    <a:pt x="108" y="192"/>
                    <a:pt x="109" y="199"/>
                  </a:cubicBezTo>
                  <a:cubicBezTo>
                    <a:pt x="108" y="199"/>
                    <a:pt x="108" y="199"/>
                    <a:pt x="108" y="199"/>
                  </a:cubicBezTo>
                  <a:moveTo>
                    <a:pt x="126" y="191"/>
                  </a:moveTo>
                  <a:cubicBezTo>
                    <a:pt x="126" y="190"/>
                    <a:pt x="126" y="190"/>
                    <a:pt x="126" y="189"/>
                  </a:cubicBezTo>
                  <a:cubicBezTo>
                    <a:pt x="126" y="185"/>
                    <a:pt x="125" y="181"/>
                    <a:pt x="125" y="178"/>
                  </a:cubicBezTo>
                  <a:cubicBezTo>
                    <a:pt x="126" y="182"/>
                    <a:pt x="128" y="185"/>
                    <a:pt x="131" y="189"/>
                  </a:cubicBezTo>
                  <a:cubicBezTo>
                    <a:pt x="129" y="190"/>
                    <a:pt x="127" y="190"/>
                    <a:pt x="126" y="191"/>
                  </a:cubicBezTo>
                  <a:moveTo>
                    <a:pt x="111" y="198"/>
                  </a:moveTo>
                  <a:cubicBezTo>
                    <a:pt x="110" y="191"/>
                    <a:pt x="110" y="184"/>
                    <a:pt x="110" y="177"/>
                  </a:cubicBezTo>
                  <a:cubicBezTo>
                    <a:pt x="110" y="177"/>
                    <a:pt x="110" y="177"/>
                    <a:pt x="110" y="177"/>
                  </a:cubicBezTo>
                  <a:cubicBezTo>
                    <a:pt x="114" y="175"/>
                    <a:pt x="118" y="174"/>
                    <a:pt x="122" y="173"/>
                  </a:cubicBezTo>
                  <a:cubicBezTo>
                    <a:pt x="122" y="174"/>
                    <a:pt x="122" y="174"/>
                    <a:pt x="122" y="174"/>
                  </a:cubicBezTo>
                  <a:cubicBezTo>
                    <a:pt x="123" y="179"/>
                    <a:pt x="124" y="184"/>
                    <a:pt x="124" y="189"/>
                  </a:cubicBezTo>
                  <a:cubicBezTo>
                    <a:pt x="124" y="190"/>
                    <a:pt x="124" y="191"/>
                    <a:pt x="124" y="192"/>
                  </a:cubicBezTo>
                  <a:cubicBezTo>
                    <a:pt x="121" y="193"/>
                    <a:pt x="119" y="194"/>
                    <a:pt x="117" y="195"/>
                  </a:cubicBezTo>
                  <a:cubicBezTo>
                    <a:pt x="117" y="192"/>
                    <a:pt x="117" y="190"/>
                    <a:pt x="117" y="187"/>
                  </a:cubicBezTo>
                  <a:cubicBezTo>
                    <a:pt x="117" y="183"/>
                    <a:pt x="117" y="180"/>
                    <a:pt x="117" y="176"/>
                  </a:cubicBezTo>
                  <a:cubicBezTo>
                    <a:pt x="117" y="176"/>
                    <a:pt x="116" y="175"/>
                    <a:pt x="116" y="175"/>
                  </a:cubicBezTo>
                  <a:cubicBezTo>
                    <a:pt x="116" y="175"/>
                    <a:pt x="116" y="175"/>
                    <a:pt x="116" y="175"/>
                  </a:cubicBezTo>
                  <a:cubicBezTo>
                    <a:pt x="115" y="175"/>
                    <a:pt x="115" y="176"/>
                    <a:pt x="115" y="176"/>
                  </a:cubicBezTo>
                  <a:cubicBezTo>
                    <a:pt x="115" y="180"/>
                    <a:pt x="115" y="183"/>
                    <a:pt x="115" y="187"/>
                  </a:cubicBezTo>
                  <a:cubicBezTo>
                    <a:pt x="115" y="190"/>
                    <a:pt x="115" y="193"/>
                    <a:pt x="115" y="196"/>
                  </a:cubicBezTo>
                  <a:cubicBezTo>
                    <a:pt x="113" y="197"/>
                    <a:pt x="112" y="197"/>
                    <a:pt x="111" y="198"/>
                  </a:cubicBezTo>
                  <a:moveTo>
                    <a:pt x="58" y="174"/>
                  </a:moveTo>
                  <a:cubicBezTo>
                    <a:pt x="56" y="171"/>
                    <a:pt x="54" y="168"/>
                    <a:pt x="51" y="165"/>
                  </a:cubicBezTo>
                  <a:cubicBezTo>
                    <a:pt x="52" y="165"/>
                    <a:pt x="54" y="164"/>
                    <a:pt x="56" y="164"/>
                  </a:cubicBezTo>
                  <a:cubicBezTo>
                    <a:pt x="57" y="167"/>
                    <a:pt x="57" y="171"/>
                    <a:pt x="58" y="174"/>
                  </a:cubicBezTo>
                  <a:moveTo>
                    <a:pt x="59" y="175"/>
                  </a:moveTo>
                  <a:cubicBezTo>
                    <a:pt x="60" y="175"/>
                    <a:pt x="60" y="175"/>
                    <a:pt x="60" y="175"/>
                  </a:cubicBezTo>
                  <a:cubicBezTo>
                    <a:pt x="59" y="171"/>
                    <a:pt x="59" y="167"/>
                    <a:pt x="58" y="163"/>
                  </a:cubicBezTo>
                  <a:cubicBezTo>
                    <a:pt x="60" y="162"/>
                    <a:pt x="62" y="162"/>
                    <a:pt x="64" y="161"/>
                  </a:cubicBezTo>
                  <a:cubicBezTo>
                    <a:pt x="64" y="165"/>
                    <a:pt x="64" y="169"/>
                    <a:pt x="64" y="173"/>
                  </a:cubicBezTo>
                  <a:cubicBezTo>
                    <a:pt x="63" y="174"/>
                    <a:pt x="61" y="174"/>
                    <a:pt x="59" y="175"/>
                  </a:cubicBezTo>
                  <a:moveTo>
                    <a:pt x="66" y="172"/>
                  </a:moveTo>
                  <a:cubicBezTo>
                    <a:pt x="66" y="168"/>
                    <a:pt x="66" y="164"/>
                    <a:pt x="66" y="161"/>
                  </a:cubicBezTo>
                  <a:cubicBezTo>
                    <a:pt x="66" y="160"/>
                    <a:pt x="66" y="160"/>
                    <a:pt x="66" y="160"/>
                  </a:cubicBezTo>
                  <a:cubicBezTo>
                    <a:pt x="67" y="160"/>
                    <a:pt x="69" y="159"/>
                    <a:pt x="71" y="158"/>
                  </a:cubicBezTo>
                  <a:cubicBezTo>
                    <a:pt x="71" y="160"/>
                    <a:pt x="71" y="162"/>
                    <a:pt x="71" y="164"/>
                  </a:cubicBezTo>
                  <a:cubicBezTo>
                    <a:pt x="71" y="166"/>
                    <a:pt x="71" y="168"/>
                    <a:pt x="72" y="169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0" y="170"/>
                    <a:pt x="68" y="171"/>
                    <a:pt x="66" y="172"/>
                  </a:cubicBezTo>
                  <a:moveTo>
                    <a:pt x="74" y="169"/>
                  </a:moveTo>
                  <a:cubicBezTo>
                    <a:pt x="73" y="167"/>
                    <a:pt x="73" y="165"/>
                    <a:pt x="73" y="164"/>
                  </a:cubicBezTo>
                  <a:cubicBezTo>
                    <a:pt x="73" y="162"/>
                    <a:pt x="73" y="160"/>
                    <a:pt x="73" y="159"/>
                  </a:cubicBezTo>
                  <a:cubicBezTo>
                    <a:pt x="73" y="158"/>
                    <a:pt x="73" y="158"/>
                    <a:pt x="73" y="158"/>
                  </a:cubicBezTo>
                  <a:cubicBezTo>
                    <a:pt x="76" y="157"/>
                    <a:pt x="79" y="156"/>
                    <a:pt x="82" y="155"/>
                  </a:cubicBezTo>
                  <a:cubicBezTo>
                    <a:pt x="82" y="155"/>
                    <a:pt x="82" y="155"/>
                    <a:pt x="82" y="155"/>
                  </a:cubicBezTo>
                  <a:cubicBezTo>
                    <a:pt x="82" y="159"/>
                    <a:pt x="81" y="163"/>
                    <a:pt x="81" y="166"/>
                  </a:cubicBezTo>
                  <a:cubicBezTo>
                    <a:pt x="78" y="167"/>
                    <a:pt x="76" y="168"/>
                    <a:pt x="74" y="169"/>
                  </a:cubicBezTo>
                  <a:moveTo>
                    <a:pt x="83" y="166"/>
                  </a:moveTo>
                  <a:cubicBezTo>
                    <a:pt x="83" y="162"/>
                    <a:pt x="84" y="159"/>
                    <a:pt x="84" y="155"/>
                  </a:cubicBezTo>
                  <a:cubicBezTo>
                    <a:pt x="84" y="155"/>
                    <a:pt x="84" y="155"/>
                    <a:pt x="83" y="154"/>
                  </a:cubicBezTo>
                  <a:cubicBezTo>
                    <a:pt x="85" y="154"/>
                    <a:pt x="86" y="153"/>
                    <a:pt x="88" y="153"/>
                  </a:cubicBezTo>
                  <a:cubicBezTo>
                    <a:pt x="90" y="160"/>
                    <a:pt x="92" y="165"/>
                    <a:pt x="95" y="171"/>
                  </a:cubicBezTo>
                  <a:cubicBezTo>
                    <a:pt x="93" y="169"/>
                    <a:pt x="92" y="167"/>
                    <a:pt x="91" y="165"/>
                  </a:cubicBezTo>
                  <a:cubicBezTo>
                    <a:pt x="91" y="165"/>
                    <a:pt x="90" y="164"/>
                    <a:pt x="89" y="164"/>
                  </a:cubicBezTo>
                  <a:cubicBezTo>
                    <a:pt x="89" y="164"/>
                    <a:pt x="89" y="164"/>
                    <a:pt x="89" y="164"/>
                  </a:cubicBezTo>
                  <a:cubicBezTo>
                    <a:pt x="87" y="165"/>
                    <a:pt x="85" y="165"/>
                    <a:pt x="83" y="166"/>
                  </a:cubicBezTo>
                  <a:moveTo>
                    <a:pt x="123" y="154"/>
                  </a:moveTo>
                  <a:cubicBezTo>
                    <a:pt x="121" y="150"/>
                    <a:pt x="120" y="146"/>
                    <a:pt x="118" y="142"/>
                  </a:cubicBezTo>
                  <a:cubicBezTo>
                    <a:pt x="120" y="141"/>
                    <a:pt x="122" y="140"/>
                    <a:pt x="124" y="140"/>
                  </a:cubicBezTo>
                  <a:cubicBezTo>
                    <a:pt x="124" y="144"/>
                    <a:pt x="124" y="148"/>
                    <a:pt x="125" y="152"/>
                  </a:cubicBezTo>
                  <a:cubicBezTo>
                    <a:pt x="124" y="153"/>
                    <a:pt x="124" y="153"/>
                    <a:pt x="124" y="153"/>
                  </a:cubicBezTo>
                  <a:cubicBezTo>
                    <a:pt x="123" y="153"/>
                    <a:pt x="123" y="153"/>
                    <a:pt x="123" y="153"/>
                  </a:cubicBezTo>
                  <a:cubicBezTo>
                    <a:pt x="123" y="154"/>
                    <a:pt x="123" y="154"/>
                    <a:pt x="123" y="154"/>
                  </a:cubicBezTo>
                  <a:moveTo>
                    <a:pt x="127" y="152"/>
                  </a:moveTo>
                  <a:cubicBezTo>
                    <a:pt x="126" y="147"/>
                    <a:pt x="126" y="143"/>
                    <a:pt x="125" y="139"/>
                  </a:cubicBezTo>
                  <a:cubicBezTo>
                    <a:pt x="128" y="138"/>
                    <a:pt x="131" y="137"/>
                    <a:pt x="133" y="136"/>
                  </a:cubicBezTo>
                  <a:cubicBezTo>
                    <a:pt x="133" y="137"/>
                    <a:pt x="133" y="137"/>
                    <a:pt x="133" y="137"/>
                  </a:cubicBezTo>
                  <a:cubicBezTo>
                    <a:pt x="133" y="141"/>
                    <a:pt x="133" y="145"/>
                    <a:pt x="133" y="149"/>
                  </a:cubicBezTo>
                  <a:cubicBezTo>
                    <a:pt x="133" y="149"/>
                    <a:pt x="132" y="149"/>
                    <a:pt x="132" y="149"/>
                  </a:cubicBezTo>
                  <a:cubicBezTo>
                    <a:pt x="130" y="150"/>
                    <a:pt x="128" y="151"/>
                    <a:pt x="127" y="152"/>
                  </a:cubicBezTo>
                  <a:moveTo>
                    <a:pt x="135" y="148"/>
                  </a:moveTo>
                  <a:cubicBezTo>
                    <a:pt x="135" y="144"/>
                    <a:pt x="135" y="140"/>
                    <a:pt x="135" y="137"/>
                  </a:cubicBezTo>
                  <a:cubicBezTo>
                    <a:pt x="135" y="136"/>
                    <a:pt x="135" y="136"/>
                    <a:pt x="134" y="136"/>
                  </a:cubicBezTo>
                  <a:cubicBezTo>
                    <a:pt x="137" y="135"/>
                    <a:pt x="140" y="134"/>
                    <a:pt x="142" y="133"/>
                  </a:cubicBezTo>
                  <a:cubicBezTo>
                    <a:pt x="141" y="134"/>
                    <a:pt x="141" y="134"/>
                    <a:pt x="141" y="134"/>
                  </a:cubicBezTo>
                  <a:cubicBezTo>
                    <a:pt x="141" y="138"/>
                    <a:pt x="141" y="142"/>
                    <a:pt x="141" y="146"/>
                  </a:cubicBezTo>
                  <a:cubicBezTo>
                    <a:pt x="139" y="147"/>
                    <a:pt x="137" y="147"/>
                    <a:pt x="135" y="148"/>
                  </a:cubicBezTo>
                  <a:moveTo>
                    <a:pt x="143" y="145"/>
                  </a:moveTo>
                  <a:cubicBezTo>
                    <a:pt x="143" y="141"/>
                    <a:pt x="143" y="138"/>
                    <a:pt x="143" y="134"/>
                  </a:cubicBezTo>
                  <a:cubicBezTo>
                    <a:pt x="144" y="133"/>
                    <a:pt x="143" y="133"/>
                    <a:pt x="143" y="133"/>
                  </a:cubicBezTo>
                  <a:cubicBezTo>
                    <a:pt x="145" y="132"/>
                    <a:pt x="147" y="131"/>
                    <a:pt x="148" y="131"/>
                  </a:cubicBezTo>
                  <a:cubicBezTo>
                    <a:pt x="149" y="135"/>
                    <a:pt x="149" y="139"/>
                    <a:pt x="150" y="142"/>
                  </a:cubicBezTo>
                  <a:cubicBezTo>
                    <a:pt x="149" y="143"/>
                    <a:pt x="148" y="143"/>
                    <a:pt x="146" y="144"/>
                  </a:cubicBezTo>
                  <a:cubicBezTo>
                    <a:pt x="145" y="144"/>
                    <a:pt x="144" y="145"/>
                    <a:pt x="143" y="145"/>
                  </a:cubicBezTo>
                  <a:moveTo>
                    <a:pt x="35" y="131"/>
                  </a:moveTo>
                  <a:cubicBezTo>
                    <a:pt x="33" y="129"/>
                    <a:pt x="32" y="128"/>
                    <a:pt x="31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3" y="125"/>
                    <a:pt x="35" y="124"/>
                    <a:pt x="36" y="124"/>
                  </a:cubicBezTo>
                  <a:cubicBezTo>
                    <a:pt x="36" y="125"/>
                    <a:pt x="36" y="126"/>
                    <a:pt x="36" y="127"/>
                  </a:cubicBezTo>
                  <a:cubicBezTo>
                    <a:pt x="36" y="128"/>
                    <a:pt x="36" y="129"/>
                    <a:pt x="36" y="130"/>
                  </a:cubicBezTo>
                  <a:cubicBezTo>
                    <a:pt x="35" y="131"/>
                    <a:pt x="35" y="131"/>
                    <a:pt x="35" y="131"/>
                  </a:cubicBezTo>
                  <a:moveTo>
                    <a:pt x="38" y="130"/>
                  </a:moveTo>
                  <a:cubicBezTo>
                    <a:pt x="38" y="129"/>
                    <a:pt x="38" y="128"/>
                    <a:pt x="38" y="127"/>
                  </a:cubicBezTo>
                  <a:cubicBezTo>
                    <a:pt x="38" y="126"/>
                    <a:pt x="38" y="124"/>
                    <a:pt x="38" y="123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39" y="123"/>
                    <a:pt x="40" y="122"/>
                    <a:pt x="41" y="122"/>
                  </a:cubicBezTo>
                  <a:cubicBezTo>
                    <a:pt x="41" y="124"/>
                    <a:pt x="42" y="126"/>
                    <a:pt x="42" y="128"/>
                  </a:cubicBezTo>
                  <a:cubicBezTo>
                    <a:pt x="40" y="129"/>
                    <a:pt x="39" y="129"/>
                    <a:pt x="38" y="130"/>
                  </a:cubicBezTo>
                  <a:moveTo>
                    <a:pt x="44" y="128"/>
                  </a:moveTo>
                  <a:cubicBezTo>
                    <a:pt x="44" y="125"/>
                    <a:pt x="43" y="123"/>
                    <a:pt x="43" y="121"/>
                  </a:cubicBezTo>
                  <a:cubicBezTo>
                    <a:pt x="46" y="120"/>
                    <a:pt x="50" y="119"/>
                    <a:pt x="53" y="118"/>
                  </a:cubicBezTo>
                  <a:cubicBezTo>
                    <a:pt x="53" y="120"/>
                    <a:pt x="52" y="122"/>
                    <a:pt x="52" y="125"/>
                  </a:cubicBezTo>
                  <a:cubicBezTo>
                    <a:pt x="48" y="126"/>
                    <a:pt x="46" y="127"/>
                    <a:pt x="44" y="128"/>
                  </a:cubicBezTo>
                  <a:moveTo>
                    <a:pt x="70" y="126"/>
                  </a:moveTo>
                  <a:cubicBezTo>
                    <a:pt x="71" y="123"/>
                    <a:pt x="72" y="119"/>
                    <a:pt x="73" y="116"/>
                  </a:cubicBezTo>
                  <a:cubicBezTo>
                    <a:pt x="73" y="116"/>
                    <a:pt x="73" y="116"/>
                    <a:pt x="73" y="116"/>
                  </a:cubicBezTo>
                  <a:cubicBezTo>
                    <a:pt x="73" y="118"/>
                    <a:pt x="74" y="120"/>
                    <a:pt x="75" y="122"/>
                  </a:cubicBezTo>
                  <a:cubicBezTo>
                    <a:pt x="75" y="122"/>
                    <a:pt x="76" y="123"/>
                    <a:pt x="76" y="124"/>
                  </a:cubicBezTo>
                  <a:cubicBezTo>
                    <a:pt x="74" y="125"/>
                    <a:pt x="72" y="125"/>
                    <a:pt x="70" y="126"/>
                  </a:cubicBezTo>
                  <a:moveTo>
                    <a:pt x="54" y="124"/>
                  </a:moveTo>
                  <a:cubicBezTo>
                    <a:pt x="55" y="122"/>
                    <a:pt x="55" y="119"/>
                    <a:pt x="55" y="117"/>
                  </a:cubicBezTo>
                  <a:cubicBezTo>
                    <a:pt x="58" y="116"/>
                    <a:pt x="60" y="115"/>
                    <a:pt x="63" y="114"/>
                  </a:cubicBezTo>
                  <a:cubicBezTo>
                    <a:pt x="62" y="117"/>
                    <a:pt x="62" y="119"/>
                    <a:pt x="62" y="121"/>
                  </a:cubicBezTo>
                  <a:cubicBezTo>
                    <a:pt x="61" y="122"/>
                    <a:pt x="60" y="122"/>
                    <a:pt x="58" y="122"/>
                  </a:cubicBezTo>
                  <a:cubicBezTo>
                    <a:pt x="57" y="123"/>
                    <a:pt x="57" y="123"/>
                    <a:pt x="56" y="123"/>
                  </a:cubicBezTo>
                  <a:cubicBezTo>
                    <a:pt x="55" y="124"/>
                    <a:pt x="55" y="124"/>
                    <a:pt x="55" y="124"/>
                  </a:cubicBezTo>
                  <a:cubicBezTo>
                    <a:pt x="54" y="124"/>
                    <a:pt x="54" y="124"/>
                    <a:pt x="54" y="124"/>
                  </a:cubicBezTo>
                  <a:moveTo>
                    <a:pt x="64" y="121"/>
                  </a:moveTo>
                  <a:cubicBezTo>
                    <a:pt x="64" y="118"/>
                    <a:pt x="64" y="116"/>
                    <a:pt x="65" y="114"/>
                  </a:cubicBezTo>
                  <a:cubicBezTo>
                    <a:pt x="66" y="113"/>
                    <a:pt x="68" y="113"/>
                    <a:pt x="69" y="112"/>
                  </a:cubicBezTo>
                  <a:cubicBezTo>
                    <a:pt x="70" y="113"/>
                    <a:pt x="70" y="113"/>
                    <a:pt x="70" y="114"/>
                  </a:cubicBezTo>
                  <a:cubicBezTo>
                    <a:pt x="71" y="114"/>
                    <a:pt x="71" y="114"/>
                    <a:pt x="71" y="114"/>
                  </a:cubicBezTo>
                  <a:cubicBezTo>
                    <a:pt x="70" y="117"/>
                    <a:pt x="69" y="121"/>
                    <a:pt x="69" y="124"/>
                  </a:cubicBezTo>
                  <a:cubicBezTo>
                    <a:pt x="68" y="123"/>
                    <a:pt x="68" y="123"/>
                    <a:pt x="68" y="123"/>
                  </a:cubicBezTo>
                  <a:cubicBezTo>
                    <a:pt x="68" y="122"/>
                    <a:pt x="67" y="121"/>
                    <a:pt x="66" y="121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66" y="120"/>
                    <a:pt x="65" y="120"/>
                    <a:pt x="65" y="120"/>
                  </a:cubicBezTo>
                  <a:cubicBezTo>
                    <a:pt x="65" y="120"/>
                    <a:pt x="64" y="121"/>
                    <a:pt x="64" y="121"/>
                  </a:cubicBezTo>
                  <a:moveTo>
                    <a:pt x="107" y="112"/>
                  </a:moveTo>
                  <a:cubicBezTo>
                    <a:pt x="107" y="111"/>
                    <a:pt x="106" y="110"/>
                    <a:pt x="106" y="109"/>
                  </a:cubicBezTo>
                  <a:cubicBezTo>
                    <a:pt x="106" y="108"/>
                    <a:pt x="105" y="107"/>
                    <a:pt x="105" y="106"/>
                  </a:cubicBezTo>
                  <a:cubicBezTo>
                    <a:pt x="105" y="105"/>
                    <a:pt x="105" y="104"/>
                    <a:pt x="105" y="104"/>
                  </a:cubicBezTo>
                  <a:cubicBezTo>
                    <a:pt x="105" y="103"/>
                    <a:pt x="105" y="103"/>
                    <a:pt x="105" y="103"/>
                  </a:cubicBezTo>
                  <a:cubicBezTo>
                    <a:pt x="105" y="102"/>
                    <a:pt x="105" y="100"/>
                    <a:pt x="106" y="97"/>
                  </a:cubicBezTo>
                  <a:cubicBezTo>
                    <a:pt x="106" y="97"/>
                    <a:pt x="107" y="97"/>
                    <a:pt x="107" y="96"/>
                  </a:cubicBezTo>
                  <a:cubicBezTo>
                    <a:pt x="109" y="99"/>
                    <a:pt x="109" y="102"/>
                    <a:pt x="109" y="105"/>
                  </a:cubicBezTo>
                  <a:cubicBezTo>
                    <a:pt x="109" y="105"/>
                    <a:pt x="108" y="105"/>
                    <a:pt x="108" y="105"/>
                  </a:cubicBezTo>
                  <a:cubicBezTo>
                    <a:pt x="107" y="106"/>
                    <a:pt x="107" y="106"/>
                    <a:pt x="107" y="107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9"/>
                    <a:pt x="107" y="110"/>
                    <a:pt x="107" y="112"/>
                  </a:cubicBezTo>
                  <a:moveTo>
                    <a:pt x="111" y="104"/>
                  </a:moveTo>
                  <a:cubicBezTo>
                    <a:pt x="111" y="101"/>
                    <a:pt x="110" y="98"/>
                    <a:pt x="109" y="96"/>
                  </a:cubicBezTo>
                  <a:cubicBezTo>
                    <a:pt x="111" y="95"/>
                    <a:pt x="112" y="95"/>
                    <a:pt x="113" y="94"/>
                  </a:cubicBezTo>
                  <a:cubicBezTo>
                    <a:pt x="114" y="94"/>
                    <a:pt x="115" y="94"/>
                    <a:pt x="115" y="94"/>
                  </a:cubicBezTo>
                  <a:cubicBezTo>
                    <a:pt x="115" y="95"/>
                    <a:pt x="115" y="96"/>
                    <a:pt x="115" y="97"/>
                  </a:cubicBezTo>
                  <a:cubicBezTo>
                    <a:pt x="115" y="99"/>
                    <a:pt x="115" y="100"/>
                    <a:pt x="115" y="102"/>
                  </a:cubicBezTo>
                  <a:cubicBezTo>
                    <a:pt x="114" y="103"/>
                    <a:pt x="113" y="103"/>
                    <a:pt x="111" y="104"/>
                  </a:cubicBezTo>
                  <a:moveTo>
                    <a:pt x="53" y="94"/>
                  </a:moveTo>
                  <a:cubicBezTo>
                    <a:pt x="53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moveTo>
                    <a:pt x="45" y="95"/>
                  </a:moveTo>
                  <a:cubicBezTo>
                    <a:pt x="45" y="94"/>
                    <a:pt x="45" y="93"/>
                    <a:pt x="45" y="92"/>
                  </a:cubicBezTo>
                  <a:cubicBezTo>
                    <a:pt x="46" y="93"/>
                    <a:pt x="47" y="94"/>
                    <a:pt x="47" y="94"/>
                  </a:cubicBezTo>
                  <a:cubicBezTo>
                    <a:pt x="47" y="95"/>
                    <a:pt x="46" y="95"/>
                    <a:pt x="45" y="95"/>
                  </a:cubicBezTo>
                  <a:moveTo>
                    <a:pt x="117" y="101"/>
                  </a:moveTo>
                  <a:cubicBezTo>
                    <a:pt x="117" y="100"/>
                    <a:pt x="117" y="99"/>
                    <a:pt x="117" y="97"/>
                  </a:cubicBezTo>
                  <a:cubicBezTo>
                    <a:pt x="117" y="96"/>
                    <a:pt x="117" y="94"/>
                    <a:pt x="117" y="93"/>
                  </a:cubicBezTo>
                  <a:cubicBezTo>
                    <a:pt x="119" y="92"/>
                    <a:pt x="122" y="92"/>
                    <a:pt x="124" y="91"/>
                  </a:cubicBezTo>
                  <a:cubicBezTo>
                    <a:pt x="124" y="92"/>
                    <a:pt x="124" y="92"/>
                    <a:pt x="124" y="92"/>
                  </a:cubicBezTo>
                  <a:cubicBezTo>
                    <a:pt x="124" y="94"/>
                    <a:pt x="124" y="97"/>
                    <a:pt x="123" y="99"/>
                  </a:cubicBezTo>
                  <a:cubicBezTo>
                    <a:pt x="121" y="100"/>
                    <a:pt x="119" y="101"/>
                    <a:pt x="117" y="101"/>
                  </a:cubicBezTo>
                  <a:moveTo>
                    <a:pt x="125" y="98"/>
                  </a:moveTo>
                  <a:cubicBezTo>
                    <a:pt x="126" y="96"/>
                    <a:pt x="126" y="94"/>
                    <a:pt x="126" y="92"/>
                  </a:cubicBezTo>
                  <a:cubicBezTo>
                    <a:pt x="126" y="91"/>
                    <a:pt x="126" y="91"/>
                    <a:pt x="126" y="90"/>
                  </a:cubicBezTo>
                  <a:cubicBezTo>
                    <a:pt x="128" y="90"/>
                    <a:pt x="129" y="89"/>
                    <a:pt x="131" y="89"/>
                  </a:cubicBezTo>
                  <a:cubicBezTo>
                    <a:pt x="131" y="91"/>
                    <a:pt x="130" y="94"/>
                    <a:pt x="130" y="97"/>
                  </a:cubicBezTo>
                  <a:cubicBezTo>
                    <a:pt x="129" y="97"/>
                    <a:pt x="127" y="98"/>
                    <a:pt x="125" y="98"/>
                  </a:cubicBezTo>
                  <a:moveTo>
                    <a:pt x="132" y="96"/>
                  </a:moveTo>
                  <a:cubicBezTo>
                    <a:pt x="133" y="93"/>
                    <a:pt x="133" y="91"/>
                    <a:pt x="133" y="88"/>
                  </a:cubicBezTo>
                  <a:cubicBezTo>
                    <a:pt x="134" y="88"/>
                    <a:pt x="135" y="88"/>
                    <a:pt x="135" y="87"/>
                  </a:cubicBezTo>
                  <a:cubicBezTo>
                    <a:pt x="136" y="89"/>
                    <a:pt x="136" y="91"/>
                    <a:pt x="136" y="93"/>
                  </a:cubicBezTo>
                  <a:cubicBezTo>
                    <a:pt x="136" y="94"/>
                    <a:pt x="136" y="95"/>
                    <a:pt x="136" y="95"/>
                  </a:cubicBezTo>
                  <a:cubicBezTo>
                    <a:pt x="136" y="95"/>
                    <a:pt x="136" y="95"/>
                    <a:pt x="136" y="95"/>
                  </a:cubicBezTo>
                  <a:cubicBezTo>
                    <a:pt x="134" y="95"/>
                    <a:pt x="133" y="96"/>
                    <a:pt x="132" y="96"/>
                  </a:cubicBezTo>
                  <a:moveTo>
                    <a:pt x="39" y="97"/>
                  </a:moveTo>
                  <a:cubicBezTo>
                    <a:pt x="39" y="96"/>
                    <a:pt x="39" y="96"/>
                    <a:pt x="39" y="96"/>
                  </a:cubicBezTo>
                  <a:cubicBezTo>
                    <a:pt x="39" y="93"/>
                    <a:pt x="39" y="90"/>
                    <a:pt x="39" y="87"/>
                  </a:cubicBezTo>
                  <a:cubicBezTo>
                    <a:pt x="41" y="88"/>
                    <a:pt x="42" y="90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3" y="93"/>
                    <a:pt x="43" y="94"/>
                    <a:pt x="43" y="96"/>
                  </a:cubicBezTo>
                  <a:cubicBezTo>
                    <a:pt x="42" y="96"/>
                    <a:pt x="41" y="96"/>
                    <a:pt x="40" y="97"/>
                  </a:cubicBezTo>
                  <a:cubicBezTo>
                    <a:pt x="39" y="97"/>
                    <a:pt x="39" y="97"/>
                    <a:pt x="39" y="97"/>
                  </a:cubicBezTo>
                  <a:moveTo>
                    <a:pt x="37" y="94"/>
                  </a:moveTo>
                  <a:cubicBezTo>
                    <a:pt x="35" y="92"/>
                    <a:pt x="33" y="90"/>
                    <a:pt x="31" y="88"/>
                  </a:cubicBezTo>
                  <a:cubicBezTo>
                    <a:pt x="31" y="85"/>
                    <a:pt x="30" y="81"/>
                    <a:pt x="30" y="78"/>
                  </a:cubicBezTo>
                  <a:cubicBezTo>
                    <a:pt x="33" y="81"/>
                    <a:pt x="35" y="83"/>
                    <a:pt x="37" y="85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7" y="89"/>
                    <a:pt x="37" y="91"/>
                    <a:pt x="37" y="94"/>
                  </a:cubicBezTo>
                  <a:moveTo>
                    <a:pt x="29" y="85"/>
                  </a:moveTo>
                  <a:cubicBezTo>
                    <a:pt x="27" y="84"/>
                    <a:pt x="25" y="82"/>
                    <a:pt x="24" y="81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23" y="77"/>
                    <a:pt x="23" y="74"/>
                    <a:pt x="23" y="71"/>
                  </a:cubicBezTo>
                  <a:cubicBezTo>
                    <a:pt x="25" y="73"/>
                    <a:pt x="26" y="75"/>
                    <a:pt x="28" y="76"/>
                  </a:cubicBezTo>
                  <a:cubicBezTo>
                    <a:pt x="28" y="77"/>
                    <a:pt x="28" y="77"/>
                    <a:pt x="28" y="77"/>
                  </a:cubicBezTo>
                  <a:cubicBezTo>
                    <a:pt x="28" y="80"/>
                    <a:pt x="28" y="83"/>
                    <a:pt x="29" y="85"/>
                  </a:cubicBezTo>
                  <a:moveTo>
                    <a:pt x="21" y="78"/>
                  </a:moveTo>
                  <a:cubicBezTo>
                    <a:pt x="19" y="76"/>
                    <a:pt x="17" y="74"/>
                    <a:pt x="16" y="73"/>
                  </a:cubicBezTo>
                  <a:cubicBezTo>
                    <a:pt x="16" y="70"/>
                    <a:pt x="15" y="66"/>
                    <a:pt x="15" y="63"/>
                  </a:cubicBezTo>
                  <a:cubicBezTo>
                    <a:pt x="17" y="65"/>
                    <a:pt x="19" y="67"/>
                    <a:pt x="21" y="69"/>
                  </a:cubicBezTo>
                  <a:cubicBezTo>
                    <a:pt x="21" y="72"/>
                    <a:pt x="21" y="75"/>
                    <a:pt x="21" y="78"/>
                  </a:cubicBezTo>
                  <a:moveTo>
                    <a:pt x="111" y="68"/>
                  </a:moveTo>
                  <a:cubicBezTo>
                    <a:pt x="112" y="65"/>
                    <a:pt x="113" y="62"/>
                    <a:pt x="113" y="59"/>
                  </a:cubicBezTo>
                  <a:cubicBezTo>
                    <a:pt x="114" y="61"/>
                    <a:pt x="114" y="64"/>
                    <a:pt x="115" y="66"/>
                  </a:cubicBezTo>
                  <a:cubicBezTo>
                    <a:pt x="113" y="67"/>
                    <a:pt x="112" y="67"/>
                    <a:pt x="111" y="68"/>
                  </a:cubicBezTo>
                  <a:moveTo>
                    <a:pt x="14" y="71"/>
                  </a:moveTo>
                  <a:cubicBezTo>
                    <a:pt x="13" y="71"/>
                    <a:pt x="13" y="70"/>
                    <a:pt x="12" y="70"/>
                  </a:cubicBezTo>
                  <a:cubicBezTo>
                    <a:pt x="12" y="69"/>
                    <a:pt x="11" y="69"/>
                    <a:pt x="11" y="68"/>
                  </a:cubicBezTo>
                  <a:cubicBezTo>
                    <a:pt x="9" y="63"/>
                    <a:pt x="7" y="61"/>
                    <a:pt x="7" y="59"/>
                  </a:cubicBezTo>
                  <a:cubicBezTo>
                    <a:pt x="6" y="57"/>
                    <a:pt x="6" y="56"/>
                    <a:pt x="5" y="53"/>
                  </a:cubicBezTo>
                  <a:cubicBezTo>
                    <a:pt x="7" y="56"/>
                    <a:pt x="10" y="58"/>
                    <a:pt x="12" y="61"/>
                  </a:cubicBezTo>
                  <a:cubicBezTo>
                    <a:pt x="13" y="64"/>
                    <a:pt x="13" y="68"/>
                    <a:pt x="14" y="71"/>
                  </a:cubicBezTo>
                  <a:moveTo>
                    <a:pt x="116" y="63"/>
                  </a:moveTo>
                  <a:cubicBezTo>
                    <a:pt x="116" y="60"/>
                    <a:pt x="115" y="57"/>
                    <a:pt x="114" y="55"/>
                  </a:cubicBezTo>
                  <a:cubicBezTo>
                    <a:pt x="115" y="51"/>
                    <a:pt x="116" y="47"/>
                    <a:pt x="117" y="43"/>
                  </a:cubicBezTo>
                  <a:cubicBezTo>
                    <a:pt x="117" y="46"/>
                    <a:pt x="118" y="49"/>
                    <a:pt x="118" y="53"/>
                  </a:cubicBezTo>
                  <a:cubicBezTo>
                    <a:pt x="119" y="53"/>
                    <a:pt x="119" y="53"/>
                    <a:pt x="119" y="53"/>
                  </a:cubicBezTo>
                  <a:cubicBezTo>
                    <a:pt x="118" y="56"/>
                    <a:pt x="117" y="60"/>
                    <a:pt x="116" y="63"/>
                  </a:cubicBezTo>
                  <a:moveTo>
                    <a:pt x="120" y="48"/>
                  </a:moveTo>
                  <a:cubicBezTo>
                    <a:pt x="119" y="45"/>
                    <a:pt x="119" y="41"/>
                    <a:pt x="118" y="37"/>
                  </a:cubicBezTo>
                  <a:cubicBezTo>
                    <a:pt x="119" y="33"/>
                    <a:pt x="120" y="30"/>
                    <a:pt x="121" y="26"/>
                  </a:cubicBezTo>
                  <a:cubicBezTo>
                    <a:pt x="122" y="30"/>
                    <a:pt x="122" y="34"/>
                    <a:pt x="122" y="37"/>
                  </a:cubicBezTo>
                  <a:cubicBezTo>
                    <a:pt x="121" y="41"/>
                    <a:pt x="120" y="45"/>
                    <a:pt x="120" y="48"/>
                  </a:cubicBezTo>
                  <a:moveTo>
                    <a:pt x="124" y="32"/>
                  </a:moveTo>
                  <a:cubicBezTo>
                    <a:pt x="123" y="28"/>
                    <a:pt x="123" y="25"/>
                    <a:pt x="122" y="22"/>
                  </a:cubicBezTo>
                  <a:cubicBezTo>
                    <a:pt x="122" y="19"/>
                    <a:pt x="123" y="17"/>
                    <a:pt x="123" y="14"/>
                  </a:cubicBezTo>
                  <a:cubicBezTo>
                    <a:pt x="124" y="17"/>
                    <a:pt x="124" y="21"/>
                    <a:pt x="124" y="24"/>
                  </a:cubicBezTo>
                  <a:cubicBezTo>
                    <a:pt x="124" y="25"/>
                    <a:pt x="124" y="25"/>
                    <a:pt x="124" y="26"/>
                  </a:cubicBezTo>
                  <a:cubicBezTo>
                    <a:pt x="124" y="28"/>
                    <a:pt x="124" y="30"/>
                    <a:pt x="124" y="32"/>
                  </a:cubicBezTo>
                  <a:moveTo>
                    <a:pt x="78" y="85"/>
                  </a:moveTo>
                  <a:cubicBezTo>
                    <a:pt x="79" y="85"/>
                    <a:pt x="79" y="85"/>
                    <a:pt x="79" y="85"/>
                  </a:cubicBezTo>
                  <a:cubicBezTo>
                    <a:pt x="80" y="85"/>
                    <a:pt x="80" y="84"/>
                    <a:pt x="80" y="83"/>
                  </a:cubicBezTo>
                  <a:cubicBezTo>
                    <a:pt x="80" y="79"/>
                    <a:pt x="80" y="76"/>
                    <a:pt x="80" y="72"/>
                  </a:cubicBezTo>
                  <a:cubicBezTo>
                    <a:pt x="80" y="55"/>
                    <a:pt x="82" y="38"/>
                    <a:pt x="84" y="20"/>
                  </a:cubicBezTo>
                  <a:cubicBezTo>
                    <a:pt x="97" y="15"/>
                    <a:pt x="109" y="10"/>
                    <a:pt x="121" y="5"/>
                  </a:cubicBezTo>
                  <a:cubicBezTo>
                    <a:pt x="116" y="27"/>
                    <a:pt x="112" y="48"/>
                    <a:pt x="107" y="70"/>
                  </a:cubicBezTo>
                  <a:cubicBezTo>
                    <a:pt x="106" y="70"/>
                    <a:pt x="106" y="71"/>
                    <a:pt x="106" y="71"/>
                  </a:cubicBezTo>
                  <a:cubicBezTo>
                    <a:pt x="107" y="72"/>
                    <a:pt x="107" y="72"/>
                    <a:pt x="10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8" y="73"/>
                    <a:pt x="108" y="73"/>
                    <a:pt x="109" y="73"/>
                  </a:cubicBezTo>
                  <a:cubicBezTo>
                    <a:pt x="109" y="73"/>
                    <a:pt x="109" y="73"/>
                    <a:pt x="110" y="72"/>
                  </a:cubicBezTo>
                  <a:cubicBezTo>
                    <a:pt x="117" y="70"/>
                    <a:pt x="124" y="67"/>
                    <a:pt x="131" y="64"/>
                  </a:cubicBezTo>
                  <a:cubicBezTo>
                    <a:pt x="133" y="70"/>
                    <a:pt x="134" y="76"/>
                    <a:pt x="135" y="82"/>
                  </a:cubicBezTo>
                  <a:cubicBezTo>
                    <a:pt x="135" y="82"/>
                    <a:pt x="134" y="83"/>
                    <a:pt x="134" y="83"/>
                  </a:cubicBezTo>
                  <a:cubicBezTo>
                    <a:pt x="127" y="86"/>
                    <a:pt x="119" y="88"/>
                    <a:pt x="112" y="90"/>
                  </a:cubicBezTo>
                  <a:cubicBezTo>
                    <a:pt x="109" y="91"/>
                    <a:pt x="106" y="92"/>
                    <a:pt x="103" y="94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102" y="98"/>
                    <a:pt x="101" y="100"/>
                    <a:pt x="101" y="103"/>
                  </a:cubicBezTo>
                  <a:cubicBezTo>
                    <a:pt x="101" y="104"/>
                    <a:pt x="101" y="104"/>
                    <a:pt x="101" y="105"/>
                  </a:cubicBezTo>
                  <a:cubicBezTo>
                    <a:pt x="101" y="105"/>
                    <a:pt x="101" y="106"/>
                    <a:pt x="101" y="107"/>
                  </a:cubicBezTo>
                  <a:cubicBezTo>
                    <a:pt x="102" y="109"/>
                    <a:pt x="102" y="110"/>
                    <a:pt x="103" y="112"/>
                  </a:cubicBezTo>
                  <a:cubicBezTo>
                    <a:pt x="103" y="113"/>
                    <a:pt x="103" y="114"/>
                    <a:pt x="103" y="115"/>
                  </a:cubicBezTo>
                  <a:cubicBezTo>
                    <a:pt x="103" y="115"/>
                    <a:pt x="103" y="116"/>
                    <a:pt x="104" y="116"/>
                  </a:cubicBezTo>
                  <a:cubicBezTo>
                    <a:pt x="104" y="117"/>
                    <a:pt x="105" y="117"/>
                    <a:pt x="105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19" y="112"/>
                    <a:pt x="127" y="110"/>
                    <a:pt x="133" y="108"/>
                  </a:cubicBezTo>
                  <a:cubicBezTo>
                    <a:pt x="136" y="107"/>
                    <a:pt x="138" y="106"/>
                    <a:pt x="139" y="105"/>
                  </a:cubicBezTo>
                  <a:cubicBezTo>
                    <a:pt x="140" y="105"/>
                    <a:pt x="140" y="105"/>
                    <a:pt x="141" y="105"/>
                  </a:cubicBezTo>
                  <a:cubicBezTo>
                    <a:pt x="142" y="108"/>
                    <a:pt x="144" y="113"/>
                    <a:pt x="145" y="118"/>
                  </a:cubicBezTo>
                  <a:cubicBezTo>
                    <a:pt x="146" y="121"/>
                    <a:pt x="147" y="124"/>
                    <a:pt x="148" y="126"/>
                  </a:cubicBezTo>
                  <a:cubicBezTo>
                    <a:pt x="147" y="127"/>
                    <a:pt x="144" y="128"/>
                    <a:pt x="141" y="129"/>
                  </a:cubicBezTo>
                  <a:cubicBezTo>
                    <a:pt x="136" y="131"/>
                    <a:pt x="127" y="134"/>
                    <a:pt x="115" y="139"/>
                  </a:cubicBezTo>
                  <a:cubicBezTo>
                    <a:pt x="115" y="139"/>
                    <a:pt x="115" y="139"/>
                    <a:pt x="115" y="139"/>
                  </a:cubicBezTo>
                  <a:cubicBezTo>
                    <a:pt x="115" y="139"/>
                    <a:pt x="115" y="139"/>
                    <a:pt x="115" y="139"/>
                  </a:cubicBezTo>
                  <a:cubicBezTo>
                    <a:pt x="114" y="139"/>
                    <a:pt x="114" y="139"/>
                    <a:pt x="114" y="139"/>
                  </a:cubicBezTo>
                  <a:cubicBezTo>
                    <a:pt x="113" y="139"/>
                    <a:pt x="112" y="141"/>
                    <a:pt x="113" y="142"/>
                  </a:cubicBezTo>
                  <a:cubicBezTo>
                    <a:pt x="113" y="142"/>
                    <a:pt x="114" y="143"/>
                    <a:pt x="114" y="143"/>
                  </a:cubicBezTo>
                  <a:cubicBezTo>
                    <a:pt x="118" y="153"/>
                    <a:pt x="121" y="159"/>
                    <a:pt x="124" y="169"/>
                  </a:cubicBezTo>
                  <a:cubicBezTo>
                    <a:pt x="116" y="169"/>
                    <a:pt x="108" y="172"/>
                    <a:pt x="101" y="178"/>
                  </a:cubicBezTo>
                  <a:cubicBezTo>
                    <a:pt x="97" y="167"/>
                    <a:pt x="95" y="161"/>
                    <a:pt x="91" y="150"/>
                  </a:cubicBezTo>
                  <a:cubicBezTo>
                    <a:pt x="90" y="149"/>
                    <a:pt x="90" y="148"/>
                    <a:pt x="89" y="148"/>
                  </a:cubicBezTo>
                  <a:cubicBezTo>
                    <a:pt x="89" y="148"/>
                    <a:pt x="88" y="148"/>
                    <a:pt x="88" y="148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66" y="156"/>
                    <a:pt x="54" y="160"/>
                    <a:pt x="49" y="162"/>
                  </a:cubicBezTo>
                  <a:cubicBezTo>
                    <a:pt x="48" y="154"/>
                    <a:pt x="46" y="147"/>
                    <a:pt x="43" y="140"/>
                  </a:cubicBezTo>
                  <a:cubicBezTo>
                    <a:pt x="44" y="140"/>
                    <a:pt x="44" y="139"/>
                    <a:pt x="44" y="139"/>
                  </a:cubicBezTo>
                  <a:cubicBezTo>
                    <a:pt x="49" y="138"/>
                    <a:pt x="60" y="134"/>
                    <a:pt x="79" y="127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81" y="126"/>
                    <a:pt x="81" y="125"/>
                    <a:pt x="81" y="124"/>
                  </a:cubicBezTo>
                  <a:cubicBezTo>
                    <a:pt x="81" y="124"/>
                    <a:pt x="80" y="124"/>
                    <a:pt x="80" y="123"/>
                  </a:cubicBezTo>
                  <a:cubicBezTo>
                    <a:pt x="80" y="122"/>
                    <a:pt x="79" y="120"/>
                    <a:pt x="78" y="118"/>
                  </a:cubicBezTo>
                  <a:cubicBezTo>
                    <a:pt x="77" y="117"/>
                    <a:pt x="77" y="116"/>
                    <a:pt x="76" y="115"/>
                  </a:cubicBezTo>
                  <a:cubicBezTo>
                    <a:pt x="76" y="114"/>
                    <a:pt x="75" y="113"/>
                    <a:pt x="75" y="112"/>
                  </a:cubicBezTo>
                  <a:cubicBezTo>
                    <a:pt x="74" y="112"/>
                    <a:pt x="74" y="111"/>
                    <a:pt x="73" y="111"/>
                  </a:cubicBezTo>
                  <a:cubicBezTo>
                    <a:pt x="73" y="110"/>
                    <a:pt x="72" y="110"/>
                    <a:pt x="72" y="110"/>
                  </a:cubicBezTo>
                  <a:cubicBezTo>
                    <a:pt x="72" y="110"/>
                    <a:pt x="72" y="110"/>
                    <a:pt x="72" y="110"/>
                  </a:cubicBezTo>
                  <a:cubicBezTo>
                    <a:pt x="72" y="109"/>
                    <a:pt x="71" y="108"/>
                    <a:pt x="70" y="108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70" y="108"/>
                    <a:pt x="69" y="108"/>
                    <a:pt x="69" y="108"/>
                  </a:cubicBezTo>
                  <a:cubicBezTo>
                    <a:pt x="68" y="108"/>
                    <a:pt x="68" y="108"/>
                    <a:pt x="67" y="108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53" y="113"/>
                    <a:pt x="43" y="116"/>
                    <a:pt x="31" y="121"/>
                  </a:cubicBezTo>
                  <a:cubicBezTo>
                    <a:pt x="30" y="116"/>
                    <a:pt x="28" y="110"/>
                    <a:pt x="28" y="104"/>
                  </a:cubicBezTo>
                  <a:cubicBezTo>
                    <a:pt x="31" y="103"/>
                    <a:pt x="35" y="102"/>
                    <a:pt x="37" y="101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38" y="102"/>
                    <a:pt x="39" y="102"/>
                    <a:pt x="39" y="101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0" y="101"/>
                    <a:pt x="40" y="101"/>
                    <a:pt x="41" y="101"/>
                  </a:cubicBezTo>
                  <a:cubicBezTo>
                    <a:pt x="45" y="100"/>
                    <a:pt x="48" y="99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53" y="96"/>
                    <a:pt x="53" y="95"/>
                    <a:pt x="53" y="95"/>
                  </a:cubicBezTo>
                  <a:cubicBezTo>
                    <a:pt x="53" y="94"/>
                    <a:pt x="53" y="94"/>
                    <a:pt x="53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37" y="80"/>
                    <a:pt x="19" y="62"/>
                    <a:pt x="5" y="47"/>
                  </a:cubicBezTo>
                  <a:cubicBezTo>
                    <a:pt x="6" y="46"/>
                    <a:pt x="9" y="45"/>
                    <a:pt x="11" y="44"/>
                  </a:cubicBezTo>
                  <a:cubicBezTo>
                    <a:pt x="16" y="42"/>
                    <a:pt x="22" y="41"/>
                    <a:pt x="26" y="40"/>
                  </a:cubicBezTo>
                  <a:cubicBezTo>
                    <a:pt x="29" y="39"/>
                    <a:pt x="31" y="39"/>
                    <a:pt x="32" y="38"/>
                  </a:cubicBezTo>
                  <a:cubicBezTo>
                    <a:pt x="32" y="38"/>
                    <a:pt x="33" y="38"/>
                    <a:pt x="33" y="38"/>
                  </a:cubicBezTo>
                  <a:cubicBezTo>
                    <a:pt x="34" y="39"/>
                    <a:pt x="36" y="41"/>
                    <a:pt x="38" y="43"/>
                  </a:cubicBezTo>
                  <a:cubicBezTo>
                    <a:pt x="43" y="48"/>
                    <a:pt x="51" y="56"/>
                    <a:pt x="59" y="64"/>
                  </a:cubicBezTo>
                  <a:cubicBezTo>
                    <a:pt x="66" y="72"/>
                    <a:pt x="73" y="80"/>
                    <a:pt x="77" y="84"/>
                  </a:cubicBezTo>
                  <a:cubicBezTo>
                    <a:pt x="77" y="85"/>
                    <a:pt x="78" y="85"/>
                    <a:pt x="78" y="85"/>
                  </a:cubicBezTo>
                  <a:moveTo>
                    <a:pt x="124" y="0"/>
                  </a:moveTo>
                  <a:cubicBezTo>
                    <a:pt x="124" y="0"/>
                    <a:pt x="124" y="0"/>
                    <a:pt x="123" y="0"/>
                  </a:cubicBezTo>
                  <a:cubicBezTo>
                    <a:pt x="109" y="6"/>
                    <a:pt x="96" y="11"/>
                    <a:pt x="82" y="17"/>
                  </a:cubicBezTo>
                  <a:cubicBezTo>
                    <a:pt x="81" y="17"/>
                    <a:pt x="81" y="18"/>
                    <a:pt x="81" y="19"/>
                  </a:cubicBezTo>
                  <a:cubicBezTo>
                    <a:pt x="78" y="36"/>
                    <a:pt x="76" y="54"/>
                    <a:pt x="76" y="72"/>
                  </a:cubicBezTo>
                  <a:cubicBezTo>
                    <a:pt x="76" y="74"/>
                    <a:pt x="76" y="76"/>
                    <a:pt x="76" y="77"/>
                  </a:cubicBezTo>
                  <a:cubicBezTo>
                    <a:pt x="71" y="71"/>
                    <a:pt x="62" y="62"/>
                    <a:pt x="54" y="54"/>
                  </a:cubicBezTo>
                  <a:cubicBezTo>
                    <a:pt x="44" y="43"/>
                    <a:pt x="35" y="34"/>
                    <a:pt x="35" y="34"/>
                  </a:cubicBezTo>
                  <a:cubicBezTo>
                    <a:pt x="35" y="34"/>
                    <a:pt x="34" y="34"/>
                    <a:pt x="34" y="34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3" y="34"/>
                    <a:pt x="27" y="35"/>
                    <a:pt x="20" y="37"/>
                  </a:cubicBezTo>
                  <a:cubicBezTo>
                    <a:pt x="17" y="38"/>
                    <a:pt x="13" y="39"/>
                    <a:pt x="9" y="40"/>
                  </a:cubicBezTo>
                  <a:cubicBezTo>
                    <a:pt x="6" y="42"/>
                    <a:pt x="3" y="44"/>
                    <a:pt x="1" y="46"/>
                  </a:cubicBezTo>
                  <a:cubicBezTo>
                    <a:pt x="0" y="46"/>
                    <a:pt x="0" y="47"/>
                    <a:pt x="0" y="48"/>
                  </a:cubicBezTo>
                  <a:cubicBezTo>
                    <a:pt x="0" y="48"/>
                    <a:pt x="0" y="49"/>
                    <a:pt x="0" y="49"/>
                  </a:cubicBezTo>
                  <a:cubicBezTo>
                    <a:pt x="1" y="55"/>
                    <a:pt x="2" y="57"/>
                    <a:pt x="3" y="60"/>
                  </a:cubicBezTo>
                  <a:cubicBezTo>
                    <a:pt x="3" y="61"/>
                    <a:pt x="4" y="63"/>
                    <a:pt x="5" y="64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6"/>
                    <a:pt x="5" y="66"/>
                    <a:pt x="5" y="67"/>
                  </a:cubicBezTo>
                  <a:cubicBezTo>
                    <a:pt x="5" y="68"/>
                    <a:pt x="6" y="69"/>
                    <a:pt x="7" y="70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8" y="72"/>
                    <a:pt x="9" y="72"/>
                    <a:pt x="9" y="73"/>
                  </a:cubicBezTo>
                  <a:cubicBezTo>
                    <a:pt x="14" y="77"/>
                    <a:pt x="21" y="83"/>
                    <a:pt x="29" y="92"/>
                  </a:cubicBezTo>
                  <a:cubicBezTo>
                    <a:pt x="29" y="92"/>
                    <a:pt x="29" y="93"/>
                    <a:pt x="29" y="93"/>
                  </a:cubicBezTo>
                  <a:cubicBezTo>
                    <a:pt x="29" y="94"/>
                    <a:pt x="30" y="94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5"/>
                    <a:pt x="34" y="96"/>
                    <a:pt x="35" y="98"/>
                  </a:cubicBezTo>
                  <a:cubicBezTo>
                    <a:pt x="32" y="99"/>
                    <a:pt x="29" y="100"/>
                    <a:pt x="25" y="101"/>
                  </a:cubicBezTo>
                  <a:cubicBezTo>
                    <a:pt x="24" y="102"/>
                    <a:pt x="23" y="102"/>
                    <a:pt x="23" y="103"/>
                  </a:cubicBezTo>
                  <a:cubicBezTo>
                    <a:pt x="24" y="110"/>
                    <a:pt x="26" y="117"/>
                    <a:pt x="28" y="123"/>
                  </a:cubicBezTo>
                  <a:cubicBezTo>
                    <a:pt x="27" y="124"/>
                    <a:pt x="27" y="124"/>
                    <a:pt x="27" y="125"/>
                  </a:cubicBezTo>
                  <a:cubicBezTo>
                    <a:pt x="28" y="129"/>
                    <a:pt x="30" y="132"/>
                    <a:pt x="33" y="135"/>
                  </a:cubicBezTo>
                  <a:cubicBezTo>
                    <a:pt x="33" y="135"/>
                    <a:pt x="34" y="135"/>
                    <a:pt x="34" y="135"/>
                  </a:cubicBezTo>
                  <a:cubicBezTo>
                    <a:pt x="34" y="135"/>
                    <a:pt x="35" y="135"/>
                    <a:pt x="35" y="135"/>
                  </a:cubicBezTo>
                  <a:cubicBezTo>
                    <a:pt x="38" y="134"/>
                    <a:pt x="41" y="133"/>
                    <a:pt x="43" y="132"/>
                  </a:cubicBezTo>
                  <a:cubicBezTo>
                    <a:pt x="46" y="131"/>
                    <a:pt x="49" y="130"/>
                    <a:pt x="56" y="128"/>
                  </a:cubicBezTo>
                  <a:cubicBezTo>
                    <a:pt x="56" y="128"/>
                    <a:pt x="57" y="127"/>
                    <a:pt x="58" y="127"/>
                  </a:cubicBezTo>
                  <a:cubicBezTo>
                    <a:pt x="59" y="127"/>
                    <a:pt x="61" y="126"/>
                    <a:pt x="62" y="125"/>
                  </a:cubicBezTo>
                  <a:cubicBezTo>
                    <a:pt x="63" y="125"/>
                    <a:pt x="64" y="125"/>
                    <a:pt x="64" y="125"/>
                  </a:cubicBezTo>
                  <a:cubicBezTo>
                    <a:pt x="65" y="125"/>
                    <a:pt x="65" y="125"/>
                    <a:pt x="65" y="125"/>
                  </a:cubicBezTo>
                  <a:cubicBezTo>
                    <a:pt x="65" y="125"/>
                    <a:pt x="65" y="125"/>
                    <a:pt x="65" y="125"/>
                  </a:cubicBezTo>
                  <a:cubicBezTo>
                    <a:pt x="65" y="125"/>
                    <a:pt x="65" y="126"/>
                    <a:pt x="65" y="126"/>
                  </a:cubicBezTo>
                  <a:cubicBezTo>
                    <a:pt x="66" y="127"/>
                    <a:pt x="66" y="127"/>
                    <a:pt x="66" y="127"/>
                  </a:cubicBezTo>
                  <a:cubicBezTo>
                    <a:pt x="59" y="130"/>
                    <a:pt x="54" y="132"/>
                    <a:pt x="50" y="133"/>
                  </a:cubicBezTo>
                  <a:cubicBezTo>
                    <a:pt x="47" y="134"/>
                    <a:pt x="45" y="135"/>
                    <a:pt x="43" y="135"/>
                  </a:cubicBezTo>
                  <a:cubicBezTo>
                    <a:pt x="42" y="136"/>
                    <a:pt x="40" y="136"/>
                    <a:pt x="40" y="136"/>
                  </a:cubicBezTo>
                  <a:cubicBezTo>
                    <a:pt x="40" y="136"/>
                    <a:pt x="39" y="137"/>
                    <a:pt x="39" y="137"/>
                  </a:cubicBezTo>
                  <a:cubicBezTo>
                    <a:pt x="39" y="138"/>
                    <a:pt x="39" y="138"/>
                    <a:pt x="39" y="139"/>
                  </a:cubicBezTo>
                  <a:cubicBezTo>
                    <a:pt x="41" y="146"/>
                    <a:pt x="44" y="155"/>
                    <a:pt x="46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3"/>
                    <a:pt x="45" y="164"/>
                    <a:pt x="46" y="165"/>
                  </a:cubicBezTo>
                  <a:cubicBezTo>
                    <a:pt x="50" y="169"/>
                    <a:pt x="53" y="174"/>
                    <a:pt x="56" y="179"/>
                  </a:cubicBezTo>
                  <a:cubicBezTo>
                    <a:pt x="56" y="180"/>
                    <a:pt x="57" y="180"/>
                    <a:pt x="58" y="180"/>
                  </a:cubicBezTo>
                  <a:cubicBezTo>
                    <a:pt x="58" y="180"/>
                    <a:pt x="58" y="180"/>
                    <a:pt x="58" y="180"/>
                  </a:cubicBezTo>
                  <a:cubicBezTo>
                    <a:pt x="69" y="175"/>
                    <a:pt x="77" y="171"/>
                    <a:pt x="88" y="169"/>
                  </a:cubicBezTo>
                  <a:cubicBezTo>
                    <a:pt x="91" y="173"/>
                    <a:pt x="94" y="178"/>
                    <a:pt x="96" y="184"/>
                  </a:cubicBezTo>
                  <a:cubicBezTo>
                    <a:pt x="99" y="191"/>
                    <a:pt x="102" y="198"/>
                    <a:pt x="104" y="202"/>
                  </a:cubicBezTo>
                  <a:cubicBezTo>
                    <a:pt x="104" y="203"/>
                    <a:pt x="105" y="203"/>
                    <a:pt x="106" y="203"/>
                  </a:cubicBezTo>
                  <a:cubicBezTo>
                    <a:pt x="106" y="203"/>
                    <a:pt x="106" y="203"/>
                    <a:pt x="106" y="203"/>
                  </a:cubicBezTo>
                  <a:cubicBezTo>
                    <a:pt x="107" y="204"/>
                    <a:pt x="107" y="204"/>
                    <a:pt x="107" y="204"/>
                  </a:cubicBezTo>
                  <a:cubicBezTo>
                    <a:pt x="108" y="204"/>
                    <a:pt x="108" y="204"/>
                    <a:pt x="108" y="203"/>
                  </a:cubicBezTo>
                  <a:cubicBezTo>
                    <a:pt x="109" y="203"/>
                    <a:pt x="109" y="203"/>
                    <a:pt x="109" y="203"/>
                  </a:cubicBezTo>
                  <a:cubicBezTo>
                    <a:pt x="109" y="204"/>
                    <a:pt x="109" y="204"/>
                    <a:pt x="109" y="204"/>
                  </a:cubicBezTo>
                  <a:cubicBezTo>
                    <a:pt x="109" y="204"/>
                    <a:pt x="109" y="204"/>
                    <a:pt x="109" y="204"/>
                  </a:cubicBezTo>
                  <a:cubicBezTo>
                    <a:pt x="109" y="204"/>
                    <a:pt x="109" y="204"/>
                    <a:pt x="109" y="204"/>
                  </a:cubicBezTo>
                  <a:cubicBezTo>
                    <a:pt x="110" y="205"/>
                    <a:pt x="110" y="205"/>
                    <a:pt x="110" y="205"/>
                  </a:cubicBezTo>
                  <a:cubicBezTo>
                    <a:pt x="110" y="204"/>
                    <a:pt x="110" y="204"/>
                    <a:pt x="110" y="204"/>
                  </a:cubicBezTo>
                  <a:cubicBezTo>
                    <a:pt x="110" y="204"/>
                    <a:pt x="110" y="204"/>
                    <a:pt x="110" y="204"/>
                  </a:cubicBezTo>
                  <a:cubicBezTo>
                    <a:pt x="110" y="204"/>
                    <a:pt x="110" y="204"/>
                    <a:pt x="110" y="204"/>
                  </a:cubicBezTo>
                  <a:cubicBezTo>
                    <a:pt x="111" y="204"/>
                    <a:pt x="111" y="204"/>
                    <a:pt x="111" y="204"/>
                  </a:cubicBezTo>
                  <a:cubicBezTo>
                    <a:pt x="111" y="203"/>
                    <a:pt x="111" y="203"/>
                    <a:pt x="111" y="202"/>
                  </a:cubicBezTo>
                  <a:cubicBezTo>
                    <a:pt x="115" y="200"/>
                    <a:pt x="119" y="198"/>
                    <a:pt x="124" y="196"/>
                  </a:cubicBezTo>
                  <a:cubicBezTo>
                    <a:pt x="124" y="197"/>
                    <a:pt x="124" y="197"/>
                    <a:pt x="124" y="197"/>
                  </a:cubicBezTo>
                  <a:cubicBezTo>
                    <a:pt x="124" y="197"/>
                    <a:pt x="124" y="197"/>
                    <a:pt x="124" y="197"/>
                  </a:cubicBezTo>
                  <a:cubicBezTo>
                    <a:pt x="125" y="197"/>
                    <a:pt x="125" y="197"/>
                    <a:pt x="125" y="196"/>
                  </a:cubicBezTo>
                  <a:cubicBezTo>
                    <a:pt x="126" y="195"/>
                    <a:pt x="126" y="195"/>
                    <a:pt x="126" y="195"/>
                  </a:cubicBezTo>
                  <a:cubicBezTo>
                    <a:pt x="129" y="194"/>
                    <a:pt x="132" y="193"/>
                    <a:pt x="134" y="192"/>
                  </a:cubicBezTo>
                  <a:cubicBezTo>
                    <a:pt x="135" y="191"/>
                    <a:pt x="135" y="191"/>
                    <a:pt x="136" y="190"/>
                  </a:cubicBezTo>
                  <a:cubicBezTo>
                    <a:pt x="136" y="190"/>
                    <a:pt x="136" y="189"/>
                    <a:pt x="135" y="189"/>
                  </a:cubicBezTo>
                  <a:cubicBezTo>
                    <a:pt x="132" y="184"/>
                    <a:pt x="129" y="179"/>
                    <a:pt x="128" y="173"/>
                  </a:cubicBezTo>
                  <a:cubicBezTo>
                    <a:pt x="128" y="173"/>
                    <a:pt x="129" y="173"/>
                    <a:pt x="129" y="172"/>
                  </a:cubicBezTo>
                  <a:cubicBezTo>
                    <a:pt x="129" y="172"/>
                    <a:pt x="129" y="171"/>
                    <a:pt x="129" y="170"/>
                  </a:cubicBezTo>
                  <a:cubicBezTo>
                    <a:pt x="127" y="165"/>
                    <a:pt x="126" y="161"/>
                    <a:pt x="124" y="157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5" y="157"/>
                    <a:pt x="125" y="156"/>
                    <a:pt x="126" y="156"/>
                  </a:cubicBezTo>
                  <a:cubicBezTo>
                    <a:pt x="129" y="155"/>
                    <a:pt x="135" y="152"/>
                    <a:pt x="141" y="150"/>
                  </a:cubicBezTo>
                  <a:cubicBezTo>
                    <a:pt x="143" y="149"/>
                    <a:pt x="146" y="148"/>
                    <a:pt x="148" y="147"/>
                  </a:cubicBezTo>
                  <a:cubicBezTo>
                    <a:pt x="151" y="147"/>
                    <a:pt x="152" y="146"/>
                    <a:pt x="153" y="146"/>
                  </a:cubicBezTo>
                  <a:cubicBezTo>
                    <a:pt x="154" y="146"/>
                    <a:pt x="155" y="145"/>
                    <a:pt x="155" y="143"/>
                  </a:cubicBezTo>
                  <a:cubicBezTo>
                    <a:pt x="154" y="139"/>
                    <a:pt x="153" y="134"/>
                    <a:pt x="152" y="129"/>
                  </a:cubicBezTo>
                  <a:cubicBezTo>
                    <a:pt x="152" y="129"/>
                    <a:pt x="153" y="128"/>
                    <a:pt x="152" y="127"/>
                  </a:cubicBezTo>
                  <a:cubicBezTo>
                    <a:pt x="152" y="127"/>
                    <a:pt x="151" y="122"/>
                    <a:pt x="149" y="117"/>
                  </a:cubicBezTo>
                  <a:cubicBezTo>
                    <a:pt x="147" y="111"/>
                    <a:pt x="145" y="105"/>
                    <a:pt x="144" y="101"/>
                  </a:cubicBezTo>
                  <a:cubicBezTo>
                    <a:pt x="143" y="101"/>
                    <a:pt x="143" y="100"/>
                    <a:pt x="142" y="100"/>
                  </a:cubicBezTo>
                  <a:cubicBezTo>
                    <a:pt x="142" y="100"/>
                    <a:pt x="142" y="100"/>
                    <a:pt x="142" y="100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40" y="101"/>
                    <a:pt x="140" y="101"/>
                    <a:pt x="138" y="102"/>
                  </a:cubicBezTo>
                  <a:cubicBezTo>
                    <a:pt x="134" y="103"/>
                    <a:pt x="126" y="106"/>
                    <a:pt x="111" y="111"/>
                  </a:cubicBezTo>
                  <a:cubicBezTo>
                    <a:pt x="111" y="110"/>
                    <a:pt x="111" y="110"/>
                    <a:pt x="111" y="109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6" y="106"/>
                    <a:pt x="123" y="103"/>
                    <a:pt x="130" y="101"/>
                  </a:cubicBezTo>
                  <a:cubicBezTo>
                    <a:pt x="130" y="102"/>
                    <a:pt x="130" y="102"/>
                    <a:pt x="130" y="102"/>
                  </a:cubicBezTo>
                  <a:cubicBezTo>
                    <a:pt x="131" y="102"/>
                    <a:pt x="131" y="102"/>
                    <a:pt x="131" y="102"/>
                  </a:cubicBezTo>
                  <a:cubicBezTo>
                    <a:pt x="131" y="102"/>
                    <a:pt x="132" y="102"/>
                    <a:pt x="132" y="101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34" y="100"/>
                    <a:pt x="135" y="99"/>
                    <a:pt x="137" y="99"/>
                  </a:cubicBezTo>
                  <a:cubicBezTo>
                    <a:pt x="138" y="98"/>
                    <a:pt x="138" y="98"/>
                    <a:pt x="139" y="97"/>
                  </a:cubicBezTo>
                  <a:cubicBezTo>
                    <a:pt x="140" y="96"/>
                    <a:pt x="140" y="95"/>
                    <a:pt x="140" y="93"/>
                  </a:cubicBezTo>
                  <a:cubicBezTo>
                    <a:pt x="140" y="91"/>
                    <a:pt x="140" y="89"/>
                    <a:pt x="139" y="87"/>
                  </a:cubicBezTo>
                  <a:cubicBezTo>
                    <a:pt x="139" y="87"/>
                    <a:pt x="139" y="86"/>
                    <a:pt x="139" y="86"/>
                  </a:cubicBezTo>
                  <a:cubicBezTo>
                    <a:pt x="139" y="85"/>
                    <a:pt x="140" y="85"/>
                    <a:pt x="139" y="84"/>
                  </a:cubicBezTo>
                  <a:cubicBezTo>
                    <a:pt x="138" y="76"/>
                    <a:pt x="137" y="69"/>
                    <a:pt x="135" y="61"/>
                  </a:cubicBezTo>
                  <a:cubicBezTo>
                    <a:pt x="135" y="60"/>
                    <a:pt x="134" y="60"/>
                    <a:pt x="134" y="60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3" y="59"/>
                    <a:pt x="132" y="59"/>
                    <a:pt x="132" y="59"/>
                  </a:cubicBezTo>
                  <a:cubicBezTo>
                    <a:pt x="128" y="61"/>
                    <a:pt x="124" y="63"/>
                    <a:pt x="120" y="65"/>
                  </a:cubicBezTo>
                  <a:cubicBezTo>
                    <a:pt x="121" y="61"/>
                    <a:pt x="122" y="57"/>
                    <a:pt x="123" y="53"/>
                  </a:cubicBezTo>
                  <a:cubicBezTo>
                    <a:pt x="124" y="48"/>
                    <a:pt x="125" y="43"/>
                    <a:pt x="127" y="36"/>
                  </a:cubicBezTo>
                  <a:cubicBezTo>
                    <a:pt x="128" y="33"/>
                    <a:pt x="128" y="29"/>
                    <a:pt x="128" y="26"/>
                  </a:cubicBezTo>
                  <a:cubicBezTo>
                    <a:pt x="128" y="25"/>
                    <a:pt x="128" y="25"/>
                    <a:pt x="128" y="24"/>
                  </a:cubicBezTo>
                  <a:cubicBezTo>
                    <a:pt x="128" y="17"/>
                    <a:pt x="127" y="9"/>
                    <a:pt x="126" y="2"/>
                  </a:cubicBezTo>
                  <a:cubicBezTo>
                    <a:pt x="126" y="1"/>
                    <a:pt x="126" y="1"/>
                    <a:pt x="125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0"/>
                    <a:pt x="124" y="0"/>
                    <a:pt x="12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90" name="Rectangle 874"/>
            <p:cNvSpPr>
              <a:spLocks noChangeArrowheads="1"/>
            </p:cNvSpPr>
            <p:nvPr/>
          </p:nvSpPr>
          <p:spPr bwMode="auto">
            <a:xfrm>
              <a:off x="2862" y="2307"/>
              <a:ext cx="1" cy="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91" name="Freeform 875"/>
            <p:cNvSpPr>
              <a:spLocks/>
            </p:cNvSpPr>
            <p:nvPr/>
          </p:nvSpPr>
          <p:spPr bwMode="auto">
            <a:xfrm>
              <a:off x="2862" y="23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92" name="Freeform 876"/>
            <p:cNvSpPr>
              <a:spLocks noEditPoints="1"/>
            </p:cNvSpPr>
            <p:nvPr/>
          </p:nvSpPr>
          <p:spPr bwMode="auto">
            <a:xfrm>
              <a:off x="4389" y="981"/>
              <a:ext cx="299" cy="417"/>
            </a:xfrm>
            <a:custGeom>
              <a:avLst/>
              <a:gdLst>
                <a:gd name="T0" fmla="*/ 96 w 126"/>
                <a:gd name="T1" fmla="*/ 172 h 176"/>
                <a:gd name="T2" fmla="*/ 94 w 126"/>
                <a:gd name="T3" fmla="*/ 160 h 176"/>
                <a:gd name="T4" fmla="*/ 80 w 126"/>
                <a:gd name="T5" fmla="*/ 170 h 176"/>
                <a:gd name="T6" fmla="*/ 70 w 126"/>
                <a:gd name="T7" fmla="*/ 155 h 176"/>
                <a:gd name="T8" fmla="*/ 121 w 126"/>
                <a:gd name="T9" fmla="*/ 158 h 176"/>
                <a:gd name="T10" fmla="*/ 63 w 126"/>
                <a:gd name="T11" fmla="*/ 164 h 176"/>
                <a:gd name="T12" fmla="*/ 50 w 126"/>
                <a:gd name="T13" fmla="*/ 157 h 176"/>
                <a:gd name="T14" fmla="*/ 49 w 126"/>
                <a:gd name="T15" fmla="*/ 154 h 176"/>
                <a:gd name="T16" fmla="*/ 45 w 126"/>
                <a:gd name="T17" fmla="*/ 141 h 176"/>
                <a:gd name="T18" fmla="*/ 37 w 126"/>
                <a:gd name="T19" fmla="*/ 143 h 176"/>
                <a:gd name="T20" fmla="*/ 30 w 126"/>
                <a:gd name="T21" fmla="*/ 119 h 176"/>
                <a:gd name="T22" fmla="*/ 28 w 126"/>
                <a:gd name="T23" fmla="*/ 118 h 176"/>
                <a:gd name="T24" fmla="*/ 9 w 126"/>
                <a:gd name="T25" fmla="*/ 119 h 176"/>
                <a:gd name="T26" fmla="*/ 20 w 126"/>
                <a:gd name="T27" fmla="*/ 106 h 176"/>
                <a:gd name="T28" fmla="*/ 74 w 126"/>
                <a:gd name="T29" fmla="*/ 104 h 176"/>
                <a:gd name="T30" fmla="*/ 65 w 126"/>
                <a:gd name="T31" fmla="*/ 104 h 176"/>
                <a:gd name="T32" fmla="*/ 75 w 126"/>
                <a:gd name="T33" fmla="*/ 115 h 176"/>
                <a:gd name="T34" fmla="*/ 87 w 126"/>
                <a:gd name="T35" fmla="*/ 114 h 176"/>
                <a:gd name="T36" fmla="*/ 89 w 126"/>
                <a:gd name="T37" fmla="*/ 115 h 176"/>
                <a:gd name="T38" fmla="*/ 5 w 126"/>
                <a:gd name="T39" fmla="*/ 101 h 176"/>
                <a:gd name="T40" fmla="*/ 6 w 126"/>
                <a:gd name="T41" fmla="*/ 81 h 176"/>
                <a:gd name="T42" fmla="*/ 81 w 126"/>
                <a:gd name="T43" fmla="*/ 76 h 176"/>
                <a:gd name="T44" fmla="*/ 67 w 126"/>
                <a:gd name="T45" fmla="*/ 83 h 176"/>
                <a:gd name="T46" fmla="*/ 91 w 126"/>
                <a:gd name="T47" fmla="*/ 76 h 176"/>
                <a:gd name="T48" fmla="*/ 59 w 126"/>
                <a:gd name="T49" fmla="*/ 81 h 176"/>
                <a:gd name="T50" fmla="*/ 64 w 126"/>
                <a:gd name="T51" fmla="*/ 83 h 176"/>
                <a:gd name="T52" fmla="*/ 102 w 126"/>
                <a:gd name="T53" fmla="*/ 75 h 176"/>
                <a:gd name="T54" fmla="*/ 99 w 126"/>
                <a:gd name="T55" fmla="*/ 76 h 176"/>
                <a:gd name="T56" fmla="*/ 22 w 126"/>
                <a:gd name="T57" fmla="*/ 75 h 176"/>
                <a:gd name="T58" fmla="*/ 4 w 126"/>
                <a:gd name="T59" fmla="*/ 76 h 176"/>
                <a:gd name="T60" fmla="*/ 67 w 126"/>
                <a:gd name="T61" fmla="*/ 44 h 176"/>
                <a:gd name="T62" fmla="*/ 112 w 126"/>
                <a:gd name="T63" fmla="*/ 46 h 176"/>
                <a:gd name="T64" fmla="*/ 116 w 126"/>
                <a:gd name="T65" fmla="*/ 37 h 176"/>
                <a:gd name="T66" fmla="*/ 105 w 126"/>
                <a:gd name="T67" fmla="*/ 42 h 176"/>
                <a:gd name="T68" fmla="*/ 85 w 126"/>
                <a:gd name="T69" fmla="*/ 33 h 176"/>
                <a:gd name="T70" fmla="*/ 103 w 126"/>
                <a:gd name="T71" fmla="*/ 33 h 176"/>
                <a:gd name="T72" fmla="*/ 88 w 126"/>
                <a:gd name="T73" fmla="*/ 39 h 176"/>
                <a:gd name="T74" fmla="*/ 120 w 126"/>
                <a:gd name="T75" fmla="*/ 24 h 176"/>
                <a:gd name="T76" fmla="*/ 75 w 126"/>
                <a:gd name="T77" fmla="*/ 56 h 176"/>
                <a:gd name="T78" fmla="*/ 51 w 126"/>
                <a:gd name="T79" fmla="*/ 72 h 176"/>
                <a:gd name="T80" fmla="*/ 50 w 126"/>
                <a:gd name="T81" fmla="*/ 85 h 176"/>
                <a:gd name="T82" fmla="*/ 78 w 126"/>
                <a:gd name="T83" fmla="*/ 100 h 176"/>
                <a:gd name="T84" fmla="*/ 62 w 126"/>
                <a:gd name="T85" fmla="*/ 118 h 176"/>
                <a:gd name="T86" fmla="*/ 97 w 126"/>
                <a:gd name="T87" fmla="*/ 156 h 176"/>
                <a:gd name="T88" fmla="*/ 10 w 126"/>
                <a:gd name="T89" fmla="*/ 101 h 176"/>
                <a:gd name="T90" fmla="*/ 25 w 126"/>
                <a:gd name="T91" fmla="*/ 84 h 176"/>
                <a:gd name="T92" fmla="*/ 23 w 126"/>
                <a:gd name="T93" fmla="*/ 71 h 176"/>
                <a:gd name="T94" fmla="*/ 66 w 126"/>
                <a:gd name="T95" fmla="*/ 6 h 176"/>
                <a:gd name="T96" fmla="*/ 6 w 126"/>
                <a:gd name="T97" fmla="*/ 54 h 176"/>
                <a:gd name="T98" fmla="*/ 0 w 126"/>
                <a:gd name="T99" fmla="*/ 85 h 176"/>
                <a:gd name="T100" fmla="*/ 8 w 126"/>
                <a:gd name="T101" fmla="*/ 86 h 176"/>
                <a:gd name="T102" fmla="*/ 1 w 126"/>
                <a:gd name="T103" fmla="*/ 122 h 176"/>
                <a:gd name="T104" fmla="*/ 6 w 126"/>
                <a:gd name="T105" fmla="*/ 123 h 176"/>
                <a:gd name="T106" fmla="*/ 102 w 126"/>
                <a:gd name="T107" fmla="*/ 176 h 176"/>
                <a:gd name="T108" fmla="*/ 124 w 126"/>
                <a:gd name="T109" fmla="*/ 173 h 176"/>
                <a:gd name="T110" fmla="*/ 125 w 126"/>
                <a:gd name="T111" fmla="*/ 123 h 176"/>
                <a:gd name="T112" fmla="*/ 71 w 126"/>
                <a:gd name="T113" fmla="*/ 124 h 176"/>
                <a:gd name="T114" fmla="*/ 104 w 126"/>
                <a:gd name="T115" fmla="*/ 82 h 176"/>
                <a:gd name="T116" fmla="*/ 105 w 126"/>
                <a:gd name="T117" fmla="*/ 54 h 176"/>
                <a:gd name="T118" fmla="*/ 112 w 126"/>
                <a:gd name="T119" fmla="*/ 51 h 176"/>
                <a:gd name="T120" fmla="*/ 93 w 126"/>
                <a:gd name="T12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6" h="176">
                  <a:moveTo>
                    <a:pt x="116" y="171"/>
                  </a:moveTo>
                  <a:cubicBezTo>
                    <a:pt x="117" y="168"/>
                    <a:pt x="119" y="164"/>
                    <a:pt x="120" y="161"/>
                  </a:cubicBezTo>
                  <a:cubicBezTo>
                    <a:pt x="120" y="163"/>
                    <a:pt x="120" y="166"/>
                    <a:pt x="120" y="168"/>
                  </a:cubicBezTo>
                  <a:cubicBezTo>
                    <a:pt x="120" y="169"/>
                    <a:pt x="120" y="170"/>
                    <a:pt x="120" y="171"/>
                  </a:cubicBezTo>
                  <a:cubicBezTo>
                    <a:pt x="119" y="171"/>
                    <a:pt x="117" y="171"/>
                    <a:pt x="116" y="171"/>
                  </a:cubicBezTo>
                  <a:moveTo>
                    <a:pt x="97" y="160"/>
                  </a:moveTo>
                  <a:cubicBezTo>
                    <a:pt x="99" y="160"/>
                    <a:pt x="101" y="160"/>
                    <a:pt x="102" y="160"/>
                  </a:cubicBezTo>
                  <a:cubicBezTo>
                    <a:pt x="100" y="163"/>
                    <a:pt x="97" y="167"/>
                    <a:pt x="96" y="172"/>
                  </a:cubicBezTo>
                  <a:cubicBezTo>
                    <a:pt x="94" y="172"/>
                    <a:pt x="92" y="171"/>
                    <a:pt x="90" y="171"/>
                  </a:cubicBezTo>
                  <a:cubicBezTo>
                    <a:pt x="91" y="167"/>
                    <a:pt x="93" y="163"/>
                    <a:pt x="96" y="160"/>
                  </a:cubicBezTo>
                  <a:cubicBezTo>
                    <a:pt x="97" y="160"/>
                    <a:pt x="97" y="160"/>
                    <a:pt x="97" y="160"/>
                  </a:cubicBezTo>
                  <a:moveTo>
                    <a:pt x="88" y="171"/>
                  </a:moveTo>
                  <a:cubicBezTo>
                    <a:pt x="86" y="171"/>
                    <a:pt x="84" y="170"/>
                    <a:pt x="82" y="170"/>
                  </a:cubicBezTo>
                  <a:cubicBezTo>
                    <a:pt x="83" y="166"/>
                    <a:pt x="85" y="163"/>
                    <a:pt x="87" y="160"/>
                  </a:cubicBezTo>
                  <a:cubicBezTo>
                    <a:pt x="87" y="159"/>
                    <a:pt x="87" y="159"/>
                    <a:pt x="87" y="159"/>
                  </a:cubicBezTo>
                  <a:cubicBezTo>
                    <a:pt x="89" y="159"/>
                    <a:pt x="91" y="160"/>
                    <a:pt x="94" y="160"/>
                  </a:cubicBezTo>
                  <a:cubicBezTo>
                    <a:pt x="91" y="163"/>
                    <a:pt x="89" y="167"/>
                    <a:pt x="88" y="171"/>
                  </a:cubicBezTo>
                  <a:moveTo>
                    <a:pt x="102" y="172"/>
                  </a:moveTo>
                  <a:cubicBezTo>
                    <a:pt x="100" y="172"/>
                    <a:pt x="99" y="172"/>
                    <a:pt x="98" y="172"/>
                  </a:cubicBezTo>
                  <a:cubicBezTo>
                    <a:pt x="100" y="167"/>
                    <a:pt x="102" y="163"/>
                    <a:pt x="105" y="159"/>
                  </a:cubicBezTo>
                  <a:cubicBezTo>
                    <a:pt x="107" y="159"/>
                    <a:pt x="110" y="159"/>
                    <a:pt x="113" y="158"/>
                  </a:cubicBezTo>
                  <a:cubicBezTo>
                    <a:pt x="110" y="162"/>
                    <a:pt x="107" y="167"/>
                    <a:pt x="105" y="172"/>
                  </a:cubicBezTo>
                  <a:cubicBezTo>
                    <a:pt x="104" y="172"/>
                    <a:pt x="103" y="172"/>
                    <a:pt x="102" y="172"/>
                  </a:cubicBezTo>
                  <a:moveTo>
                    <a:pt x="80" y="170"/>
                  </a:moveTo>
                  <a:cubicBezTo>
                    <a:pt x="78" y="169"/>
                    <a:pt x="75" y="169"/>
                    <a:pt x="73" y="168"/>
                  </a:cubicBezTo>
                  <a:cubicBezTo>
                    <a:pt x="73" y="168"/>
                    <a:pt x="73" y="168"/>
                    <a:pt x="73" y="168"/>
                  </a:cubicBezTo>
                  <a:cubicBezTo>
                    <a:pt x="75" y="164"/>
                    <a:pt x="77" y="161"/>
                    <a:pt x="79" y="158"/>
                  </a:cubicBezTo>
                  <a:cubicBezTo>
                    <a:pt x="81" y="158"/>
                    <a:pt x="83" y="159"/>
                    <a:pt x="85" y="159"/>
                  </a:cubicBezTo>
                  <a:cubicBezTo>
                    <a:pt x="83" y="162"/>
                    <a:pt x="81" y="166"/>
                    <a:pt x="80" y="170"/>
                  </a:cubicBezTo>
                  <a:moveTo>
                    <a:pt x="71" y="167"/>
                  </a:moveTo>
                  <a:cubicBezTo>
                    <a:pt x="69" y="167"/>
                    <a:pt x="67" y="166"/>
                    <a:pt x="65" y="165"/>
                  </a:cubicBezTo>
                  <a:cubicBezTo>
                    <a:pt x="66" y="162"/>
                    <a:pt x="68" y="159"/>
                    <a:pt x="70" y="155"/>
                  </a:cubicBezTo>
                  <a:cubicBezTo>
                    <a:pt x="72" y="156"/>
                    <a:pt x="74" y="157"/>
                    <a:pt x="77" y="157"/>
                  </a:cubicBezTo>
                  <a:cubicBezTo>
                    <a:pt x="75" y="161"/>
                    <a:pt x="73" y="164"/>
                    <a:pt x="71" y="167"/>
                  </a:cubicBezTo>
                  <a:cubicBezTo>
                    <a:pt x="71" y="167"/>
                    <a:pt x="71" y="167"/>
                    <a:pt x="71" y="167"/>
                  </a:cubicBezTo>
                  <a:cubicBezTo>
                    <a:pt x="71" y="167"/>
                    <a:pt x="71" y="167"/>
                    <a:pt x="71" y="167"/>
                  </a:cubicBezTo>
                  <a:moveTo>
                    <a:pt x="107" y="172"/>
                  </a:moveTo>
                  <a:cubicBezTo>
                    <a:pt x="110" y="167"/>
                    <a:pt x="112" y="162"/>
                    <a:pt x="115" y="157"/>
                  </a:cubicBezTo>
                  <a:cubicBezTo>
                    <a:pt x="117" y="157"/>
                    <a:pt x="119" y="156"/>
                    <a:pt x="121" y="155"/>
                  </a:cubicBezTo>
                  <a:cubicBezTo>
                    <a:pt x="121" y="156"/>
                    <a:pt x="121" y="157"/>
                    <a:pt x="121" y="158"/>
                  </a:cubicBezTo>
                  <a:cubicBezTo>
                    <a:pt x="120" y="158"/>
                    <a:pt x="120" y="158"/>
                    <a:pt x="120" y="158"/>
                  </a:cubicBezTo>
                  <a:cubicBezTo>
                    <a:pt x="117" y="162"/>
                    <a:pt x="115" y="167"/>
                    <a:pt x="113" y="171"/>
                  </a:cubicBezTo>
                  <a:cubicBezTo>
                    <a:pt x="111" y="171"/>
                    <a:pt x="109" y="172"/>
                    <a:pt x="107" y="172"/>
                  </a:cubicBezTo>
                  <a:moveTo>
                    <a:pt x="63" y="164"/>
                  </a:moveTo>
                  <a:cubicBezTo>
                    <a:pt x="61" y="163"/>
                    <a:pt x="60" y="163"/>
                    <a:pt x="58" y="162"/>
                  </a:cubicBezTo>
                  <a:cubicBezTo>
                    <a:pt x="60" y="159"/>
                    <a:pt x="62" y="156"/>
                    <a:pt x="64" y="153"/>
                  </a:cubicBezTo>
                  <a:cubicBezTo>
                    <a:pt x="65" y="154"/>
                    <a:pt x="67" y="154"/>
                    <a:pt x="68" y="155"/>
                  </a:cubicBezTo>
                  <a:cubicBezTo>
                    <a:pt x="66" y="158"/>
                    <a:pt x="65" y="161"/>
                    <a:pt x="63" y="164"/>
                  </a:cubicBezTo>
                  <a:cubicBezTo>
                    <a:pt x="63" y="164"/>
                    <a:pt x="63" y="164"/>
                    <a:pt x="63" y="164"/>
                  </a:cubicBezTo>
                  <a:moveTo>
                    <a:pt x="57" y="161"/>
                  </a:moveTo>
                  <a:cubicBezTo>
                    <a:pt x="55" y="160"/>
                    <a:pt x="53" y="159"/>
                    <a:pt x="52" y="158"/>
                  </a:cubicBezTo>
                  <a:cubicBezTo>
                    <a:pt x="53" y="155"/>
                    <a:pt x="55" y="153"/>
                    <a:pt x="57" y="150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9" y="151"/>
                    <a:pt x="60" y="152"/>
                    <a:pt x="62" y="152"/>
                  </a:cubicBezTo>
                  <a:cubicBezTo>
                    <a:pt x="60" y="155"/>
                    <a:pt x="58" y="158"/>
                    <a:pt x="57" y="161"/>
                  </a:cubicBezTo>
                  <a:moveTo>
                    <a:pt x="50" y="157"/>
                  </a:moveTo>
                  <a:cubicBezTo>
                    <a:pt x="48" y="155"/>
                    <a:pt x="45" y="153"/>
                    <a:pt x="43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4" y="147"/>
                    <a:pt x="45" y="145"/>
                    <a:pt x="47" y="142"/>
                  </a:cubicBezTo>
                  <a:cubicBezTo>
                    <a:pt x="48" y="144"/>
                    <a:pt x="49" y="145"/>
                    <a:pt x="51" y="146"/>
                  </a:cubicBezTo>
                  <a:cubicBezTo>
                    <a:pt x="52" y="146"/>
                    <a:pt x="52" y="146"/>
                    <a:pt x="52" y="146"/>
                  </a:cubicBezTo>
                  <a:cubicBezTo>
                    <a:pt x="50" y="148"/>
                    <a:pt x="48" y="151"/>
                    <a:pt x="48" y="153"/>
                  </a:cubicBezTo>
                  <a:cubicBezTo>
                    <a:pt x="47" y="154"/>
                    <a:pt x="48" y="154"/>
                    <a:pt x="48" y="154"/>
                  </a:cubicBezTo>
                  <a:cubicBezTo>
                    <a:pt x="48" y="154"/>
                    <a:pt x="48" y="154"/>
                    <a:pt x="49" y="154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50" y="151"/>
                    <a:pt x="52" y="149"/>
                    <a:pt x="53" y="148"/>
                  </a:cubicBezTo>
                  <a:cubicBezTo>
                    <a:pt x="54" y="148"/>
                    <a:pt x="55" y="149"/>
                    <a:pt x="56" y="149"/>
                  </a:cubicBezTo>
                  <a:cubicBezTo>
                    <a:pt x="54" y="151"/>
                    <a:pt x="52" y="154"/>
                    <a:pt x="50" y="157"/>
                  </a:cubicBezTo>
                  <a:moveTo>
                    <a:pt x="41" y="149"/>
                  </a:moveTo>
                  <a:cubicBezTo>
                    <a:pt x="40" y="147"/>
                    <a:pt x="39" y="146"/>
                    <a:pt x="38" y="145"/>
                  </a:cubicBezTo>
                  <a:cubicBezTo>
                    <a:pt x="39" y="142"/>
                    <a:pt x="41" y="140"/>
                    <a:pt x="42" y="137"/>
                  </a:cubicBezTo>
                  <a:cubicBezTo>
                    <a:pt x="43" y="139"/>
                    <a:pt x="44" y="140"/>
                    <a:pt x="45" y="141"/>
                  </a:cubicBezTo>
                  <a:cubicBezTo>
                    <a:pt x="44" y="143"/>
                    <a:pt x="42" y="146"/>
                    <a:pt x="41" y="149"/>
                  </a:cubicBezTo>
                  <a:moveTo>
                    <a:pt x="37" y="143"/>
                  </a:moveTo>
                  <a:cubicBezTo>
                    <a:pt x="35" y="142"/>
                    <a:pt x="34" y="140"/>
                    <a:pt x="34" y="139"/>
                  </a:cubicBezTo>
                  <a:cubicBezTo>
                    <a:pt x="34" y="139"/>
                    <a:pt x="34" y="138"/>
                    <a:pt x="34" y="138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5" y="136"/>
                    <a:pt x="36" y="134"/>
                    <a:pt x="37" y="132"/>
                  </a:cubicBezTo>
                  <a:cubicBezTo>
                    <a:pt x="38" y="133"/>
                    <a:pt x="39" y="134"/>
                    <a:pt x="40" y="136"/>
                  </a:cubicBezTo>
                  <a:cubicBezTo>
                    <a:pt x="39" y="138"/>
                    <a:pt x="38" y="141"/>
                    <a:pt x="37" y="143"/>
                  </a:cubicBezTo>
                  <a:moveTo>
                    <a:pt x="32" y="137"/>
                  </a:moveTo>
                  <a:cubicBezTo>
                    <a:pt x="31" y="135"/>
                    <a:pt x="30" y="133"/>
                    <a:pt x="29" y="131"/>
                  </a:cubicBezTo>
                  <a:cubicBezTo>
                    <a:pt x="30" y="129"/>
                    <a:pt x="31" y="126"/>
                    <a:pt x="32" y="124"/>
                  </a:cubicBezTo>
                  <a:cubicBezTo>
                    <a:pt x="33" y="126"/>
                    <a:pt x="34" y="128"/>
                    <a:pt x="36" y="130"/>
                  </a:cubicBezTo>
                  <a:cubicBezTo>
                    <a:pt x="35" y="132"/>
                    <a:pt x="33" y="134"/>
                    <a:pt x="32" y="137"/>
                  </a:cubicBezTo>
                  <a:moveTo>
                    <a:pt x="28" y="129"/>
                  </a:moveTo>
                  <a:cubicBezTo>
                    <a:pt x="27" y="128"/>
                    <a:pt x="27" y="127"/>
                    <a:pt x="27" y="126"/>
                  </a:cubicBezTo>
                  <a:cubicBezTo>
                    <a:pt x="27" y="123"/>
                    <a:pt x="28" y="121"/>
                    <a:pt x="30" y="119"/>
                  </a:cubicBezTo>
                  <a:cubicBezTo>
                    <a:pt x="30" y="120"/>
                    <a:pt x="31" y="121"/>
                    <a:pt x="31" y="122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30" y="125"/>
                    <a:pt x="29" y="127"/>
                    <a:pt x="28" y="129"/>
                  </a:cubicBezTo>
                  <a:moveTo>
                    <a:pt x="26" y="123"/>
                  </a:moveTo>
                  <a:cubicBezTo>
                    <a:pt x="25" y="122"/>
                    <a:pt x="25" y="121"/>
                    <a:pt x="25" y="120"/>
                  </a:cubicBezTo>
                  <a:cubicBezTo>
                    <a:pt x="25" y="115"/>
                    <a:pt x="25" y="112"/>
                    <a:pt x="25" y="109"/>
                  </a:cubicBezTo>
                  <a:cubicBezTo>
                    <a:pt x="26" y="112"/>
                    <a:pt x="27" y="115"/>
                    <a:pt x="29" y="11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7" y="119"/>
                    <a:pt x="26" y="121"/>
                    <a:pt x="26" y="123"/>
                  </a:cubicBezTo>
                  <a:moveTo>
                    <a:pt x="6" y="119"/>
                  </a:moveTo>
                  <a:cubicBezTo>
                    <a:pt x="9" y="105"/>
                    <a:pt x="9" y="105"/>
                    <a:pt x="9" y="105"/>
                  </a:cubicBezTo>
                  <a:cubicBezTo>
                    <a:pt x="9" y="105"/>
                    <a:pt x="10" y="105"/>
                    <a:pt x="10" y="105"/>
                  </a:cubicBezTo>
                  <a:cubicBezTo>
                    <a:pt x="11" y="105"/>
                    <a:pt x="12" y="105"/>
                    <a:pt x="12" y="105"/>
                  </a:cubicBezTo>
                  <a:cubicBezTo>
                    <a:pt x="10" y="110"/>
                    <a:pt x="8" y="114"/>
                    <a:pt x="7" y="119"/>
                  </a:cubicBezTo>
                  <a:cubicBezTo>
                    <a:pt x="6" y="119"/>
                    <a:pt x="6" y="119"/>
                    <a:pt x="6" y="119"/>
                  </a:cubicBezTo>
                  <a:moveTo>
                    <a:pt x="9" y="119"/>
                  </a:moveTo>
                  <a:cubicBezTo>
                    <a:pt x="10" y="114"/>
                    <a:pt x="12" y="110"/>
                    <a:pt x="14" y="106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16" y="105"/>
                    <a:pt x="17" y="105"/>
                    <a:pt x="18" y="105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6" y="110"/>
                    <a:pt x="14" y="114"/>
                    <a:pt x="12" y="119"/>
                  </a:cubicBezTo>
                  <a:cubicBezTo>
                    <a:pt x="9" y="119"/>
                    <a:pt x="9" y="119"/>
                    <a:pt x="9" y="119"/>
                  </a:cubicBezTo>
                  <a:moveTo>
                    <a:pt x="15" y="119"/>
                  </a:moveTo>
                  <a:cubicBezTo>
                    <a:pt x="16" y="114"/>
                    <a:pt x="18" y="110"/>
                    <a:pt x="20" y="106"/>
                  </a:cubicBezTo>
                  <a:cubicBezTo>
                    <a:pt x="20" y="105"/>
                    <a:pt x="20" y="105"/>
                    <a:pt x="19" y="105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21" y="104"/>
                    <a:pt x="21" y="104"/>
                    <a:pt x="22" y="104"/>
                  </a:cubicBezTo>
                  <a:cubicBezTo>
                    <a:pt x="22" y="110"/>
                    <a:pt x="21" y="113"/>
                    <a:pt x="21" y="118"/>
                  </a:cubicBezTo>
                  <a:cubicBezTo>
                    <a:pt x="15" y="119"/>
                    <a:pt x="15" y="119"/>
                    <a:pt x="15" y="119"/>
                  </a:cubicBezTo>
                  <a:moveTo>
                    <a:pt x="68" y="115"/>
                  </a:moveTo>
                  <a:cubicBezTo>
                    <a:pt x="68" y="115"/>
                    <a:pt x="68" y="115"/>
                    <a:pt x="68" y="115"/>
                  </a:cubicBezTo>
                  <a:cubicBezTo>
                    <a:pt x="69" y="111"/>
                    <a:pt x="71" y="107"/>
                    <a:pt x="74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5" y="104"/>
                    <a:pt x="77" y="104"/>
                    <a:pt x="78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6" y="108"/>
                    <a:pt x="74" y="111"/>
                    <a:pt x="73" y="115"/>
                  </a:cubicBezTo>
                  <a:cubicBezTo>
                    <a:pt x="68" y="115"/>
                    <a:pt x="68" y="115"/>
                    <a:pt x="68" y="115"/>
                  </a:cubicBezTo>
                  <a:moveTo>
                    <a:pt x="64" y="115"/>
                  </a:moveTo>
                  <a:cubicBezTo>
                    <a:pt x="63" y="113"/>
                    <a:pt x="62" y="112"/>
                    <a:pt x="61" y="111"/>
                  </a:cubicBezTo>
                  <a:cubicBezTo>
                    <a:pt x="62" y="109"/>
                    <a:pt x="64" y="106"/>
                    <a:pt x="65" y="104"/>
                  </a:cubicBezTo>
                  <a:cubicBezTo>
                    <a:pt x="67" y="104"/>
                    <a:pt x="69" y="104"/>
                    <a:pt x="72" y="104"/>
                  </a:cubicBezTo>
                  <a:cubicBezTo>
                    <a:pt x="69" y="107"/>
                    <a:pt x="67" y="111"/>
                    <a:pt x="66" y="115"/>
                  </a:cubicBezTo>
                  <a:cubicBezTo>
                    <a:pt x="64" y="115"/>
                    <a:pt x="64" y="115"/>
                    <a:pt x="64" y="115"/>
                  </a:cubicBezTo>
                  <a:moveTo>
                    <a:pt x="75" y="115"/>
                  </a:moveTo>
                  <a:cubicBezTo>
                    <a:pt x="77" y="111"/>
                    <a:pt x="79" y="108"/>
                    <a:pt x="81" y="104"/>
                  </a:cubicBezTo>
                  <a:cubicBezTo>
                    <a:pt x="83" y="104"/>
                    <a:pt x="85" y="104"/>
                    <a:pt x="87" y="104"/>
                  </a:cubicBezTo>
                  <a:cubicBezTo>
                    <a:pt x="84" y="107"/>
                    <a:pt x="82" y="111"/>
                    <a:pt x="80" y="115"/>
                  </a:cubicBezTo>
                  <a:cubicBezTo>
                    <a:pt x="75" y="115"/>
                    <a:pt x="75" y="115"/>
                    <a:pt x="75" y="115"/>
                  </a:cubicBezTo>
                  <a:moveTo>
                    <a:pt x="60" y="109"/>
                  </a:moveTo>
                  <a:cubicBezTo>
                    <a:pt x="60" y="107"/>
                    <a:pt x="59" y="106"/>
                    <a:pt x="58" y="104"/>
                  </a:cubicBezTo>
                  <a:cubicBezTo>
                    <a:pt x="60" y="104"/>
                    <a:pt x="61" y="104"/>
                    <a:pt x="63" y="104"/>
                  </a:cubicBezTo>
                  <a:cubicBezTo>
                    <a:pt x="62" y="106"/>
                    <a:pt x="61" y="107"/>
                    <a:pt x="60" y="109"/>
                  </a:cubicBezTo>
                  <a:moveTo>
                    <a:pt x="83" y="115"/>
                  </a:moveTo>
                  <a:cubicBezTo>
                    <a:pt x="84" y="111"/>
                    <a:pt x="87" y="107"/>
                    <a:pt x="90" y="104"/>
                  </a:cubicBezTo>
                  <a:cubicBezTo>
                    <a:pt x="91" y="104"/>
                    <a:pt x="92" y="104"/>
                    <a:pt x="94" y="104"/>
                  </a:cubicBezTo>
                  <a:cubicBezTo>
                    <a:pt x="91" y="107"/>
                    <a:pt x="89" y="111"/>
                    <a:pt x="87" y="114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3" y="115"/>
                    <a:pt x="83" y="115"/>
                    <a:pt x="83" y="115"/>
                  </a:cubicBezTo>
                  <a:moveTo>
                    <a:pt x="89" y="115"/>
                  </a:moveTo>
                  <a:cubicBezTo>
                    <a:pt x="91" y="111"/>
                    <a:pt x="93" y="107"/>
                    <a:pt x="96" y="104"/>
                  </a:cubicBezTo>
                  <a:cubicBezTo>
                    <a:pt x="98" y="104"/>
                    <a:pt x="99" y="104"/>
                    <a:pt x="101" y="104"/>
                  </a:cubicBezTo>
                  <a:cubicBezTo>
                    <a:pt x="99" y="107"/>
                    <a:pt x="96" y="111"/>
                    <a:pt x="94" y="115"/>
                  </a:cubicBezTo>
                  <a:cubicBezTo>
                    <a:pt x="89" y="115"/>
                    <a:pt x="89" y="115"/>
                    <a:pt x="89" y="115"/>
                  </a:cubicBezTo>
                  <a:moveTo>
                    <a:pt x="96" y="115"/>
                  </a:moveTo>
                  <a:cubicBezTo>
                    <a:pt x="98" y="111"/>
                    <a:pt x="101" y="108"/>
                    <a:pt x="103" y="104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96" y="115"/>
                    <a:pt x="96" y="115"/>
                    <a:pt x="96" y="115"/>
                  </a:cubicBezTo>
                  <a:moveTo>
                    <a:pt x="5" y="104"/>
                  </a:moveTo>
                  <a:cubicBezTo>
                    <a:pt x="5" y="101"/>
                    <a:pt x="5" y="101"/>
                    <a:pt x="5" y="101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5" y="101"/>
                    <a:pt x="5" y="102"/>
                    <a:pt x="5" y="103"/>
                  </a:cubicBezTo>
                  <a:cubicBezTo>
                    <a:pt x="5" y="104"/>
                    <a:pt x="5" y="104"/>
                    <a:pt x="5" y="104"/>
                  </a:cubicBezTo>
                  <a:moveTo>
                    <a:pt x="6" y="81"/>
                  </a:moveTo>
                  <a:cubicBezTo>
                    <a:pt x="9" y="77"/>
                    <a:pt x="9" y="77"/>
                    <a:pt x="9" y="77"/>
                  </a:cubicBezTo>
                  <a:cubicBezTo>
                    <a:pt x="9" y="77"/>
                    <a:pt x="10" y="77"/>
                    <a:pt x="11" y="77"/>
                  </a:cubicBezTo>
                  <a:cubicBezTo>
                    <a:pt x="10" y="78"/>
                    <a:pt x="9" y="79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6" y="81"/>
                    <a:pt x="6" y="81"/>
                    <a:pt x="6" y="81"/>
                  </a:cubicBezTo>
                  <a:moveTo>
                    <a:pt x="10" y="81"/>
                  </a:moveTo>
                  <a:cubicBezTo>
                    <a:pt x="11" y="80"/>
                    <a:pt x="13" y="78"/>
                    <a:pt x="14" y="76"/>
                  </a:cubicBezTo>
                  <a:cubicBezTo>
                    <a:pt x="15" y="76"/>
                    <a:pt x="16" y="76"/>
                    <a:pt x="17" y="76"/>
                  </a:cubicBezTo>
                  <a:cubicBezTo>
                    <a:pt x="16" y="78"/>
                    <a:pt x="15" y="79"/>
                    <a:pt x="14" y="81"/>
                  </a:cubicBezTo>
                  <a:cubicBezTo>
                    <a:pt x="10" y="81"/>
                    <a:pt x="10" y="81"/>
                    <a:pt x="10" y="81"/>
                  </a:cubicBezTo>
                  <a:moveTo>
                    <a:pt x="73" y="83"/>
                  </a:moveTo>
                  <a:cubicBezTo>
                    <a:pt x="74" y="80"/>
                    <a:pt x="76" y="78"/>
                    <a:pt x="77" y="76"/>
                  </a:cubicBezTo>
                  <a:cubicBezTo>
                    <a:pt x="79" y="76"/>
                    <a:pt x="80" y="76"/>
                    <a:pt x="81" y="76"/>
                  </a:cubicBezTo>
                  <a:cubicBezTo>
                    <a:pt x="81" y="76"/>
                    <a:pt x="82" y="76"/>
                    <a:pt x="83" y="76"/>
                  </a:cubicBezTo>
                  <a:cubicBezTo>
                    <a:pt x="81" y="78"/>
                    <a:pt x="80" y="80"/>
                    <a:pt x="78" y="82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7" y="83"/>
                    <a:pt x="75" y="83"/>
                    <a:pt x="74" y="83"/>
                  </a:cubicBezTo>
                  <a:cubicBezTo>
                    <a:pt x="73" y="83"/>
                    <a:pt x="73" y="83"/>
                    <a:pt x="73" y="83"/>
                  </a:cubicBezTo>
                  <a:moveTo>
                    <a:pt x="71" y="83"/>
                  </a:moveTo>
                  <a:cubicBezTo>
                    <a:pt x="69" y="83"/>
                    <a:pt x="68" y="83"/>
                    <a:pt x="67" y="83"/>
                  </a:cubicBezTo>
                  <a:cubicBezTo>
                    <a:pt x="67" y="83"/>
                    <a:pt x="67" y="83"/>
                    <a:pt x="67" y="83"/>
                  </a:cubicBezTo>
                  <a:cubicBezTo>
                    <a:pt x="68" y="80"/>
                    <a:pt x="70" y="78"/>
                    <a:pt x="72" y="76"/>
                  </a:cubicBezTo>
                  <a:cubicBezTo>
                    <a:pt x="72" y="76"/>
                    <a:pt x="72" y="76"/>
                    <a:pt x="72" y="76"/>
                  </a:cubicBezTo>
                  <a:cubicBezTo>
                    <a:pt x="73" y="76"/>
                    <a:pt x="74" y="76"/>
                    <a:pt x="75" y="76"/>
                  </a:cubicBezTo>
                  <a:cubicBezTo>
                    <a:pt x="74" y="78"/>
                    <a:pt x="72" y="80"/>
                    <a:pt x="71" y="82"/>
                  </a:cubicBezTo>
                  <a:cubicBezTo>
                    <a:pt x="71" y="83"/>
                    <a:pt x="71" y="83"/>
                    <a:pt x="71" y="83"/>
                  </a:cubicBezTo>
                  <a:moveTo>
                    <a:pt x="80" y="83"/>
                  </a:moveTo>
                  <a:cubicBezTo>
                    <a:pt x="82" y="80"/>
                    <a:pt x="83" y="78"/>
                    <a:pt x="85" y="76"/>
                  </a:cubicBezTo>
                  <a:cubicBezTo>
                    <a:pt x="87" y="76"/>
                    <a:pt x="89" y="76"/>
                    <a:pt x="91" y="76"/>
                  </a:cubicBezTo>
                  <a:cubicBezTo>
                    <a:pt x="89" y="78"/>
                    <a:pt x="87" y="80"/>
                    <a:pt x="85" y="82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3" y="83"/>
                    <a:pt x="82" y="83"/>
                    <a:pt x="80" y="83"/>
                  </a:cubicBezTo>
                  <a:moveTo>
                    <a:pt x="54" y="83"/>
                  </a:moveTo>
                  <a:cubicBezTo>
                    <a:pt x="54" y="82"/>
                    <a:pt x="54" y="82"/>
                    <a:pt x="54" y="81"/>
                  </a:cubicBezTo>
                  <a:cubicBezTo>
                    <a:pt x="55" y="79"/>
                    <a:pt x="57" y="77"/>
                    <a:pt x="58" y="76"/>
                  </a:cubicBezTo>
                  <a:cubicBezTo>
                    <a:pt x="59" y="76"/>
                    <a:pt x="61" y="76"/>
                    <a:pt x="62" y="76"/>
                  </a:cubicBezTo>
                  <a:cubicBezTo>
                    <a:pt x="61" y="77"/>
                    <a:pt x="59" y="79"/>
                    <a:pt x="59" y="81"/>
                  </a:cubicBezTo>
                  <a:cubicBezTo>
                    <a:pt x="58" y="82"/>
                    <a:pt x="59" y="82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60" y="83"/>
                    <a:pt x="60" y="82"/>
                    <a:pt x="60" y="82"/>
                  </a:cubicBezTo>
                  <a:cubicBezTo>
                    <a:pt x="61" y="80"/>
                    <a:pt x="63" y="78"/>
                    <a:pt x="64" y="76"/>
                  </a:cubicBezTo>
                  <a:cubicBezTo>
                    <a:pt x="66" y="76"/>
                    <a:pt x="68" y="76"/>
                    <a:pt x="70" y="76"/>
                  </a:cubicBezTo>
                  <a:cubicBezTo>
                    <a:pt x="68" y="77"/>
                    <a:pt x="66" y="80"/>
                    <a:pt x="65" y="82"/>
                  </a:cubicBezTo>
                  <a:cubicBezTo>
                    <a:pt x="65" y="83"/>
                    <a:pt x="65" y="83"/>
                    <a:pt x="65" y="83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0" y="83"/>
                    <a:pt x="57" y="83"/>
                    <a:pt x="54" y="83"/>
                  </a:cubicBezTo>
                  <a:moveTo>
                    <a:pt x="54" y="78"/>
                  </a:moveTo>
                  <a:cubicBezTo>
                    <a:pt x="54" y="77"/>
                    <a:pt x="54" y="76"/>
                    <a:pt x="54" y="76"/>
                  </a:cubicBezTo>
                  <a:cubicBezTo>
                    <a:pt x="54" y="76"/>
                    <a:pt x="55" y="76"/>
                    <a:pt x="56" y="76"/>
                  </a:cubicBezTo>
                  <a:cubicBezTo>
                    <a:pt x="55" y="76"/>
                    <a:pt x="54" y="77"/>
                    <a:pt x="54" y="78"/>
                  </a:cubicBezTo>
                  <a:moveTo>
                    <a:pt x="87" y="83"/>
                  </a:moveTo>
                  <a:cubicBezTo>
                    <a:pt x="89" y="80"/>
                    <a:pt x="92" y="78"/>
                    <a:pt x="94" y="76"/>
                  </a:cubicBezTo>
                  <a:cubicBezTo>
                    <a:pt x="97" y="76"/>
                    <a:pt x="99" y="76"/>
                    <a:pt x="102" y="75"/>
                  </a:cubicBezTo>
                  <a:cubicBezTo>
                    <a:pt x="100" y="81"/>
                    <a:pt x="100" y="81"/>
                    <a:pt x="100" y="81"/>
                  </a:cubicBezTo>
                  <a:cubicBezTo>
                    <a:pt x="99" y="82"/>
                    <a:pt x="99" y="82"/>
                    <a:pt x="99" y="82"/>
                  </a:cubicBezTo>
                  <a:cubicBezTo>
                    <a:pt x="98" y="82"/>
                    <a:pt x="96" y="83"/>
                    <a:pt x="95" y="83"/>
                  </a:cubicBezTo>
                  <a:cubicBezTo>
                    <a:pt x="96" y="81"/>
                    <a:pt x="97" y="79"/>
                    <a:pt x="98" y="78"/>
                  </a:cubicBezTo>
                  <a:cubicBezTo>
                    <a:pt x="99" y="77"/>
                    <a:pt x="99" y="77"/>
                    <a:pt x="99" y="77"/>
                  </a:cubicBezTo>
                  <a:cubicBezTo>
                    <a:pt x="100" y="77"/>
                    <a:pt x="100" y="77"/>
                    <a:pt x="100" y="76"/>
                  </a:cubicBezTo>
                  <a:cubicBezTo>
                    <a:pt x="100" y="76"/>
                    <a:pt x="100" y="76"/>
                    <a:pt x="99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9" y="76"/>
                    <a:pt x="98" y="76"/>
                    <a:pt x="98" y="76"/>
                  </a:cubicBezTo>
                  <a:cubicBezTo>
                    <a:pt x="97" y="76"/>
                    <a:pt x="97" y="76"/>
                    <a:pt x="97" y="76"/>
                  </a:cubicBezTo>
                  <a:cubicBezTo>
                    <a:pt x="95" y="78"/>
                    <a:pt x="94" y="80"/>
                    <a:pt x="92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0" y="83"/>
                    <a:pt x="88" y="83"/>
                    <a:pt x="87" y="83"/>
                  </a:cubicBezTo>
                  <a:moveTo>
                    <a:pt x="16" y="81"/>
                  </a:moveTo>
                  <a:cubicBezTo>
                    <a:pt x="17" y="79"/>
                    <a:pt x="18" y="77"/>
                    <a:pt x="19" y="75"/>
                  </a:cubicBezTo>
                  <a:cubicBezTo>
                    <a:pt x="20" y="75"/>
                    <a:pt x="21" y="75"/>
                    <a:pt x="22" y="75"/>
                  </a:cubicBezTo>
                  <a:cubicBezTo>
                    <a:pt x="22" y="77"/>
                    <a:pt x="22" y="79"/>
                    <a:pt x="21" y="81"/>
                  </a:cubicBezTo>
                  <a:cubicBezTo>
                    <a:pt x="16" y="81"/>
                    <a:pt x="16" y="81"/>
                    <a:pt x="16" y="81"/>
                  </a:cubicBezTo>
                  <a:moveTo>
                    <a:pt x="4" y="76"/>
                  </a:moveTo>
                  <a:cubicBezTo>
                    <a:pt x="4" y="68"/>
                    <a:pt x="4" y="68"/>
                    <a:pt x="4" y="68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7"/>
                    <a:pt x="5" y="68"/>
                    <a:pt x="5" y="69"/>
                  </a:cubicBezTo>
                  <a:cubicBezTo>
                    <a:pt x="5" y="71"/>
                    <a:pt x="5" y="73"/>
                    <a:pt x="5" y="74"/>
                  </a:cubicBezTo>
                  <a:cubicBezTo>
                    <a:pt x="4" y="76"/>
                    <a:pt x="4" y="76"/>
                    <a:pt x="4" y="76"/>
                  </a:cubicBezTo>
                  <a:moveTo>
                    <a:pt x="61" y="52"/>
                  </a:moveTo>
                  <a:cubicBezTo>
                    <a:pt x="60" y="52"/>
                    <a:pt x="60" y="52"/>
                    <a:pt x="60" y="52"/>
                  </a:cubicBezTo>
                  <a:cubicBezTo>
                    <a:pt x="61" y="50"/>
                    <a:pt x="62" y="49"/>
                    <a:pt x="62" y="48"/>
                  </a:cubicBezTo>
                  <a:cubicBezTo>
                    <a:pt x="62" y="49"/>
                    <a:pt x="62" y="50"/>
                    <a:pt x="61" y="51"/>
                  </a:cubicBezTo>
                  <a:cubicBezTo>
                    <a:pt x="61" y="52"/>
                    <a:pt x="61" y="52"/>
                    <a:pt x="61" y="52"/>
                  </a:cubicBezTo>
                  <a:moveTo>
                    <a:pt x="65" y="52"/>
                  </a:moveTo>
                  <a:cubicBezTo>
                    <a:pt x="64" y="52"/>
                    <a:pt x="64" y="52"/>
                    <a:pt x="63" y="52"/>
                  </a:cubicBezTo>
                  <a:cubicBezTo>
                    <a:pt x="64" y="49"/>
                    <a:pt x="65" y="47"/>
                    <a:pt x="67" y="44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8" y="42"/>
                    <a:pt x="69" y="41"/>
                    <a:pt x="71" y="40"/>
                  </a:cubicBezTo>
                  <a:cubicBezTo>
                    <a:pt x="70" y="43"/>
                    <a:pt x="69" y="46"/>
                    <a:pt x="67" y="48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7" y="49"/>
                    <a:pt x="66" y="50"/>
                    <a:pt x="65" y="51"/>
                  </a:cubicBezTo>
                  <a:cubicBezTo>
                    <a:pt x="65" y="52"/>
                    <a:pt x="65" y="52"/>
                    <a:pt x="65" y="52"/>
                  </a:cubicBezTo>
                  <a:cubicBezTo>
                    <a:pt x="65" y="52"/>
                    <a:pt x="65" y="52"/>
                    <a:pt x="65" y="52"/>
                  </a:cubicBezTo>
                  <a:moveTo>
                    <a:pt x="112" y="46"/>
                  </a:moveTo>
                  <a:cubicBezTo>
                    <a:pt x="112" y="46"/>
                    <a:pt x="111" y="46"/>
                    <a:pt x="111" y="45"/>
                  </a:cubicBezTo>
                  <a:cubicBezTo>
                    <a:pt x="113" y="43"/>
                    <a:pt x="115" y="41"/>
                    <a:pt x="118" y="38"/>
                  </a:cubicBezTo>
                  <a:cubicBezTo>
                    <a:pt x="118" y="39"/>
                    <a:pt x="119" y="39"/>
                    <a:pt x="119" y="40"/>
                  </a:cubicBezTo>
                  <a:cubicBezTo>
                    <a:pt x="117" y="42"/>
                    <a:pt x="114" y="44"/>
                    <a:pt x="112" y="46"/>
                  </a:cubicBezTo>
                  <a:moveTo>
                    <a:pt x="109" y="44"/>
                  </a:moveTo>
                  <a:cubicBezTo>
                    <a:pt x="108" y="44"/>
                    <a:pt x="107" y="43"/>
                    <a:pt x="106" y="43"/>
                  </a:cubicBezTo>
                  <a:cubicBezTo>
                    <a:pt x="109" y="40"/>
                    <a:pt x="110" y="38"/>
                    <a:pt x="112" y="35"/>
                  </a:cubicBezTo>
                  <a:cubicBezTo>
                    <a:pt x="113" y="36"/>
                    <a:pt x="115" y="37"/>
                    <a:pt x="116" y="37"/>
                  </a:cubicBezTo>
                  <a:cubicBezTo>
                    <a:pt x="114" y="40"/>
                    <a:pt x="112" y="42"/>
                    <a:pt x="109" y="44"/>
                  </a:cubicBezTo>
                  <a:moveTo>
                    <a:pt x="71" y="45"/>
                  </a:moveTo>
                  <a:cubicBezTo>
                    <a:pt x="72" y="43"/>
                    <a:pt x="73" y="41"/>
                    <a:pt x="73" y="38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5" y="37"/>
                    <a:pt x="77" y="36"/>
                    <a:pt x="79" y="35"/>
                  </a:cubicBezTo>
                  <a:cubicBezTo>
                    <a:pt x="77" y="38"/>
                    <a:pt x="76" y="40"/>
                    <a:pt x="75" y="43"/>
                  </a:cubicBezTo>
                  <a:cubicBezTo>
                    <a:pt x="74" y="43"/>
                    <a:pt x="72" y="44"/>
                    <a:pt x="71" y="45"/>
                  </a:cubicBezTo>
                  <a:moveTo>
                    <a:pt x="105" y="42"/>
                  </a:moveTo>
                  <a:cubicBezTo>
                    <a:pt x="103" y="41"/>
                    <a:pt x="102" y="41"/>
                    <a:pt x="100" y="40"/>
                  </a:cubicBezTo>
                  <a:cubicBezTo>
                    <a:pt x="102" y="38"/>
                    <a:pt x="104" y="35"/>
                    <a:pt x="105" y="33"/>
                  </a:cubicBezTo>
                  <a:cubicBezTo>
                    <a:pt x="107" y="33"/>
                    <a:pt x="109" y="34"/>
                    <a:pt x="110" y="35"/>
                  </a:cubicBezTo>
                  <a:cubicBezTo>
                    <a:pt x="109" y="37"/>
                    <a:pt x="107" y="40"/>
                    <a:pt x="105" y="42"/>
                  </a:cubicBezTo>
                  <a:moveTo>
                    <a:pt x="78" y="41"/>
                  </a:moveTo>
                  <a:cubicBezTo>
                    <a:pt x="79" y="39"/>
                    <a:pt x="80" y="37"/>
                    <a:pt x="81" y="35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3" y="34"/>
                    <a:pt x="84" y="33"/>
                    <a:pt x="85" y="33"/>
                  </a:cubicBezTo>
                  <a:cubicBezTo>
                    <a:pt x="86" y="33"/>
                    <a:pt x="87" y="33"/>
                    <a:pt x="87" y="33"/>
                  </a:cubicBezTo>
                  <a:cubicBezTo>
                    <a:pt x="86" y="35"/>
                    <a:pt x="85" y="37"/>
                    <a:pt x="83" y="40"/>
                  </a:cubicBezTo>
                  <a:cubicBezTo>
                    <a:pt x="81" y="40"/>
                    <a:pt x="79" y="41"/>
                    <a:pt x="78" y="41"/>
                  </a:cubicBezTo>
                  <a:moveTo>
                    <a:pt x="98" y="40"/>
                  </a:moveTo>
                  <a:cubicBezTo>
                    <a:pt x="97" y="39"/>
                    <a:pt x="95" y="39"/>
                    <a:pt x="94" y="39"/>
                  </a:cubicBezTo>
                  <a:cubicBezTo>
                    <a:pt x="95" y="37"/>
                    <a:pt x="97" y="35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100" y="32"/>
                    <a:pt x="102" y="32"/>
                    <a:pt x="103" y="33"/>
                  </a:cubicBezTo>
                  <a:cubicBezTo>
                    <a:pt x="102" y="35"/>
                    <a:pt x="100" y="38"/>
                    <a:pt x="98" y="40"/>
                  </a:cubicBezTo>
                  <a:moveTo>
                    <a:pt x="86" y="39"/>
                  </a:moveTo>
                  <a:cubicBezTo>
                    <a:pt x="87" y="37"/>
                    <a:pt x="89" y="35"/>
                    <a:pt x="90" y="32"/>
                  </a:cubicBezTo>
                  <a:cubicBezTo>
                    <a:pt x="92" y="32"/>
                    <a:pt x="94" y="32"/>
                    <a:pt x="96" y="32"/>
                  </a:cubicBez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7"/>
                    <a:pt x="91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90" y="39"/>
                    <a:pt x="89" y="39"/>
                    <a:pt x="88" y="39"/>
                  </a:cubicBezTo>
                  <a:cubicBezTo>
                    <a:pt x="87" y="39"/>
                    <a:pt x="86" y="39"/>
                    <a:pt x="86" y="39"/>
                  </a:cubicBezTo>
                  <a:moveTo>
                    <a:pt x="27" y="56"/>
                  </a:moveTo>
                  <a:cubicBezTo>
                    <a:pt x="28" y="56"/>
                    <a:pt x="28" y="55"/>
                    <a:pt x="29" y="54"/>
                  </a:cubicBezTo>
                  <a:cubicBezTo>
                    <a:pt x="33" y="40"/>
                    <a:pt x="43" y="21"/>
                    <a:pt x="68" y="9"/>
                  </a:cubicBezTo>
                  <a:cubicBezTo>
                    <a:pt x="76" y="5"/>
                    <a:pt x="84" y="4"/>
                    <a:pt x="93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103" y="4"/>
                    <a:pt x="112" y="6"/>
                    <a:pt x="121" y="10"/>
                  </a:cubicBezTo>
                  <a:cubicBezTo>
                    <a:pt x="120" y="15"/>
                    <a:pt x="120" y="19"/>
                    <a:pt x="120" y="24"/>
                  </a:cubicBezTo>
                  <a:cubicBezTo>
                    <a:pt x="120" y="28"/>
                    <a:pt x="120" y="32"/>
                    <a:pt x="120" y="35"/>
                  </a:cubicBezTo>
                  <a:cubicBezTo>
                    <a:pt x="113" y="30"/>
                    <a:pt x="104" y="28"/>
                    <a:pt x="96" y="28"/>
                  </a:cubicBezTo>
                  <a:cubicBezTo>
                    <a:pt x="92" y="28"/>
                    <a:pt x="88" y="28"/>
                    <a:pt x="84" y="29"/>
                  </a:cubicBezTo>
                  <a:cubicBezTo>
                    <a:pt x="72" y="32"/>
                    <a:pt x="61" y="41"/>
                    <a:pt x="55" y="53"/>
                  </a:cubicBezTo>
                  <a:cubicBezTo>
                    <a:pt x="55" y="54"/>
                    <a:pt x="55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63" y="56"/>
                    <a:pt x="69" y="56"/>
                    <a:pt x="75" y="56"/>
                  </a:cubicBezTo>
                  <a:cubicBezTo>
                    <a:pt x="83" y="57"/>
                    <a:pt x="89" y="57"/>
                    <a:pt x="102" y="57"/>
                  </a:cubicBezTo>
                  <a:cubicBezTo>
                    <a:pt x="103" y="61"/>
                    <a:pt x="103" y="67"/>
                    <a:pt x="103" y="72"/>
                  </a:cubicBezTo>
                  <a:cubicBezTo>
                    <a:pt x="95" y="72"/>
                    <a:pt x="88" y="72"/>
                    <a:pt x="81" y="72"/>
                  </a:cubicBezTo>
                  <a:cubicBezTo>
                    <a:pt x="71" y="72"/>
                    <a:pt x="62" y="72"/>
                    <a:pt x="52" y="72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5"/>
                    <a:pt x="50" y="77"/>
                    <a:pt x="50" y="79"/>
                  </a:cubicBezTo>
                  <a:cubicBezTo>
                    <a:pt x="50" y="81"/>
                    <a:pt x="50" y="83"/>
                    <a:pt x="50" y="85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6"/>
                    <a:pt x="51" y="87"/>
                    <a:pt x="52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55" y="87"/>
                    <a:pt x="59" y="87"/>
                    <a:pt x="64" y="87"/>
                  </a:cubicBezTo>
                  <a:cubicBezTo>
                    <a:pt x="67" y="87"/>
                    <a:pt x="70" y="87"/>
                    <a:pt x="74" y="87"/>
                  </a:cubicBezTo>
                  <a:cubicBezTo>
                    <a:pt x="80" y="87"/>
                    <a:pt x="87" y="87"/>
                    <a:pt x="92" y="87"/>
                  </a:cubicBezTo>
                  <a:cubicBezTo>
                    <a:pt x="97" y="86"/>
                    <a:pt x="100" y="86"/>
                    <a:pt x="103" y="86"/>
                  </a:cubicBezTo>
                  <a:cubicBezTo>
                    <a:pt x="104" y="90"/>
                    <a:pt x="104" y="95"/>
                    <a:pt x="105" y="100"/>
                  </a:cubicBezTo>
                  <a:cubicBezTo>
                    <a:pt x="94" y="100"/>
                    <a:pt x="86" y="100"/>
                    <a:pt x="78" y="100"/>
                  </a:cubicBezTo>
                  <a:cubicBezTo>
                    <a:pt x="72" y="100"/>
                    <a:pt x="65" y="100"/>
                    <a:pt x="57" y="100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1"/>
                    <a:pt x="54" y="101"/>
                    <a:pt x="54" y="102"/>
                  </a:cubicBezTo>
                  <a:cubicBezTo>
                    <a:pt x="54" y="102"/>
                    <a:pt x="54" y="103"/>
                    <a:pt x="54" y="103"/>
                  </a:cubicBezTo>
                  <a:cubicBezTo>
                    <a:pt x="55" y="108"/>
                    <a:pt x="57" y="112"/>
                    <a:pt x="60" y="116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8"/>
                    <a:pt x="61" y="118"/>
                    <a:pt x="62" y="118"/>
                  </a:cubicBezTo>
                  <a:cubicBezTo>
                    <a:pt x="64" y="121"/>
                    <a:pt x="66" y="124"/>
                    <a:pt x="69" y="127"/>
                  </a:cubicBezTo>
                  <a:cubicBezTo>
                    <a:pt x="75" y="133"/>
                    <a:pt x="84" y="136"/>
                    <a:pt x="94" y="136"/>
                  </a:cubicBezTo>
                  <a:cubicBezTo>
                    <a:pt x="94" y="136"/>
                    <a:pt x="94" y="136"/>
                    <a:pt x="94" y="136"/>
                  </a:cubicBezTo>
                  <a:cubicBezTo>
                    <a:pt x="100" y="136"/>
                    <a:pt x="106" y="135"/>
                    <a:pt x="111" y="134"/>
                  </a:cubicBezTo>
                  <a:cubicBezTo>
                    <a:pt x="115" y="132"/>
                    <a:pt x="118" y="130"/>
                    <a:pt x="121" y="127"/>
                  </a:cubicBezTo>
                  <a:cubicBezTo>
                    <a:pt x="121" y="135"/>
                    <a:pt x="121" y="143"/>
                    <a:pt x="122" y="151"/>
                  </a:cubicBezTo>
                  <a:cubicBezTo>
                    <a:pt x="115" y="154"/>
                    <a:pt x="106" y="156"/>
                    <a:pt x="97" y="156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80" y="156"/>
                    <a:pt x="62" y="150"/>
                    <a:pt x="53" y="143"/>
                  </a:cubicBezTo>
                  <a:cubicBezTo>
                    <a:pt x="40" y="133"/>
                    <a:pt x="31" y="118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1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5" y="100"/>
                    <a:pt x="25" y="100"/>
                    <a:pt x="25" y="100"/>
                  </a:cubicBezTo>
                  <a:cubicBezTo>
                    <a:pt x="22" y="100"/>
                    <a:pt x="16" y="101"/>
                    <a:pt x="10" y="101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10" y="101"/>
                    <a:pt x="10" y="101"/>
                    <a:pt x="9" y="101"/>
                  </a:cubicBezTo>
                  <a:cubicBezTo>
                    <a:pt x="9" y="100"/>
                    <a:pt x="9" y="99"/>
                    <a:pt x="9" y="98"/>
                  </a:cubicBezTo>
                  <a:cubicBezTo>
                    <a:pt x="9" y="95"/>
                    <a:pt x="9" y="93"/>
                    <a:pt x="10" y="90"/>
                  </a:cubicBezTo>
                  <a:cubicBezTo>
                    <a:pt x="14" y="89"/>
                    <a:pt x="18" y="89"/>
                    <a:pt x="23" y="88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24" y="88"/>
                    <a:pt x="25" y="88"/>
                    <a:pt x="25" y="86"/>
                  </a:cubicBezTo>
                  <a:cubicBezTo>
                    <a:pt x="25" y="86"/>
                    <a:pt x="25" y="85"/>
                    <a:pt x="25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2"/>
                    <a:pt x="25" y="82"/>
                    <a:pt x="25" y="82"/>
                  </a:cubicBezTo>
                  <a:cubicBezTo>
                    <a:pt x="25" y="79"/>
                    <a:pt x="25" y="76"/>
                    <a:pt x="26" y="73"/>
                  </a:cubicBezTo>
                  <a:cubicBezTo>
                    <a:pt x="26" y="72"/>
                    <a:pt x="25" y="71"/>
                    <a:pt x="24" y="71"/>
                  </a:cubicBezTo>
                  <a:cubicBezTo>
                    <a:pt x="24" y="71"/>
                    <a:pt x="24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18" y="71"/>
                    <a:pt x="13" y="72"/>
                    <a:pt x="9" y="73"/>
                  </a:cubicBezTo>
                  <a:cubicBezTo>
                    <a:pt x="9" y="72"/>
                    <a:pt x="9" y="70"/>
                    <a:pt x="9" y="69"/>
                  </a:cubicBezTo>
                  <a:cubicBezTo>
                    <a:pt x="9" y="65"/>
                    <a:pt x="9" y="60"/>
                    <a:pt x="10" y="57"/>
                  </a:cubicBezTo>
                  <a:cubicBezTo>
                    <a:pt x="16" y="56"/>
                    <a:pt x="21" y="56"/>
                    <a:pt x="26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moveTo>
                    <a:pt x="93" y="0"/>
                  </a:moveTo>
                  <a:cubicBezTo>
                    <a:pt x="84" y="0"/>
                    <a:pt x="75" y="2"/>
                    <a:pt x="66" y="6"/>
                  </a:cubicBezTo>
                  <a:cubicBezTo>
                    <a:pt x="41" y="18"/>
                    <a:pt x="30" y="37"/>
                    <a:pt x="25" y="52"/>
                  </a:cubicBezTo>
                  <a:cubicBezTo>
                    <a:pt x="20" y="52"/>
                    <a:pt x="14" y="53"/>
                    <a:pt x="8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7" y="85"/>
                    <a:pt x="12" y="86"/>
                    <a:pt x="8" y="86"/>
                  </a:cubicBezTo>
                  <a:cubicBezTo>
                    <a:pt x="8" y="86"/>
                    <a:pt x="8" y="86"/>
                    <a:pt x="8" y="86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" y="100"/>
                    <a:pt x="1" y="100"/>
                    <a:pt x="1" y="100"/>
                  </a:cubicBezTo>
                  <a:cubicBezTo>
                    <a:pt x="1" y="121"/>
                    <a:pt x="1" y="121"/>
                    <a:pt x="1" y="121"/>
                  </a:cubicBezTo>
                  <a:cubicBezTo>
                    <a:pt x="1" y="122"/>
                    <a:pt x="1" y="122"/>
                    <a:pt x="1" y="122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3"/>
                    <a:pt x="3" y="123"/>
                    <a:pt x="3" y="123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7" y="124"/>
                    <a:pt x="7" y="124"/>
                    <a:pt x="7" y="123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21" y="122"/>
                    <a:pt x="21" y="122"/>
                    <a:pt x="21" y="122"/>
                  </a:cubicBezTo>
                  <a:cubicBezTo>
                    <a:pt x="24" y="129"/>
                    <a:pt x="29" y="142"/>
                    <a:pt x="40" y="153"/>
                  </a:cubicBezTo>
                  <a:cubicBezTo>
                    <a:pt x="53" y="165"/>
                    <a:pt x="72" y="176"/>
                    <a:pt x="102" y="176"/>
                  </a:cubicBezTo>
                  <a:cubicBezTo>
                    <a:pt x="102" y="176"/>
                    <a:pt x="102" y="176"/>
                    <a:pt x="102" y="176"/>
                  </a:cubicBezTo>
                  <a:cubicBezTo>
                    <a:pt x="108" y="176"/>
                    <a:pt x="115" y="175"/>
                    <a:pt x="122" y="174"/>
                  </a:cubicBezTo>
                  <a:cubicBezTo>
                    <a:pt x="122" y="174"/>
                    <a:pt x="122" y="174"/>
                    <a:pt x="122" y="174"/>
                  </a:cubicBezTo>
                  <a:cubicBezTo>
                    <a:pt x="122" y="174"/>
                    <a:pt x="122" y="174"/>
                    <a:pt x="122" y="174"/>
                  </a:cubicBezTo>
                  <a:cubicBezTo>
                    <a:pt x="122" y="174"/>
                    <a:pt x="122" y="174"/>
                    <a:pt x="122" y="17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24" y="173"/>
                    <a:pt x="124" y="173"/>
                    <a:pt x="124" y="173"/>
                  </a:cubicBezTo>
                  <a:cubicBezTo>
                    <a:pt x="124" y="173"/>
                    <a:pt x="124" y="173"/>
                    <a:pt x="124" y="173"/>
                  </a:cubicBezTo>
                  <a:cubicBezTo>
                    <a:pt x="124" y="173"/>
                    <a:pt x="124" y="173"/>
                    <a:pt x="124" y="173"/>
                  </a:cubicBezTo>
                  <a:cubicBezTo>
                    <a:pt x="124" y="172"/>
                    <a:pt x="124" y="172"/>
                    <a:pt x="124" y="172"/>
                  </a:cubicBezTo>
                  <a:cubicBezTo>
                    <a:pt x="124" y="172"/>
                    <a:pt x="124" y="172"/>
                    <a:pt x="124" y="172"/>
                  </a:cubicBezTo>
                  <a:cubicBezTo>
                    <a:pt x="124" y="171"/>
                    <a:pt x="124" y="169"/>
                    <a:pt x="124" y="168"/>
                  </a:cubicBezTo>
                  <a:cubicBezTo>
                    <a:pt x="124" y="163"/>
                    <a:pt x="125" y="158"/>
                    <a:pt x="125" y="153"/>
                  </a:cubicBezTo>
                  <a:cubicBezTo>
                    <a:pt x="125" y="153"/>
                    <a:pt x="126" y="152"/>
                    <a:pt x="126" y="152"/>
                  </a:cubicBezTo>
                  <a:cubicBezTo>
                    <a:pt x="125" y="142"/>
                    <a:pt x="125" y="133"/>
                    <a:pt x="125" y="123"/>
                  </a:cubicBezTo>
                  <a:cubicBezTo>
                    <a:pt x="125" y="122"/>
                    <a:pt x="125" y="122"/>
                    <a:pt x="125" y="122"/>
                  </a:cubicBezTo>
                  <a:cubicBezTo>
                    <a:pt x="125" y="121"/>
                    <a:pt x="124" y="121"/>
                    <a:pt x="12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2" y="120"/>
                    <a:pt x="122" y="121"/>
                    <a:pt x="121" y="121"/>
                  </a:cubicBezTo>
                  <a:cubicBezTo>
                    <a:pt x="119" y="125"/>
                    <a:pt x="115" y="128"/>
                    <a:pt x="110" y="130"/>
                  </a:cubicBezTo>
                  <a:cubicBezTo>
                    <a:pt x="105" y="132"/>
                    <a:pt x="100" y="132"/>
                    <a:pt x="94" y="132"/>
                  </a:cubicBezTo>
                  <a:cubicBezTo>
                    <a:pt x="94" y="132"/>
                    <a:pt x="94" y="132"/>
                    <a:pt x="94" y="132"/>
                  </a:cubicBezTo>
                  <a:cubicBezTo>
                    <a:pt x="85" y="132"/>
                    <a:pt x="77" y="129"/>
                    <a:pt x="71" y="124"/>
                  </a:cubicBezTo>
                  <a:cubicBezTo>
                    <a:pt x="69" y="122"/>
                    <a:pt x="68" y="120"/>
                    <a:pt x="66" y="118"/>
                  </a:cubicBezTo>
                  <a:cubicBezTo>
                    <a:pt x="102" y="118"/>
                    <a:pt x="102" y="118"/>
                    <a:pt x="102" y="118"/>
                  </a:cubicBezTo>
                  <a:cubicBezTo>
                    <a:pt x="103" y="118"/>
                    <a:pt x="104" y="118"/>
                    <a:pt x="104" y="117"/>
                  </a:cubicBezTo>
                  <a:cubicBezTo>
                    <a:pt x="108" y="102"/>
                    <a:pt x="108" y="102"/>
                    <a:pt x="108" y="102"/>
                  </a:cubicBezTo>
                  <a:cubicBezTo>
                    <a:pt x="108" y="102"/>
                    <a:pt x="108" y="102"/>
                    <a:pt x="108" y="102"/>
                  </a:cubicBezTo>
                  <a:cubicBezTo>
                    <a:pt x="108" y="102"/>
                    <a:pt x="108" y="102"/>
                    <a:pt x="108" y="102"/>
                  </a:cubicBezTo>
                  <a:cubicBezTo>
                    <a:pt x="108" y="95"/>
                    <a:pt x="108" y="89"/>
                    <a:pt x="106" y="83"/>
                  </a:cubicBezTo>
                  <a:cubicBezTo>
                    <a:pt x="106" y="83"/>
                    <a:pt x="105" y="82"/>
                    <a:pt x="104" y="82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3" y="82"/>
                    <a:pt x="103" y="82"/>
                    <a:pt x="103" y="82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07" y="74"/>
                    <a:pt x="107" y="74"/>
                    <a:pt x="107" y="74"/>
                  </a:cubicBezTo>
                  <a:cubicBezTo>
                    <a:pt x="107" y="73"/>
                    <a:pt x="107" y="73"/>
                    <a:pt x="107" y="73"/>
                  </a:cubicBezTo>
                  <a:cubicBezTo>
                    <a:pt x="107" y="73"/>
                    <a:pt x="107" y="73"/>
                    <a:pt x="107" y="73"/>
                  </a:cubicBezTo>
                  <a:cubicBezTo>
                    <a:pt x="107" y="68"/>
                    <a:pt x="107" y="60"/>
                    <a:pt x="105" y="54"/>
                  </a:cubicBezTo>
                  <a:cubicBezTo>
                    <a:pt x="105" y="53"/>
                    <a:pt x="104" y="53"/>
                    <a:pt x="103" y="53"/>
                  </a:cubicBezTo>
                  <a:cubicBezTo>
                    <a:pt x="90" y="53"/>
                    <a:pt x="83" y="53"/>
                    <a:pt x="76" y="52"/>
                  </a:cubicBezTo>
                  <a:cubicBezTo>
                    <a:pt x="73" y="52"/>
                    <a:pt x="71" y="52"/>
                    <a:pt x="69" y="52"/>
                  </a:cubicBezTo>
                  <a:cubicBezTo>
                    <a:pt x="74" y="47"/>
                    <a:pt x="81" y="43"/>
                    <a:pt x="88" y="43"/>
                  </a:cubicBezTo>
                  <a:cubicBezTo>
                    <a:pt x="89" y="43"/>
                    <a:pt x="90" y="43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8" y="43"/>
                    <a:pt x="106" y="45"/>
                    <a:pt x="111" y="50"/>
                  </a:cubicBezTo>
                  <a:cubicBezTo>
                    <a:pt x="111" y="51"/>
                    <a:pt x="112" y="51"/>
                    <a:pt x="112" y="51"/>
                  </a:cubicBezTo>
                  <a:cubicBezTo>
                    <a:pt x="112" y="51"/>
                    <a:pt x="113" y="51"/>
                    <a:pt x="113" y="50"/>
                  </a:cubicBezTo>
                  <a:cubicBezTo>
                    <a:pt x="117" y="47"/>
                    <a:pt x="120" y="45"/>
                    <a:pt x="123" y="42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4" y="41"/>
                    <a:pt x="124" y="40"/>
                    <a:pt x="124" y="39"/>
                  </a:cubicBezTo>
                  <a:cubicBezTo>
                    <a:pt x="124" y="34"/>
                    <a:pt x="124" y="29"/>
                    <a:pt x="124" y="24"/>
                  </a:cubicBezTo>
                  <a:cubicBezTo>
                    <a:pt x="124" y="19"/>
                    <a:pt x="124" y="14"/>
                    <a:pt x="125" y="9"/>
                  </a:cubicBezTo>
                  <a:cubicBezTo>
                    <a:pt x="125" y="8"/>
                    <a:pt x="124" y="8"/>
                    <a:pt x="124" y="7"/>
                  </a:cubicBezTo>
                  <a:cubicBezTo>
                    <a:pt x="114" y="2"/>
                    <a:pt x="104" y="0"/>
                    <a:pt x="9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93" name="Freeform 877"/>
            <p:cNvSpPr>
              <a:spLocks noEditPoints="1"/>
            </p:cNvSpPr>
            <p:nvPr/>
          </p:nvSpPr>
          <p:spPr bwMode="auto">
            <a:xfrm>
              <a:off x="3565" y="707"/>
              <a:ext cx="609" cy="253"/>
            </a:xfrm>
            <a:custGeom>
              <a:avLst/>
              <a:gdLst>
                <a:gd name="T0" fmla="*/ 16 w 257"/>
                <a:gd name="T1" fmla="*/ 100 h 107"/>
                <a:gd name="T2" fmla="*/ 181 w 257"/>
                <a:gd name="T3" fmla="*/ 95 h 107"/>
                <a:gd name="T4" fmla="*/ 9 w 257"/>
                <a:gd name="T5" fmla="*/ 94 h 107"/>
                <a:gd name="T6" fmla="*/ 19 w 257"/>
                <a:gd name="T7" fmla="*/ 95 h 107"/>
                <a:gd name="T8" fmla="*/ 4 w 257"/>
                <a:gd name="T9" fmla="*/ 90 h 107"/>
                <a:gd name="T10" fmla="*/ 8 w 257"/>
                <a:gd name="T11" fmla="*/ 93 h 107"/>
                <a:gd name="T12" fmla="*/ 169 w 257"/>
                <a:gd name="T13" fmla="*/ 87 h 107"/>
                <a:gd name="T14" fmla="*/ 6 w 257"/>
                <a:gd name="T15" fmla="*/ 86 h 107"/>
                <a:gd name="T16" fmla="*/ 181 w 257"/>
                <a:gd name="T17" fmla="*/ 86 h 107"/>
                <a:gd name="T18" fmla="*/ 177 w 257"/>
                <a:gd name="T19" fmla="*/ 81 h 107"/>
                <a:gd name="T20" fmla="*/ 241 w 257"/>
                <a:gd name="T21" fmla="*/ 76 h 107"/>
                <a:gd name="T22" fmla="*/ 168 w 257"/>
                <a:gd name="T23" fmla="*/ 76 h 107"/>
                <a:gd name="T24" fmla="*/ 180 w 257"/>
                <a:gd name="T25" fmla="*/ 79 h 107"/>
                <a:gd name="T26" fmla="*/ 179 w 257"/>
                <a:gd name="T27" fmla="*/ 66 h 107"/>
                <a:gd name="T28" fmla="*/ 156 w 257"/>
                <a:gd name="T29" fmla="*/ 67 h 107"/>
                <a:gd name="T30" fmla="*/ 59 w 257"/>
                <a:gd name="T31" fmla="*/ 65 h 107"/>
                <a:gd name="T32" fmla="*/ 25 w 257"/>
                <a:gd name="T33" fmla="*/ 94 h 107"/>
                <a:gd name="T34" fmla="*/ 25 w 257"/>
                <a:gd name="T35" fmla="*/ 93 h 107"/>
                <a:gd name="T36" fmla="*/ 166 w 257"/>
                <a:gd name="T37" fmla="*/ 60 h 107"/>
                <a:gd name="T38" fmla="*/ 153 w 257"/>
                <a:gd name="T39" fmla="*/ 66 h 107"/>
                <a:gd name="T40" fmla="*/ 164 w 257"/>
                <a:gd name="T41" fmla="*/ 58 h 107"/>
                <a:gd name="T42" fmla="*/ 142 w 257"/>
                <a:gd name="T43" fmla="*/ 61 h 107"/>
                <a:gd name="T44" fmla="*/ 141 w 257"/>
                <a:gd name="T45" fmla="*/ 61 h 107"/>
                <a:gd name="T46" fmla="*/ 67 w 257"/>
                <a:gd name="T47" fmla="*/ 67 h 107"/>
                <a:gd name="T48" fmla="*/ 116 w 257"/>
                <a:gd name="T49" fmla="*/ 57 h 107"/>
                <a:gd name="T50" fmla="*/ 76 w 257"/>
                <a:gd name="T51" fmla="*/ 63 h 107"/>
                <a:gd name="T52" fmla="*/ 88 w 257"/>
                <a:gd name="T53" fmla="*/ 60 h 107"/>
                <a:gd name="T54" fmla="*/ 87 w 257"/>
                <a:gd name="T55" fmla="*/ 60 h 107"/>
                <a:gd name="T56" fmla="*/ 118 w 257"/>
                <a:gd name="T57" fmla="*/ 50 h 107"/>
                <a:gd name="T58" fmla="*/ 179 w 257"/>
                <a:gd name="T59" fmla="*/ 25 h 107"/>
                <a:gd name="T60" fmla="*/ 179 w 257"/>
                <a:gd name="T61" fmla="*/ 25 h 107"/>
                <a:gd name="T62" fmla="*/ 172 w 257"/>
                <a:gd name="T63" fmla="*/ 13 h 107"/>
                <a:gd name="T64" fmla="*/ 181 w 257"/>
                <a:gd name="T65" fmla="*/ 29 h 107"/>
                <a:gd name="T66" fmla="*/ 185 w 257"/>
                <a:gd name="T67" fmla="*/ 94 h 107"/>
                <a:gd name="T68" fmla="*/ 182 w 257"/>
                <a:gd name="T69" fmla="*/ 63 h 107"/>
                <a:gd name="T70" fmla="*/ 58 w 257"/>
                <a:gd name="T71" fmla="*/ 61 h 107"/>
                <a:gd name="T72" fmla="*/ 11 w 257"/>
                <a:gd name="T73" fmla="*/ 81 h 107"/>
                <a:gd name="T74" fmla="*/ 129 w 257"/>
                <a:gd name="T75" fmla="*/ 18 h 107"/>
                <a:gd name="T76" fmla="*/ 180 w 257"/>
                <a:gd name="T77" fmla="*/ 29 h 107"/>
                <a:gd name="T78" fmla="*/ 181 w 257"/>
                <a:gd name="T79" fmla="*/ 5 h 107"/>
                <a:gd name="T80" fmla="*/ 168 w 257"/>
                <a:gd name="T81" fmla="*/ 9 h 107"/>
                <a:gd name="T82" fmla="*/ 52 w 257"/>
                <a:gd name="T83" fmla="*/ 37 h 107"/>
                <a:gd name="T84" fmla="*/ 0 w 257"/>
                <a:gd name="T85" fmla="*/ 89 h 107"/>
                <a:gd name="T86" fmla="*/ 17 w 257"/>
                <a:gd name="T87" fmla="*/ 104 h 107"/>
                <a:gd name="T88" fmla="*/ 111 w 257"/>
                <a:gd name="T89" fmla="*/ 61 h 107"/>
                <a:gd name="T90" fmla="*/ 166 w 257"/>
                <a:gd name="T91" fmla="*/ 105 h 107"/>
                <a:gd name="T92" fmla="*/ 167 w 257"/>
                <a:gd name="T93" fmla="*/ 106 h 107"/>
                <a:gd name="T94" fmla="*/ 168 w 257"/>
                <a:gd name="T95" fmla="*/ 107 h 107"/>
                <a:gd name="T96" fmla="*/ 169 w 257"/>
                <a:gd name="T97" fmla="*/ 107 h 107"/>
                <a:gd name="T98" fmla="*/ 235 w 257"/>
                <a:gd name="T99" fmla="*/ 84 h 107"/>
                <a:gd name="T100" fmla="*/ 257 w 257"/>
                <a:gd name="T101" fmla="*/ 6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7" h="107">
                  <a:moveTo>
                    <a:pt x="16" y="100"/>
                  </a:moveTo>
                  <a:cubicBezTo>
                    <a:pt x="16" y="100"/>
                    <a:pt x="15" y="99"/>
                    <a:pt x="14" y="98"/>
                  </a:cubicBezTo>
                  <a:cubicBezTo>
                    <a:pt x="15" y="98"/>
                    <a:pt x="17" y="98"/>
                    <a:pt x="18" y="97"/>
                  </a:cubicBezTo>
                  <a:cubicBezTo>
                    <a:pt x="17" y="98"/>
                    <a:pt x="17" y="99"/>
                    <a:pt x="16" y="100"/>
                  </a:cubicBezTo>
                  <a:moveTo>
                    <a:pt x="170" y="102"/>
                  </a:moveTo>
                  <a:cubicBezTo>
                    <a:pt x="170" y="100"/>
                    <a:pt x="169" y="97"/>
                    <a:pt x="169" y="95"/>
                  </a:cubicBezTo>
                  <a:cubicBezTo>
                    <a:pt x="173" y="95"/>
                    <a:pt x="177" y="95"/>
                    <a:pt x="181" y="95"/>
                  </a:cubicBezTo>
                  <a:cubicBezTo>
                    <a:pt x="181" y="95"/>
                    <a:pt x="181" y="95"/>
                    <a:pt x="181" y="95"/>
                  </a:cubicBezTo>
                  <a:cubicBezTo>
                    <a:pt x="178" y="97"/>
                    <a:pt x="173" y="100"/>
                    <a:pt x="170" y="102"/>
                  </a:cubicBezTo>
                  <a:moveTo>
                    <a:pt x="13" y="97"/>
                  </a:moveTo>
                  <a:cubicBezTo>
                    <a:pt x="12" y="96"/>
                    <a:pt x="11" y="95"/>
                    <a:pt x="10" y="95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12" y="94"/>
                    <a:pt x="14" y="93"/>
                    <a:pt x="16" y="91"/>
                  </a:cubicBezTo>
                  <a:cubicBezTo>
                    <a:pt x="17" y="92"/>
                    <a:pt x="18" y="92"/>
                    <a:pt x="19" y="93"/>
                  </a:cubicBezTo>
                  <a:cubicBezTo>
                    <a:pt x="19" y="93"/>
                    <a:pt x="20" y="93"/>
                    <a:pt x="20" y="94"/>
                  </a:cubicBezTo>
                  <a:cubicBezTo>
                    <a:pt x="20" y="94"/>
                    <a:pt x="20" y="95"/>
                    <a:pt x="19" y="95"/>
                  </a:cubicBezTo>
                  <a:cubicBezTo>
                    <a:pt x="17" y="96"/>
                    <a:pt x="15" y="96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moveTo>
                    <a:pt x="8" y="93"/>
                  </a:moveTo>
                  <a:cubicBezTo>
                    <a:pt x="6" y="92"/>
                    <a:pt x="5" y="91"/>
                    <a:pt x="4" y="90"/>
                  </a:cubicBezTo>
                  <a:cubicBezTo>
                    <a:pt x="7" y="89"/>
                    <a:pt x="9" y="88"/>
                    <a:pt x="12" y="87"/>
                  </a:cubicBezTo>
                  <a:cubicBezTo>
                    <a:pt x="12" y="88"/>
                    <a:pt x="13" y="89"/>
                    <a:pt x="14" y="90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13" y="91"/>
                    <a:pt x="10" y="92"/>
                    <a:pt x="8" y="93"/>
                  </a:cubicBezTo>
                  <a:cubicBezTo>
                    <a:pt x="8" y="93"/>
                    <a:pt x="8" y="93"/>
                    <a:pt x="8" y="93"/>
                  </a:cubicBezTo>
                  <a:moveTo>
                    <a:pt x="181" y="93"/>
                  </a:moveTo>
                  <a:cubicBezTo>
                    <a:pt x="177" y="93"/>
                    <a:pt x="173" y="93"/>
                    <a:pt x="169" y="93"/>
                  </a:cubicBezTo>
                  <a:cubicBezTo>
                    <a:pt x="169" y="91"/>
                    <a:pt x="169" y="89"/>
                    <a:pt x="169" y="87"/>
                  </a:cubicBezTo>
                  <a:cubicBezTo>
                    <a:pt x="173" y="87"/>
                    <a:pt x="177" y="87"/>
                    <a:pt x="181" y="88"/>
                  </a:cubicBezTo>
                  <a:cubicBezTo>
                    <a:pt x="181" y="89"/>
                    <a:pt x="181" y="91"/>
                    <a:pt x="181" y="93"/>
                  </a:cubicBezTo>
                  <a:moveTo>
                    <a:pt x="5" y="88"/>
                  </a:moveTo>
                  <a:cubicBezTo>
                    <a:pt x="5" y="87"/>
                    <a:pt x="5" y="87"/>
                    <a:pt x="6" y="86"/>
                  </a:cubicBezTo>
                  <a:cubicBezTo>
                    <a:pt x="6" y="85"/>
                    <a:pt x="7" y="84"/>
                    <a:pt x="8" y="83"/>
                  </a:cubicBezTo>
                  <a:cubicBezTo>
                    <a:pt x="8" y="84"/>
                    <a:pt x="9" y="85"/>
                    <a:pt x="10" y="86"/>
                  </a:cubicBezTo>
                  <a:cubicBezTo>
                    <a:pt x="8" y="87"/>
                    <a:pt x="6" y="87"/>
                    <a:pt x="5" y="88"/>
                  </a:cubicBezTo>
                  <a:moveTo>
                    <a:pt x="181" y="86"/>
                  </a:moveTo>
                  <a:cubicBezTo>
                    <a:pt x="177" y="85"/>
                    <a:pt x="173" y="85"/>
                    <a:pt x="170" y="85"/>
                  </a:cubicBezTo>
                  <a:cubicBezTo>
                    <a:pt x="169" y="85"/>
                    <a:pt x="169" y="85"/>
                    <a:pt x="169" y="85"/>
                  </a:cubicBezTo>
                  <a:cubicBezTo>
                    <a:pt x="169" y="84"/>
                    <a:pt x="168" y="83"/>
                    <a:pt x="168" y="82"/>
                  </a:cubicBezTo>
                  <a:cubicBezTo>
                    <a:pt x="171" y="81"/>
                    <a:pt x="174" y="81"/>
                    <a:pt x="177" y="81"/>
                  </a:cubicBezTo>
                  <a:cubicBezTo>
                    <a:pt x="178" y="81"/>
                    <a:pt x="179" y="81"/>
                    <a:pt x="180" y="81"/>
                  </a:cubicBezTo>
                  <a:cubicBezTo>
                    <a:pt x="181" y="82"/>
                    <a:pt x="181" y="84"/>
                    <a:pt x="181" y="86"/>
                  </a:cubicBezTo>
                  <a:moveTo>
                    <a:pt x="214" y="86"/>
                  </a:moveTo>
                  <a:cubicBezTo>
                    <a:pt x="223" y="82"/>
                    <a:pt x="233" y="79"/>
                    <a:pt x="241" y="76"/>
                  </a:cubicBezTo>
                  <a:cubicBezTo>
                    <a:pt x="239" y="78"/>
                    <a:pt x="236" y="79"/>
                    <a:pt x="234" y="81"/>
                  </a:cubicBezTo>
                  <a:cubicBezTo>
                    <a:pt x="227" y="82"/>
                    <a:pt x="220" y="84"/>
                    <a:pt x="214" y="86"/>
                  </a:cubicBezTo>
                  <a:moveTo>
                    <a:pt x="168" y="80"/>
                  </a:moveTo>
                  <a:cubicBezTo>
                    <a:pt x="168" y="79"/>
                    <a:pt x="168" y="78"/>
                    <a:pt x="168" y="76"/>
                  </a:cubicBezTo>
                  <a:cubicBezTo>
                    <a:pt x="168" y="76"/>
                    <a:pt x="168" y="75"/>
                    <a:pt x="168" y="75"/>
                  </a:cubicBezTo>
                  <a:cubicBezTo>
                    <a:pt x="172" y="75"/>
                    <a:pt x="176" y="74"/>
                    <a:pt x="180" y="74"/>
                  </a:cubicBezTo>
                  <a:cubicBezTo>
                    <a:pt x="180" y="75"/>
                    <a:pt x="180" y="76"/>
                    <a:pt x="180" y="77"/>
                  </a:cubicBezTo>
                  <a:cubicBezTo>
                    <a:pt x="180" y="78"/>
                    <a:pt x="180" y="79"/>
                    <a:pt x="180" y="79"/>
                  </a:cubicBezTo>
                  <a:cubicBezTo>
                    <a:pt x="179" y="79"/>
                    <a:pt x="178" y="79"/>
                    <a:pt x="177" y="79"/>
                  </a:cubicBezTo>
                  <a:cubicBezTo>
                    <a:pt x="174" y="79"/>
                    <a:pt x="171" y="79"/>
                    <a:pt x="168" y="80"/>
                  </a:cubicBezTo>
                  <a:moveTo>
                    <a:pt x="168" y="73"/>
                  </a:moveTo>
                  <a:cubicBezTo>
                    <a:pt x="172" y="71"/>
                    <a:pt x="176" y="68"/>
                    <a:pt x="179" y="66"/>
                  </a:cubicBezTo>
                  <a:cubicBezTo>
                    <a:pt x="179" y="68"/>
                    <a:pt x="180" y="70"/>
                    <a:pt x="180" y="72"/>
                  </a:cubicBezTo>
                  <a:cubicBezTo>
                    <a:pt x="176" y="72"/>
                    <a:pt x="172" y="73"/>
                    <a:pt x="168" y="73"/>
                  </a:cubicBezTo>
                  <a:moveTo>
                    <a:pt x="165" y="71"/>
                  </a:moveTo>
                  <a:cubicBezTo>
                    <a:pt x="162" y="69"/>
                    <a:pt x="159" y="68"/>
                    <a:pt x="156" y="67"/>
                  </a:cubicBezTo>
                  <a:cubicBezTo>
                    <a:pt x="162" y="66"/>
                    <a:pt x="168" y="65"/>
                    <a:pt x="174" y="65"/>
                  </a:cubicBezTo>
                  <a:cubicBezTo>
                    <a:pt x="171" y="67"/>
                    <a:pt x="168" y="69"/>
                    <a:pt x="165" y="71"/>
                  </a:cubicBezTo>
                  <a:moveTo>
                    <a:pt x="25" y="93"/>
                  </a:moveTo>
                  <a:cubicBezTo>
                    <a:pt x="32" y="84"/>
                    <a:pt x="43" y="73"/>
                    <a:pt x="59" y="65"/>
                  </a:cubicBezTo>
                  <a:cubicBezTo>
                    <a:pt x="60" y="64"/>
                    <a:pt x="61" y="64"/>
                    <a:pt x="62" y="63"/>
                  </a:cubicBezTo>
                  <a:cubicBezTo>
                    <a:pt x="54" y="70"/>
                    <a:pt x="45" y="77"/>
                    <a:pt x="39" y="84"/>
                  </a:cubicBezTo>
                  <a:cubicBezTo>
                    <a:pt x="34" y="87"/>
                    <a:pt x="29" y="91"/>
                    <a:pt x="24" y="94"/>
                  </a:cubicBezTo>
                  <a:cubicBezTo>
                    <a:pt x="25" y="94"/>
                    <a:pt x="25" y="94"/>
                    <a:pt x="25" y="94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5" y="93"/>
                    <a:pt x="25" y="93"/>
                    <a:pt x="25" y="93"/>
                  </a:cubicBezTo>
                  <a:moveTo>
                    <a:pt x="153" y="66"/>
                  </a:moveTo>
                  <a:cubicBezTo>
                    <a:pt x="151" y="65"/>
                    <a:pt x="148" y="64"/>
                    <a:pt x="145" y="63"/>
                  </a:cubicBezTo>
                  <a:cubicBezTo>
                    <a:pt x="149" y="63"/>
                    <a:pt x="152" y="62"/>
                    <a:pt x="155" y="62"/>
                  </a:cubicBezTo>
                  <a:cubicBezTo>
                    <a:pt x="158" y="61"/>
                    <a:pt x="162" y="60"/>
                    <a:pt x="166" y="60"/>
                  </a:cubicBezTo>
                  <a:cubicBezTo>
                    <a:pt x="167" y="59"/>
                    <a:pt x="167" y="59"/>
                    <a:pt x="167" y="59"/>
                  </a:cubicBezTo>
                  <a:cubicBezTo>
                    <a:pt x="170" y="61"/>
                    <a:pt x="173" y="62"/>
                    <a:pt x="176" y="63"/>
                  </a:cubicBezTo>
                  <a:cubicBezTo>
                    <a:pt x="168" y="63"/>
                    <a:pt x="161" y="64"/>
                    <a:pt x="154" y="65"/>
                  </a:cubicBezTo>
                  <a:cubicBezTo>
                    <a:pt x="153" y="66"/>
                    <a:pt x="153" y="66"/>
                    <a:pt x="153" y="66"/>
                  </a:cubicBezTo>
                  <a:moveTo>
                    <a:pt x="141" y="61"/>
                  </a:moveTo>
                  <a:cubicBezTo>
                    <a:pt x="138" y="61"/>
                    <a:pt x="135" y="60"/>
                    <a:pt x="132" y="59"/>
                  </a:cubicBezTo>
                  <a:cubicBezTo>
                    <a:pt x="139" y="58"/>
                    <a:pt x="145" y="56"/>
                    <a:pt x="152" y="54"/>
                  </a:cubicBezTo>
                  <a:cubicBezTo>
                    <a:pt x="156" y="55"/>
                    <a:pt x="160" y="57"/>
                    <a:pt x="164" y="58"/>
                  </a:cubicBezTo>
                  <a:cubicBezTo>
                    <a:pt x="161" y="59"/>
                    <a:pt x="157" y="59"/>
                    <a:pt x="154" y="60"/>
                  </a:cubicBezTo>
                  <a:cubicBezTo>
                    <a:pt x="151" y="60"/>
                    <a:pt x="147" y="61"/>
                    <a:pt x="144" y="61"/>
                  </a:cubicBezTo>
                  <a:cubicBezTo>
                    <a:pt x="143" y="61"/>
                    <a:pt x="143" y="61"/>
                    <a:pt x="142" y="61"/>
                  </a:cubicBezTo>
                  <a:cubicBezTo>
                    <a:pt x="142" y="61"/>
                    <a:pt x="142" y="61"/>
                    <a:pt x="142" y="61"/>
                  </a:cubicBezTo>
                  <a:cubicBezTo>
                    <a:pt x="142" y="61"/>
                    <a:pt x="142" y="61"/>
                    <a:pt x="142" y="61"/>
                  </a:cubicBezTo>
                  <a:cubicBezTo>
                    <a:pt x="142" y="61"/>
                    <a:pt x="142" y="61"/>
                    <a:pt x="141" y="61"/>
                  </a:cubicBezTo>
                  <a:cubicBezTo>
                    <a:pt x="141" y="61"/>
                    <a:pt x="141" y="61"/>
                    <a:pt x="141" y="61"/>
                  </a:cubicBezTo>
                  <a:cubicBezTo>
                    <a:pt x="141" y="61"/>
                    <a:pt x="141" y="61"/>
                    <a:pt x="141" y="61"/>
                  </a:cubicBezTo>
                  <a:moveTo>
                    <a:pt x="50" y="76"/>
                  </a:moveTo>
                  <a:cubicBezTo>
                    <a:pt x="56" y="70"/>
                    <a:pt x="64" y="64"/>
                    <a:pt x="70" y="60"/>
                  </a:cubicBezTo>
                  <a:cubicBezTo>
                    <a:pt x="76" y="57"/>
                    <a:pt x="82" y="55"/>
                    <a:pt x="89" y="53"/>
                  </a:cubicBezTo>
                  <a:cubicBezTo>
                    <a:pt x="82" y="58"/>
                    <a:pt x="74" y="63"/>
                    <a:pt x="67" y="67"/>
                  </a:cubicBezTo>
                  <a:cubicBezTo>
                    <a:pt x="67" y="67"/>
                    <a:pt x="67" y="67"/>
                    <a:pt x="67" y="67"/>
                  </a:cubicBezTo>
                  <a:cubicBezTo>
                    <a:pt x="61" y="70"/>
                    <a:pt x="55" y="73"/>
                    <a:pt x="50" y="76"/>
                  </a:cubicBezTo>
                  <a:moveTo>
                    <a:pt x="128" y="59"/>
                  </a:moveTo>
                  <a:cubicBezTo>
                    <a:pt x="124" y="58"/>
                    <a:pt x="120" y="58"/>
                    <a:pt x="116" y="57"/>
                  </a:cubicBezTo>
                  <a:cubicBezTo>
                    <a:pt x="122" y="55"/>
                    <a:pt x="127" y="53"/>
                    <a:pt x="133" y="51"/>
                  </a:cubicBezTo>
                  <a:cubicBezTo>
                    <a:pt x="138" y="51"/>
                    <a:pt x="143" y="52"/>
                    <a:pt x="148" y="53"/>
                  </a:cubicBezTo>
                  <a:cubicBezTo>
                    <a:pt x="141" y="55"/>
                    <a:pt x="135" y="57"/>
                    <a:pt x="128" y="59"/>
                  </a:cubicBezTo>
                  <a:moveTo>
                    <a:pt x="76" y="63"/>
                  </a:moveTo>
                  <a:cubicBezTo>
                    <a:pt x="83" y="60"/>
                    <a:pt x="89" y="55"/>
                    <a:pt x="95" y="52"/>
                  </a:cubicBezTo>
                  <a:cubicBezTo>
                    <a:pt x="100" y="51"/>
                    <a:pt x="105" y="50"/>
                    <a:pt x="111" y="50"/>
                  </a:cubicBezTo>
                  <a:cubicBezTo>
                    <a:pt x="103" y="53"/>
                    <a:pt x="96" y="56"/>
                    <a:pt x="89" y="59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3" y="61"/>
                    <a:pt x="80" y="62"/>
                    <a:pt x="76" y="63"/>
                  </a:cubicBezTo>
                  <a:moveTo>
                    <a:pt x="95" y="59"/>
                  </a:moveTo>
                  <a:cubicBezTo>
                    <a:pt x="102" y="56"/>
                    <a:pt x="109" y="53"/>
                    <a:pt x="116" y="50"/>
                  </a:cubicBezTo>
                  <a:cubicBezTo>
                    <a:pt x="117" y="50"/>
                    <a:pt x="117" y="50"/>
                    <a:pt x="118" y="50"/>
                  </a:cubicBezTo>
                  <a:cubicBezTo>
                    <a:pt x="122" y="50"/>
                    <a:pt x="125" y="50"/>
                    <a:pt x="129" y="50"/>
                  </a:cubicBezTo>
                  <a:cubicBezTo>
                    <a:pt x="123" y="53"/>
                    <a:pt x="117" y="55"/>
                    <a:pt x="111" y="57"/>
                  </a:cubicBezTo>
                  <a:cubicBezTo>
                    <a:pt x="106" y="57"/>
                    <a:pt x="100" y="58"/>
                    <a:pt x="95" y="59"/>
                  </a:cubicBezTo>
                  <a:moveTo>
                    <a:pt x="179" y="25"/>
                  </a:moveTo>
                  <a:cubicBezTo>
                    <a:pt x="176" y="24"/>
                    <a:pt x="173" y="22"/>
                    <a:pt x="170" y="21"/>
                  </a:cubicBezTo>
                  <a:cubicBezTo>
                    <a:pt x="170" y="20"/>
                    <a:pt x="170" y="19"/>
                    <a:pt x="170" y="18"/>
                  </a:cubicBezTo>
                  <a:cubicBezTo>
                    <a:pt x="173" y="19"/>
                    <a:pt x="176" y="20"/>
                    <a:pt x="180" y="20"/>
                  </a:cubicBezTo>
                  <a:cubicBezTo>
                    <a:pt x="179" y="22"/>
                    <a:pt x="179" y="23"/>
                    <a:pt x="179" y="25"/>
                  </a:cubicBezTo>
                  <a:moveTo>
                    <a:pt x="180" y="18"/>
                  </a:moveTo>
                  <a:cubicBezTo>
                    <a:pt x="177" y="18"/>
                    <a:pt x="174" y="18"/>
                    <a:pt x="171" y="17"/>
                  </a:cubicBezTo>
                  <a:cubicBezTo>
                    <a:pt x="171" y="15"/>
                    <a:pt x="171" y="14"/>
                    <a:pt x="171" y="13"/>
                  </a:cubicBezTo>
                  <a:cubicBezTo>
                    <a:pt x="172" y="13"/>
                    <a:pt x="172" y="13"/>
                    <a:pt x="172" y="13"/>
                  </a:cubicBezTo>
                  <a:cubicBezTo>
                    <a:pt x="175" y="13"/>
                    <a:pt x="178" y="13"/>
                    <a:pt x="180" y="14"/>
                  </a:cubicBezTo>
                  <a:cubicBezTo>
                    <a:pt x="180" y="15"/>
                    <a:pt x="180" y="17"/>
                    <a:pt x="180" y="18"/>
                  </a:cubicBezTo>
                  <a:moveTo>
                    <a:pt x="181" y="29"/>
                  </a:moveTo>
                  <a:cubicBezTo>
                    <a:pt x="181" y="29"/>
                    <a:pt x="181" y="29"/>
                    <a:pt x="181" y="29"/>
                  </a:cubicBezTo>
                  <a:cubicBezTo>
                    <a:pt x="182" y="29"/>
                    <a:pt x="182" y="28"/>
                    <a:pt x="182" y="28"/>
                  </a:cubicBezTo>
                  <a:cubicBezTo>
                    <a:pt x="183" y="19"/>
                    <a:pt x="184" y="14"/>
                    <a:pt x="185" y="6"/>
                  </a:cubicBezTo>
                  <a:cubicBezTo>
                    <a:pt x="208" y="24"/>
                    <a:pt x="232" y="52"/>
                    <a:pt x="252" y="69"/>
                  </a:cubicBezTo>
                  <a:cubicBezTo>
                    <a:pt x="234" y="74"/>
                    <a:pt x="207" y="83"/>
                    <a:pt x="185" y="94"/>
                  </a:cubicBezTo>
                  <a:cubicBezTo>
                    <a:pt x="184" y="86"/>
                    <a:pt x="184" y="79"/>
                    <a:pt x="184" y="74"/>
                  </a:cubicBezTo>
                  <a:cubicBezTo>
                    <a:pt x="183" y="71"/>
                    <a:pt x="183" y="68"/>
                    <a:pt x="183" y="66"/>
                  </a:cubicBezTo>
                  <a:cubicBezTo>
                    <a:pt x="183" y="65"/>
                    <a:pt x="183" y="64"/>
                    <a:pt x="182" y="64"/>
                  </a:cubicBezTo>
                  <a:cubicBezTo>
                    <a:pt x="182" y="63"/>
                    <a:pt x="182" y="63"/>
                    <a:pt x="182" y="63"/>
                  </a:cubicBezTo>
                  <a:cubicBezTo>
                    <a:pt x="182" y="62"/>
                    <a:pt x="181" y="62"/>
                    <a:pt x="181" y="62"/>
                  </a:cubicBezTo>
                  <a:cubicBezTo>
                    <a:pt x="159" y="50"/>
                    <a:pt x="137" y="46"/>
                    <a:pt x="118" y="46"/>
                  </a:cubicBezTo>
                  <a:cubicBezTo>
                    <a:pt x="118" y="46"/>
                    <a:pt x="118" y="46"/>
                    <a:pt x="118" y="46"/>
                  </a:cubicBezTo>
                  <a:cubicBezTo>
                    <a:pt x="95" y="46"/>
                    <a:pt x="74" y="53"/>
                    <a:pt x="58" y="61"/>
                  </a:cubicBezTo>
                  <a:cubicBezTo>
                    <a:pt x="42" y="70"/>
                    <a:pt x="29" y="81"/>
                    <a:pt x="23" y="91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0" y="90"/>
                    <a:pt x="17" y="87"/>
                    <a:pt x="14" y="85"/>
                  </a:cubicBezTo>
                  <a:cubicBezTo>
                    <a:pt x="13" y="84"/>
                    <a:pt x="11" y="82"/>
                    <a:pt x="11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7" y="68"/>
                    <a:pt x="33" y="52"/>
                    <a:pt x="53" y="40"/>
                  </a:cubicBezTo>
                  <a:cubicBezTo>
                    <a:pt x="74" y="27"/>
                    <a:pt x="101" y="18"/>
                    <a:pt x="129" y="18"/>
                  </a:cubicBezTo>
                  <a:cubicBezTo>
                    <a:pt x="141" y="18"/>
                    <a:pt x="154" y="20"/>
                    <a:pt x="167" y="24"/>
                  </a:cubicBezTo>
                  <a:cubicBezTo>
                    <a:pt x="168" y="25"/>
                    <a:pt x="168" y="25"/>
                    <a:pt x="168" y="25"/>
                  </a:cubicBezTo>
                  <a:cubicBezTo>
                    <a:pt x="168" y="25"/>
                    <a:pt x="168" y="25"/>
                    <a:pt x="168" y="25"/>
                  </a:cubicBezTo>
                  <a:cubicBezTo>
                    <a:pt x="172" y="26"/>
                    <a:pt x="176" y="27"/>
                    <a:pt x="180" y="29"/>
                  </a:cubicBezTo>
                  <a:cubicBezTo>
                    <a:pt x="180" y="29"/>
                    <a:pt x="180" y="29"/>
                    <a:pt x="181" y="29"/>
                  </a:cubicBezTo>
                  <a:moveTo>
                    <a:pt x="181" y="12"/>
                  </a:moveTo>
                  <a:cubicBezTo>
                    <a:pt x="178" y="11"/>
                    <a:pt x="175" y="11"/>
                    <a:pt x="172" y="11"/>
                  </a:cubicBezTo>
                  <a:cubicBezTo>
                    <a:pt x="175" y="9"/>
                    <a:pt x="178" y="7"/>
                    <a:pt x="181" y="5"/>
                  </a:cubicBezTo>
                  <a:cubicBezTo>
                    <a:pt x="181" y="8"/>
                    <a:pt x="181" y="10"/>
                    <a:pt x="181" y="12"/>
                  </a:cubicBezTo>
                  <a:moveTo>
                    <a:pt x="184" y="0"/>
                  </a:moveTo>
                  <a:cubicBezTo>
                    <a:pt x="183" y="0"/>
                    <a:pt x="183" y="0"/>
                    <a:pt x="183" y="0"/>
                  </a:cubicBezTo>
                  <a:cubicBezTo>
                    <a:pt x="178" y="3"/>
                    <a:pt x="173" y="6"/>
                    <a:pt x="168" y="9"/>
                  </a:cubicBezTo>
                  <a:cubicBezTo>
                    <a:pt x="168" y="9"/>
                    <a:pt x="168" y="10"/>
                    <a:pt x="167" y="10"/>
                  </a:cubicBezTo>
                  <a:cubicBezTo>
                    <a:pt x="167" y="14"/>
                    <a:pt x="167" y="17"/>
                    <a:pt x="167" y="20"/>
                  </a:cubicBezTo>
                  <a:cubicBezTo>
                    <a:pt x="154" y="16"/>
                    <a:pt x="141" y="14"/>
                    <a:pt x="129" y="14"/>
                  </a:cubicBezTo>
                  <a:cubicBezTo>
                    <a:pt x="100" y="14"/>
                    <a:pt x="73" y="24"/>
                    <a:pt x="52" y="37"/>
                  </a:cubicBezTo>
                  <a:cubicBezTo>
                    <a:pt x="30" y="49"/>
                    <a:pt x="14" y="65"/>
                    <a:pt x="6" y="78"/>
                  </a:cubicBezTo>
                  <a:cubicBezTo>
                    <a:pt x="6" y="78"/>
                    <a:pt x="6" y="78"/>
                    <a:pt x="6" y="78"/>
                  </a:cubicBezTo>
                  <a:cubicBezTo>
                    <a:pt x="5" y="81"/>
                    <a:pt x="3" y="83"/>
                    <a:pt x="3" y="84"/>
                  </a:cubicBezTo>
                  <a:cubicBezTo>
                    <a:pt x="2" y="86"/>
                    <a:pt x="1" y="87"/>
                    <a:pt x="0" y="89"/>
                  </a:cubicBezTo>
                  <a:cubicBezTo>
                    <a:pt x="0" y="90"/>
                    <a:pt x="0" y="90"/>
                    <a:pt x="1" y="91"/>
                  </a:cubicBezTo>
                  <a:cubicBezTo>
                    <a:pt x="2" y="92"/>
                    <a:pt x="4" y="95"/>
                    <a:pt x="7" y="97"/>
                  </a:cubicBezTo>
                  <a:cubicBezTo>
                    <a:pt x="10" y="100"/>
                    <a:pt x="13" y="103"/>
                    <a:pt x="16" y="104"/>
                  </a:cubicBezTo>
                  <a:cubicBezTo>
                    <a:pt x="16" y="104"/>
                    <a:pt x="16" y="104"/>
                    <a:pt x="17" y="104"/>
                  </a:cubicBezTo>
                  <a:cubicBezTo>
                    <a:pt x="17" y="104"/>
                    <a:pt x="18" y="104"/>
                    <a:pt x="18" y="104"/>
                  </a:cubicBezTo>
                  <a:cubicBezTo>
                    <a:pt x="18" y="104"/>
                    <a:pt x="18" y="104"/>
                    <a:pt x="18" y="104"/>
                  </a:cubicBezTo>
                  <a:cubicBezTo>
                    <a:pt x="41" y="86"/>
                    <a:pt x="71" y="61"/>
                    <a:pt x="111" y="61"/>
                  </a:cubicBezTo>
                  <a:cubicBezTo>
                    <a:pt x="111" y="61"/>
                    <a:pt x="111" y="61"/>
                    <a:pt x="111" y="61"/>
                  </a:cubicBezTo>
                  <a:cubicBezTo>
                    <a:pt x="127" y="61"/>
                    <a:pt x="144" y="65"/>
                    <a:pt x="164" y="74"/>
                  </a:cubicBezTo>
                  <a:cubicBezTo>
                    <a:pt x="164" y="74"/>
                    <a:pt x="164" y="75"/>
                    <a:pt x="164" y="75"/>
                  </a:cubicBezTo>
                  <a:cubicBezTo>
                    <a:pt x="165" y="81"/>
                    <a:pt x="166" y="97"/>
                    <a:pt x="166" y="105"/>
                  </a:cubicBezTo>
                  <a:cubicBezTo>
                    <a:pt x="166" y="105"/>
                    <a:pt x="166" y="105"/>
                    <a:pt x="166" y="105"/>
                  </a:cubicBezTo>
                  <a:cubicBezTo>
                    <a:pt x="166" y="106"/>
                    <a:pt x="166" y="106"/>
                    <a:pt x="166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7"/>
                    <a:pt x="167" y="107"/>
                    <a:pt x="167" y="107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6"/>
                    <a:pt x="170" y="106"/>
                    <a:pt x="170" y="106"/>
                  </a:cubicBezTo>
                  <a:cubicBezTo>
                    <a:pt x="191" y="96"/>
                    <a:pt x="214" y="88"/>
                    <a:pt x="235" y="85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41" y="80"/>
                    <a:pt x="248" y="76"/>
                    <a:pt x="254" y="73"/>
                  </a:cubicBezTo>
                  <a:cubicBezTo>
                    <a:pt x="254" y="72"/>
                    <a:pt x="255" y="72"/>
                    <a:pt x="256" y="72"/>
                  </a:cubicBezTo>
                  <a:cubicBezTo>
                    <a:pt x="256" y="72"/>
                    <a:pt x="257" y="71"/>
                    <a:pt x="257" y="71"/>
                  </a:cubicBezTo>
                  <a:cubicBezTo>
                    <a:pt x="257" y="70"/>
                    <a:pt x="257" y="69"/>
                    <a:pt x="257" y="69"/>
                  </a:cubicBezTo>
                  <a:cubicBezTo>
                    <a:pt x="237" y="51"/>
                    <a:pt x="211" y="21"/>
                    <a:pt x="186" y="2"/>
                  </a:cubicBezTo>
                  <a:cubicBezTo>
                    <a:pt x="185" y="1"/>
                    <a:pt x="185" y="1"/>
                    <a:pt x="185" y="1"/>
                  </a:cubicBezTo>
                  <a:cubicBezTo>
                    <a:pt x="185" y="0"/>
                    <a:pt x="184" y="0"/>
                    <a:pt x="184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94" name="Freeform 878"/>
            <p:cNvSpPr>
              <a:spLocks noEditPoints="1"/>
            </p:cNvSpPr>
            <p:nvPr/>
          </p:nvSpPr>
          <p:spPr bwMode="auto">
            <a:xfrm>
              <a:off x="2372" y="3078"/>
              <a:ext cx="545" cy="564"/>
            </a:xfrm>
            <a:custGeom>
              <a:avLst/>
              <a:gdLst>
                <a:gd name="T0" fmla="*/ 216 w 230"/>
                <a:gd name="T1" fmla="*/ 232 h 238"/>
                <a:gd name="T2" fmla="*/ 216 w 230"/>
                <a:gd name="T3" fmla="*/ 232 h 238"/>
                <a:gd name="T4" fmla="*/ 217 w 230"/>
                <a:gd name="T5" fmla="*/ 220 h 238"/>
                <a:gd name="T6" fmla="*/ 225 w 230"/>
                <a:gd name="T7" fmla="*/ 222 h 238"/>
                <a:gd name="T8" fmla="*/ 218 w 230"/>
                <a:gd name="T9" fmla="*/ 212 h 238"/>
                <a:gd name="T10" fmla="*/ 226 w 230"/>
                <a:gd name="T11" fmla="*/ 214 h 238"/>
                <a:gd name="T12" fmla="*/ 226 w 230"/>
                <a:gd name="T13" fmla="*/ 214 h 238"/>
                <a:gd name="T14" fmla="*/ 214 w 230"/>
                <a:gd name="T15" fmla="*/ 207 h 238"/>
                <a:gd name="T16" fmla="*/ 212 w 230"/>
                <a:gd name="T17" fmla="*/ 207 h 238"/>
                <a:gd name="T18" fmla="*/ 146 w 230"/>
                <a:gd name="T19" fmla="*/ 190 h 238"/>
                <a:gd name="T20" fmla="*/ 155 w 230"/>
                <a:gd name="T21" fmla="*/ 187 h 238"/>
                <a:gd name="T22" fmla="*/ 104 w 230"/>
                <a:gd name="T23" fmla="*/ 158 h 238"/>
                <a:gd name="T24" fmla="*/ 133 w 230"/>
                <a:gd name="T25" fmla="*/ 173 h 238"/>
                <a:gd name="T26" fmla="*/ 100 w 230"/>
                <a:gd name="T27" fmla="*/ 153 h 238"/>
                <a:gd name="T28" fmla="*/ 19 w 230"/>
                <a:gd name="T29" fmla="*/ 128 h 238"/>
                <a:gd name="T30" fmla="*/ 108 w 230"/>
                <a:gd name="T31" fmla="*/ 147 h 238"/>
                <a:gd name="T32" fmla="*/ 108 w 230"/>
                <a:gd name="T33" fmla="*/ 147 h 238"/>
                <a:gd name="T34" fmla="*/ 27 w 230"/>
                <a:gd name="T35" fmla="*/ 126 h 238"/>
                <a:gd name="T36" fmla="*/ 28 w 230"/>
                <a:gd name="T37" fmla="*/ 111 h 238"/>
                <a:gd name="T38" fmla="*/ 77 w 230"/>
                <a:gd name="T39" fmla="*/ 115 h 238"/>
                <a:gd name="T40" fmla="*/ 92 w 230"/>
                <a:gd name="T41" fmla="*/ 119 h 238"/>
                <a:gd name="T42" fmla="*/ 97 w 230"/>
                <a:gd name="T43" fmla="*/ 130 h 238"/>
                <a:gd name="T44" fmla="*/ 86 w 230"/>
                <a:gd name="T45" fmla="*/ 101 h 238"/>
                <a:gd name="T46" fmla="*/ 71 w 230"/>
                <a:gd name="T47" fmla="*/ 96 h 238"/>
                <a:gd name="T48" fmla="*/ 90 w 230"/>
                <a:gd name="T49" fmla="*/ 114 h 238"/>
                <a:gd name="T50" fmla="*/ 83 w 230"/>
                <a:gd name="T51" fmla="*/ 84 h 238"/>
                <a:gd name="T52" fmla="*/ 80 w 230"/>
                <a:gd name="T53" fmla="*/ 68 h 238"/>
                <a:gd name="T54" fmla="*/ 91 w 230"/>
                <a:gd name="T55" fmla="*/ 77 h 238"/>
                <a:gd name="T56" fmla="*/ 93 w 230"/>
                <a:gd name="T57" fmla="*/ 74 h 238"/>
                <a:gd name="T58" fmla="*/ 87 w 230"/>
                <a:gd name="T59" fmla="*/ 61 h 238"/>
                <a:gd name="T60" fmla="*/ 103 w 230"/>
                <a:gd name="T61" fmla="*/ 67 h 238"/>
                <a:gd name="T62" fmla="*/ 103 w 230"/>
                <a:gd name="T63" fmla="*/ 67 h 238"/>
                <a:gd name="T64" fmla="*/ 60 w 230"/>
                <a:gd name="T65" fmla="*/ 31 h 238"/>
                <a:gd name="T66" fmla="*/ 90 w 230"/>
                <a:gd name="T67" fmla="*/ 52 h 238"/>
                <a:gd name="T68" fmla="*/ 62 w 230"/>
                <a:gd name="T69" fmla="*/ 79 h 238"/>
                <a:gd name="T70" fmla="*/ 209 w 230"/>
                <a:gd name="T71" fmla="*/ 212 h 238"/>
                <a:gd name="T72" fmla="*/ 212 w 230"/>
                <a:gd name="T73" fmla="*/ 230 h 238"/>
                <a:gd name="T74" fmla="*/ 199 w 230"/>
                <a:gd name="T75" fmla="*/ 233 h 238"/>
                <a:gd name="T76" fmla="*/ 32 w 230"/>
                <a:gd name="T77" fmla="*/ 107 h 238"/>
                <a:gd name="T78" fmla="*/ 5 w 230"/>
                <a:gd name="T79" fmla="*/ 120 h 238"/>
                <a:gd name="T80" fmla="*/ 0 w 230"/>
                <a:gd name="T81" fmla="*/ 118 h 238"/>
                <a:gd name="T82" fmla="*/ 21 w 230"/>
                <a:gd name="T83" fmla="*/ 134 h 238"/>
                <a:gd name="T84" fmla="*/ 103 w 230"/>
                <a:gd name="T85" fmla="*/ 208 h 238"/>
                <a:gd name="T86" fmla="*/ 221 w 230"/>
                <a:gd name="T87" fmla="*/ 236 h 238"/>
                <a:gd name="T88" fmla="*/ 230 w 230"/>
                <a:gd name="T89" fmla="*/ 213 h 238"/>
                <a:gd name="T90" fmla="*/ 227 w 230"/>
                <a:gd name="T91" fmla="*/ 206 h 238"/>
                <a:gd name="T92" fmla="*/ 101 w 230"/>
                <a:gd name="T93" fmla="*/ 75 h 238"/>
                <a:gd name="T94" fmla="*/ 116 w 230"/>
                <a:gd name="T95" fmla="*/ 61 h 238"/>
                <a:gd name="T96" fmla="*/ 116 w 230"/>
                <a:gd name="T97" fmla="*/ 60 h 238"/>
                <a:gd name="T98" fmla="*/ 115 w 230"/>
                <a:gd name="T99" fmla="*/ 58 h 238"/>
                <a:gd name="T100" fmla="*/ 113 w 230"/>
                <a:gd name="T101" fmla="*/ 57 h 238"/>
                <a:gd name="T102" fmla="*/ 15 w 230"/>
                <a:gd name="T103" fmla="*/ 1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0" h="238">
                  <a:moveTo>
                    <a:pt x="211" y="233"/>
                  </a:moveTo>
                  <a:cubicBezTo>
                    <a:pt x="211" y="233"/>
                    <a:pt x="211" y="233"/>
                    <a:pt x="211" y="233"/>
                  </a:cubicBezTo>
                  <a:cubicBezTo>
                    <a:pt x="211" y="233"/>
                    <a:pt x="211" y="233"/>
                    <a:pt x="211" y="233"/>
                  </a:cubicBezTo>
                  <a:moveTo>
                    <a:pt x="216" y="232"/>
                  </a:moveTo>
                  <a:cubicBezTo>
                    <a:pt x="216" y="231"/>
                    <a:pt x="217" y="229"/>
                    <a:pt x="217" y="227"/>
                  </a:cubicBezTo>
                  <a:cubicBezTo>
                    <a:pt x="219" y="229"/>
                    <a:pt x="221" y="230"/>
                    <a:pt x="223" y="231"/>
                  </a:cubicBezTo>
                  <a:cubicBezTo>
                    <a:pt x="222" y="231"/>
                    <a:pt x="221" y="232"/>
                    <a:pt x="220" y="232"/>
                  </a:cubicBezTo>
                  <a:cubicBezTo>
                    <a:pt x="219" y="232"/>
                    <a:pt x="218" y="232"/>
                    <a:pt x="216" y="232"/>
                  </a:cubicBezTo>
                  <a:moveTo>
                    <a:pt x="225" y="230"/>
                  </a:moveTo>
                  <a:cubicBezTo>
                    <a:pt x="222" y="228"/>
                    <a:pt x="220" y="227"/>
                    <a:pt x="217" y="225"/>
                  </a:cubicBezTo>
                  <a:cubicBezTo>
                    <a:pt x="217" y="223"/>
                    <a:pt x="217" y="222"/>
                    <a:pt x="217" y="221"/>
                  </a:cubicBezTo>
                  <a:cubicBezTo>
                    <a:pt x="217" y="220"/>
                    <a:pt x="217" y="220"/>
                    <a:pt x="217" y="220"/>
                  </a:cubicBezTo>
                  <a:cubicBezTo>
                    <a:pt x="220" y="221"/>
                    <a:pt x="223" y="222"/>
                    <a:pt x="225" y="224"/>
                  </a:cubicBezTo>
                  <a:cubicBezTo>
                    <a:pt x="225" y="225"/>
                    <a:pt x="225" y="225"/>
                    <a:pt x="225" y="225"/>
                  </a:cubicBezTo>
                  <a:cubicBezTo>
                    <a:pt x="225" y="227"/>
                    <a:pt x="225" y="228"/>
                    <a:pt x="225" y="230"/>
                  </a:cubicBezTo>
                  <a:moveTo>
                    <a:pt x="225" y="222"/>
                  </a:moveTo>
                  <a:cubicBezTo>
                    <a:pt x="223" y="220"/>
                    <a:pt x="220" y="218"/>
                    <a:pt x="217" y="217"/>
                  </a:cubicBezTo>
                  <a:cubicBezTo>
                    <a:pt x="217" y="216"/>
                    <a:pt x="217" y="214"/>
                    <a:pt x="217" y="212"/>
                  </a:cubicBezTo>
                  <a:cubicBezTo>
                    <a:pt x="216" y="212"/>
                    <a:pt x="216" y="212"/>
                    <a:pt x="216" y="212"/>
                  </a:cubicBezTo>
                  <a:cubicBezTo>
                    <a:pt x="217" y="212"/>
                    <a:pt x="218" y="212"/>
                    <a:pt x="218" y="212"/>
                  </a:cubicBezTo>
                  <a:cubicBezTo>
                    <a:pt x="220" y="213"/>
                    <a:pt x="223" y="215"/>
                    <a:pt x="225" y="216"/>
                  </a:cubicBezTo>
                  <a:cubicBezTo>
                    <a:pt x="225" y="216"/>
                    <a:pt x="225" y="216"/>
                    <a:pt x="225" y="216"/>
                  </a:cubicBezTo>
                  <a:cubicBezTo>
                    <a:pt x="225" y="218"/>
                    <a:pt x="225" y="220"/>
                    <a:pt x="225" y="222"/>
                  </a:cubicBezTo>
                  <a:moveTo>
                    <a:pt x="226" y="214"/>
                  </a:moveTo>
                  <a:cubicBezTo>
                    <a:pt x="224" y="213"/>
                    <a:pt x="223" y="212"/>
                    <a:pt x="222" y="211"/>
                  </a:cubicBezTo>
                  <a:cubicBezTo>
                    <a:pt x="223" y="211"/>
                    <a:pt x="224" y="211"/>
                    <a:pt x="226" y="211"/>
                  </a:cubicBezTo>
                  <a:cubicBezTo>
                    <a:pt x="226" y="211"/>
                    <a:pt x="226" y="212"/>
                    <a:pt x="226" y="213"/>
                  </a:cubicBezTo>
                  <a:cubicBezTo>
                    <a:pt x="226" y="214"/>
                    <a:pt x="226" y="214"/>
                    <a:pt x="226" y="214"/>
                  </a:cubicBezTo>
                  <a:moveTo>
                    <a:pt x="209" y="207"/>
                  </a:moveTo>
                  <a:cubicBezTo>
                    <a:pt x="194" y="207"/>
                    <a:pt x="175" y="204"/>
                    <a:pt x="155" y="194"/>
                  </a:cubicBezTo>
                  <a:cubicBezTo>
                    <a:pt x="167" y="197"/>
                    <a:pt x="181" y="200"/>
                    <a:pt x="192" y="202"/>
                  </a:cubicBezTo>
                  <a:cubicBezTo>
                    <a:pt x="200" y="204"/>
                    <a:pt x="207" y="206"/>
                    <a:pt x="214" y="207"/>
                  </a:cubicBezTo>
                  <a:cubicBezTo>
                    <a:pt x="213" y="207"/>
                    <a:pt x="213" y="207"/>
                    <a:pt x="213" y="207"/>
                  </a:cubicBezTo>
                  <a:cubicBezTo>
                    <a:pt x="212" y="207"/>
                    <a:pt x="212" y="207"/>
                    <a:pt x="212" y="207"/>
                  </a:cubicBezTo>
                  <a:cubicBezTo>
                    <a:pt x="212" y="207"/>
                    <a:pt x="212" y="207"/>
                    <a:pt x="212" y="207"/>
                  </a:cubicBezTo>
                  <a:cubicBezTo>
                    <a:pt x="212" y="207"/>
                    <a:pt x="212" y="207"/>
                    <a:pt x="212" y="207"/>
                  </a:cubicBezTo>
                  <a:cubicBezTo>
                    <a:pt x="211" y="207"/>
                    <a:pt x="210" y="207"/>
                    <a:pt x="209" y="207"/>
                  </a:cubicBezTo>
                  <a:cubicBezTo>
                    <a:pt x="209" y="207"/>
                    <a:pt x="209" y="207"/>
                    <a:pt x="209" y="207"/>
                  </a:cubicBezTo>
                  <a:moveTo>
                    <a:pt x="177" y="197"/>
                  </a:moveTo>
                  <a:cubicBezTo>
                    <a:pt x="166" y="195"/>
                    <a:pt x="154" y="192"/>
                    <a:pt x="146" y="190"/>
                  </a:cubicBezTo>
                  <a:cubicBezTo>
                    <a:pt x="140" y="187"/>
                    <a:pt x="135" y="184"/>
                    <a:pt x="130" y="180"/>
                  </a:cubicBezTo>
                  <a:cubicBezTo>
                    <a:pt x="128" y="179"/>
                    <a:pt x="126" y="178"/>
                    <a:pt x="124" y="176"/>
                  </a:cubicBezTo>
                  <a:cubicBezTo>
                    <a:pt x="134" y="180"/>
                    <a:pt x="145" y="183"/>
                    <a:pt x="154" y="187"/>
                  </a:cubicBezTo>
                  <a:cubicBezTo>
                    <a:pt x="155" y="187"/>
                    <a:pt x="155" y="187"/>
                    <a:pt x="155" y="187"/>
                  </a:cubicBezTo>
                  <a:cubicBezTo>
                    <a:pt x="162" y="191"/>
                    <a:pt x="170" y="194"/>
                    <a:pt x="177" y="197"/>
                  </a:cubicBezTo>
                  <a:moveTo>
                    <a:pt x="144" y="181"/>
                  </a:moveTo>
                  <a:cubicBezTo>
                    <a:pt x="135" y="178"/>
                    <a:pt x="126" y="175"/>
                    <a:pt x="119" y="172"/>
                  </a:cubicBezTo>
                  <a:cubicBezTo>
                    <a:pt x="114" y="167"/>
                    <a:pt x="109" y="163"/>
                    <a:pt x="104" y="158"/>
                  </a:cubicBezTo>
                  <a:cubicBezTo>
                    <a:pt x="113" y="162"/>
                    <a:pt x="122" y="167"/>
                    <a:pt x="131" y="172"/>
                  </a:cubicBezTo>
                  <a:cubicBezTo>
                    <a:pt x="132" y="172"/>
                    <a:pt x="132" y="172"/>
                    <a:pt x="132" y="172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32" y="173"/>
                    <a:pt x="133" y="173"/>
                    <a:pt x="133" y="173"/>
                  </a:cubicBezTo>
                  <a:cubicBezTo>
                    <a:pt x="133" y="173"/>
                    <a:pt x="133" y="173"/>
                    <a:pt x="133" y="173"/>
                  </a:cubicBezTo>
                  <a:cubicBezTo>
                    <a:pt x="137" y="176"/>
                    <a:pt x="140" y="178"/>
                    <a:pt x="144" y="181"/>
                  </a:cubicBezTo>
                  <a:moveTo>
                    <a:pt x="125" y="166"/>
                  </a:moveTo>
                  <a:cubicBezTo>
                    <a:pt x="117" y="162"/>
                    <a:pt x="108" y="157"/>
                    <a:pt x="100" y="153"/>
                  </a:cubicBezTo>
                  <a:cubicBezTo>
                    <a:pt x="97" y="149"/>
                    <a:pt x="94" y="144"/>
                    <a:pt x="91" y="140"/>
                  </a:cubicBezTo>
                  <a:cubicBezTo>
                    <a:pt x="98" y="143"/>
                    <a:pt x="105" y="148"/>
                    <a:pt x="111" y="152"/>
                  </a:cubicBezTo>
                  <a:cubicBezTo>
                    <a:pt x="116" y="157"/>
                    <a:pt x="120" y="162"/>
                    <a:pt x="125" y="166"/>
                  </a:cubicBezTo>
                  <a:moveTo>
                    <a:pt x="19" y="128"/>
                  </a:moveTo>
                  <a:cubicBezTo>
                    <a:pt x="15" y="127"/>
                    <a:pt x="11" y="125"/>
                    <a:pt x="7" y="124"/>
                  </a:cubicBezTo>
                  <a:cubicBezTo>
                    <a:pt x="10" y="122"/>
                    <a:pt x="12" y="121"/>
                    <a:pt x="14" y="119"/>
                  </a:cubicBezTo>
                  <a:cubicBezTo>
                    <a:pt x="16" y="122"/>
                    <a:pt x="17" y="125"/>
                    <a:pt x="19" y="128"/>
                  </a:cubicBezTo>
                  <a:moveTo>
                    <a:pt x="108" y="147"/>
                  </a:moveTo>
                  <a:cubicBezTo>
                    <a:pt x="101" y="143"/>
                    <a:pt x="95" y="139"/>
                    <a:pt x="88" y="136"/>
                  </a:cubicBezTo>
                  <a:cubicBezTo>
                    <a:pt x="85" y="131"/>
                    <a:pt x="82" y="125"/>
                    <a:pt x="79" y="119"/>
                  </a:cubicBezTo>
                  <a:cubicBezTo>
                    <a:pt x="86" y="124"/>
                    <a:pt x="93" y="129"/>
                    <a:pt x="100" y="134"/>
                  </a:cubicBezTo>
                  <a:cubicBezTo>
                    <a:pt x="102" y="139"/>
                    <a:pt x="105" y="143"/>
                    <a:pt x="108" y="147"/>
                  </a:cubicBezTo>
                  <a:moveTo>
                    <a:pt x="22" y="128"/>
                  </a:moveTo>
                  <a:cubicBezTo>
                    <a:pt x="20" y="125"/>
                    <a:pt x="18" y="122"/>
                    <a:pt x="16" y="118"/>
                  </a:cubicBezTo>
                  <a:cubicBezTo>
                    <a:pt x="18" y="117"/>
                    <a:pt x="20" y="116"/>
                    <a:pt x="21" y="115"/>
                  </a:cubicBezTo>
                  <a:cubicBezTo>
                    <a:pt x="23" y="118"/>
                    <a:pt x="25" y="122"/>
                    <a:pt x="27" y="126"/>
                  </a:cubicBezTo>
                  <a:cubicBezTo>
                    <a:pt x="25" y="127"/>
                    <a:pt x="24" y="127"/>
                    <a:pt x="22" y="128"/>
                  </a:cubicBezTo>
                  <a:moveTo>
                    <a:pt x="28" y="124"/>
                  </a:moveTo>
                  <a:cubicBezTo>
                    <a:pt x="27" y="121"/>
                    <a:pt x="25" y="117"/>
                    <a:pt x="23" y="114"/>
                  </a:cubicBezTo>
                  <a:cubicBezTo>
                    <a:pt x="25" y="113"/>
                    <a:pt x="26" y="112"/>
                    <a:pt x="28" y="111"/>
                  </a:cubicBezTo>
                  <a:cubicBezTo>
                    <a:pt x="29" y="115"/>
                    <a:pt x="30" y="118"/>
                    <a:pt x="31" y="122"/>
                  </a:cubicBezTo>
                  <a:cubicBezTo>
                    <a:pt x="30" y="123"/>
                    <a:pt x="29" y="123"/>
                    <a:pt x="28" y="124"/>
                  </a:cubicBezTo>
                  <a:moveTo>
                    <a:pt x="97" y="130"/>
                  </a:moveTo>
                  <a:cubicBezTo>
                    <a:pt x="91" y="125"/>
                    <a:pt x="84" y="120"/>
                    <a:pt x="77" y="115"/>
                  </a:cubicBezTo>
                  <a:cubicBezTo>
                    <a:pt x="75" y="110"/>
                    <a:pt x="74" y="105"/>
                    <a:pt x="72" y="100"/>
                  </a:cubicBezTo>
                  <a:cubicBezTo>
                    <a:pt x="75" y="103"/>
                    <a:pt x="78" y="106"/>
                    <a:pt x="81" y="108"/>
                  </a:cubicBezTo>
                  <a:cubicBezTo>
                    <a:pt x="84" y="111"/>
                    <a:pt x="87" y="114"/>
                    <a:pt x="90" y="117"/>
                  </a:cubicBezTo>
                  <a:cubicBezTo>
                    <a:pt x="90" y="118"/>
                    <a:pt x="91" y="118"/>
                    <a:pt x="92" y="119"/>
                  </a:cubicBezTo>
                  <a:cubicBezTo>
                    <a:pt x="92" y="119"/>
                    <a:pt x="92" y="119"/>
                    <a:pt x="92" y="119"/>
                  </a:cubicBezTo>
                  <a:cubicBezTo>
                    <a:pt x="91" y="119"/>
                    <a:pt x="92" y="120"/>
                    <a:pt x="92" y="120"/>
                  </a:cubicBezTo>
                  <a:cubicBezTo>
                    <a:pt x="93" y="120"/>
                    <a:pt x="93" y="120"/>
                    <a:pt x="93" y="120"/>
                  </a:cubicBezTo>
                  <a:cubicBezTo>
                    <a:pt x="94" y="124"/>
                    <a:pt x="96" y="127"/>
                    <a:pt x="97" y="130"/>
                  </a:cubicBezTo>
                  <a:moveTo>
                    <a:pt x="86" y="101"/>
                  </a:moveTo>
                  <a:cubicBezTo>
                    <a:pt x="81" y="96"/>
                    <a:pt x="76" y="91"/>
                    <a:pt x="71" y="85"/>
                  </a:cubicBezTo>
                  <a:cubicBezTo>
                    <a:pt x="75" y="86"/>
                    <a:pt x="79" y="88"/>
                    <a:pt x="83" y="89"/>
                  </a:cubicBezTo>
                  <a:cubicBezTo>
                    <a:pt x="84" y="93"/>
                    <a:pt x="85" y="97"/>
                    <a:pt x="86" y="101"/>
                  </a:cubicBezTo>
                  <a:moveTo>
                    <a:pt x="90" y="114"/>
                  </a:moveTo>
                  <a:cubicBezTo>
                    <a:pt x="88" y="112"/>
                    <a:pt x="85" y="109"/>
                    <a:pt x="82" y="107"/>
                  </a:cubicBezTo>
                  <a:cubicBezTo>
                    <a:pt x="79" y="103"/>
                    <a:pt x="75" y="100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0" y="93"/>
                    <a:pt x="69" y="89"/>
                    <a:pt x="68" y="85"/>
                  </a:cubicBezTo>
                  <a:cubicBezTo>
                    <a:pt x="73" y="92"/>
                    <a:pt x="79" y="98"/>
                    <a:pt x="86" y="104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8" y="108"/>
                    <a:pt x="89" y="111"/>
                    <a:pt x="90" y="114"/>
                  </a:cubicBezTo>
                  <a:moveTo>
                    <a:pt x="83" y="84"/>
                  </a:moveTo>
                  <a:cubicBezTo>
                    <a:pt x="78" y="83"/>
                    <a:pt x="73" y="81"/>
                    <a:pt x="68" y="79"/>
                  </a:cubicBezTo>
                  <a:cubicBezTo>
                    <a:pt x="69" y="78"/>
                    <a:pt x="71" y="76"/>
                    <a:pt x="73" y="74"/>
                  </a:cubicBezTo>
                  <a:cubicBezTo>
                    <a:pt x="76" y="77"/>
                    <a:pt x="80" y="81"/>
                    <a:pt x="83" y="84"/>
                  </a:cubicBezTo>
                  <a:moveTo>
                    <a:pt x="85" y="83"/>
                  </a:moveTo>
                  <a:cubicBezTo>
                    <a:pt x="82" y="80"/>
                    <a:pt x="78" y="76"/>
                    <a:pt x="75" y="72"/>
                  </a:cubicBezTo>
                  <a:cubicBezTo>
                    <a:pt x="76" y="72"/>
                    <a:pt x="77" y="71"/>
                    <a:pt x="78" y="70"/>
                  </a:cubicBezTo>
                  <a:cubicBezTo>
                    <a:pt x="78" y="69"/>
                    <a:pt x="79" y="69"/>
                    <a:pt x="80" y="68"/>
                  </a:cubicBezTo>
                  <a:cubicBezTo>
                    <a:pt x="82" y="72"/>
                    <a:pt x="86" y="76"/>
                    <a:pt x="90" y="79"/>
                  </a:cubicBezTo>
                  <a:cubicBezTo>
                    <a:pt x="89" y="80"/>
                    <a:pt x="88" y="81"/>
                    <a:pt x="87" y="82"/>
                  </a:cubicBezTo>
                  <a:cubicBezTo>
                    <a:pt x="86" y="83"/>
                    <a:pt x="86" y="83"/>
                    <a:pt x="85" y="83"/>
                  </a:cubicBezTo>
                  <a:moveTo>
                    <a:pt x="91" y="77"/>
                  </a:moveTo>
                  <a:cubicBezTo>
                    <a:pt x="87" y="74"/>
                    <a:pt x="84" y="71"/>
                    <a:pt x="81" y="67"/>
                  </a:cubicBezTo>
                  <a:cubicBezTo>
                    <a:pt x="83" y="65"/>
                    <a:pt x="84" y="64"/>
                    <a:pt x="86" y="63"/>
                  </a:cubicBezTo>
                  <a:cubicBezTo>
                    <a:pt x="88" y="66"/>
                    <a:pt x="91" y="70"/>
                    <a:pt x="93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3" y="74"/>
                    <a:pt x="93" y="75"/>
                    <a:pt x="94" y="75"/>
                  </a:cubicBezTo>
                  <a:cubicBezTo>
                    <a:pt x="93" y="76"/>
                    <a:pt x="92" y="77"/>
                    <a:pt x="91" y="77"/>
                  </a:cubicBezTo>
                  <a:moveTo>
                    <a:pt x="96" y="73"/>
                  </a:moveTo>
                  <a:cubicBezTo>
                    <a:pt x="93" y="69"/>
                    <a:pt x="90" y="65"/>
                    <a:pt x="87" y="61"/>
                  </a:cubicBezTo>
                  <a:cubicBezTo>
                    <a:pt x="89" y="60"/>
                    <a:pt x="91" y="58"/>
                    <a:pt x="93" y="56"/>
                  </a:cubicBezTo>
                  <a:cubicBezTo>
                    <a:pt x="96" y="60"/>
                    <a:pt x="98" y="64"/>
                    <a:pt x="101" y="68"/>
                  </a:cubicBezTo>
                  <a:cubicBezTo>
                    <a:pt x="100" y="70"/>
                    <a:pt x="98" y="72"/>
                    <a:pt x="96" y="73"/>
                  </a:cubicBezTo>
                  <a:moveTo>
                    <a:pt x="103" y="67"/>
                  </a:moveTo>
                  <a:cubicBezTo>
                    <a:pt x="100" y="63"/>
                    <a:pt x="97" y="59"/>
                    <a:pt x="94" y="55"/>
                  </a:cubicBezTo>
                  <a:cubicBezTo>
                    <a:pt x="94" y="55"/>
                    <a:pt x="94" y="55"/>
                    <a:pt x="94" y="55"/>
                  </a:cubicBezTo>
                  <a:cubicBezTo>
                    <a:pt x="99" y="56"/>
                    <a:pt x="105" y="59"/>
                    <a:pt x="110" y="61"/>
                  </a:cubicBezTo>
                  <a:cubicBezTo>
                    <a:pt x="108" y="63"/>
                    <a:pt x="105" y="65"/>
                    <a:pt x="103" y="67"/>
                  </a:cubicBezTo>
                  <a:moveTo>
                    <a:pt x="60" y="31"/>
                  </a:moveTo>
                  <a:cubicBezTo>
                    <a:pt x="49" y="25"/>
                    <a:pt x="39" y="18"/>
                    <a:pt x="30" y="12"/>
                  </a:cubicBezTo>
                  <a:cubicBezTo>
                    <a:pt x="34" y="13"/>
                    <a:pt x="37" y="14"/>
                    <a:pt x="41" y="15"/>
                  </a:cubicBezTo>
                  <a:cubicBezTo>
                    <a:pt x="47" y="21"/>
                    <a:pt x="53" y="26"/>
                    <a:pt x="60" y="31"/>
                  </a:cubicBezTo>
                  <a:moveTo>
                    <a:pt x="5" y="120"/>
                  </a:moveTo>
                  <a:cubicBezTo>
                    <a:pt x="5" y="119"/>
                    <a:pt x="5" y="119"/>
                    <a:pt x="5" y="118"/>
                  </a:cubicBezTo>
                  <a:cubicBezTo>
                    <a:pt x="5" y="82"/>
                    <a:pt x="13" y="39"/>
                    <a:pt x="15" y="7"/>
                  </a:cubicBezTo>
                  <a:cubicBezTo>
                    <a:pt x="34" y="20"/>
                    <a:pt x="62" y="40"/>
                    <a:pt x="90" y="52"/>
                  </a:cubicBezTo>
                  <a:cubicBezTo>
                    <a:pt x="83" y="59"/>
                    <a:pt x="77" y="64"/>
                    <a:pt x="72" y="69"/>
                  </a:cubicBezTo>
                  <a:cubicBezTo>
                    <a:pt x="69" y="71"/>
                    <a:pt x="67" y="74"/>
                    <a:pt x="65" y="75"/>
                  </a:cubicBezTo>
                  <a:cubicBezTo>
                    <a:pt x="64" y="76"/>
                    <a:pt x="64" y="77"/>
                    <a:pt x="63" y="78"/>
                  </a:cubicBezTo>
                  <a:cubicBezTo>
                    <a:pt x="63" y="78"/>
                    <a:pt x="63" y="79"/>
                    <a:pt x="62" y="79"/>
                  </a:cubicBezTo>
                  <a:cubicBezTo>
                    <a:pt x="62" y="79"/>
                    <a:pt x="62" y="80"/>
                    <a:pt x="62" y="81"/>
                  </a:cubicBezTo>
                  <a:cubicBezTo>
                    <a:pt x="62" y="81"/>
                    <a:pt x="62" y="81"/>
                    <a:pt x="62" y="81"/>
                  </a:cubicBezTo>
                  <a:cubicBezTo>
                    <a:pt x="73" y="131"/>
                    <a:pt x="99" y="164"/>
                    <a:pt x="128" y="184"/>
                  </a:cubicBezTo>
                  <a:cubicBezTo>
                    <a:pt x="156" y="204"/>
                    <a:pt x="188" y="212"/>
                    <a:pt x="209" y="212"/>
                  </a:cubicBezTo>
                  <a:cubicBezTo>
                    <a:pt x="210" y="212"/>
                    <a:pt x="211" y="212"/>
                    <a:pt x="212" y="212"/>
                  </a:cubicBezTo>
                  <a:cubicBezTo>
                    <a:pt x="212" y="212"/>
                    <a:pt x="212" y="212"/>
                    <a:pt x="212" y="212"/>
                  </a:cubicBezTo>
                  <a:cubicBezTo>
                    <a:pt x="212" y="214"/>
                    <a:pt x="213" y="217"/>
                    <a:pt x="213" y="221"/>
                  </a:cubicBezTo>
                  <a:cubicBezTo>
                    <a:pt x="213" y="224"/>
                    <a:pt x="212" y="227"/>
                    <a:pt x="212" y="230"/>
                  </a:cubicBezTo>
                  <a:cubicBezTo>
                    <a:pt x="212" y="231"/>
                    <a:pt x="211" y="232"/>
                    <a:pt x="211" y="232"/>
                  </a:cubicBezTo>
                  <a:cubicBezTo>
                    <a:pt x="211" y="233"/>
                    <a:pt x="211" y="233"/>
                    <a:pt x="211" y="233"/>
                  </a:cubicBezTo>
                  <a:cubicBezTo>
                    <a:pt x="208" y="233"/>
                    <a:pt x="204" y="233"/>
                    <a:pt x="200" y="233"/>
                  </a:cubicBezTo>
                  <a:cubicBezTo>
                    <a:pt x="200" y="233"/>
                    <a:pt x="200" y="233"/>
                    <a:pt x="199" y="233"/>
                  </a:cubicBezTo>
                  <a:cubicBezTo>
                    <a:pt x="174" y="233"/>
                    <a:pt x="138" y="225"/>
                    <a:pt x="105" y="204"/>
                  </a:cubicBezTo>
                  <a:cubicBezTo>
                    <a:pt x="76" y="187"/>
                    <a:pt x="50" y="160"/>
                    <a:pt x="36" y="123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4" y="117"/>
                    <a:pt x="33" y="112"/>
                    <a:pt x="32" y="107"/>
                  </a:cubicBezTo>
                  <a:cubicBezTo>
                    <a:pt x="31" y="106"/>
                    <a:pt x="31" y="106"/>
                    <a:pt x="30" y="106"/>
                  </a:cubicBezTo>
                  <a:cubicBezTo>
                    <a:pt x="30" y="105"/>
                    <a:pt x="30" y="105"/>
                    <a:pt x="29" y="105"/>
                  </a:cubicBezTo>
                  <a:cubicBezTo>
                    <a:pt x="29" y="105"/>
                    <a:pt x="29" y="105"/>
                    <a:pt x="28" y="106"/>
                  </a:cubicBezTo>
                  <a:cubicBezTo>
                    <a:pt x="19" y="111"/>
                    <a:pt x="13" y="115"/>
                    <a:pt x="5" y="120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2" y="0"/>
                  </a:cubicBezTo>
                  <a:cubicBezTo>
                    <a:pt x="12" y="1"/>
                    <a:pt x="11" y="2"/>
                    <a:pt x="11" y="2"/>
                  </a:cubicBezTo>
                  <a:cubicBezTo>
                    <a:pt x="9" y="34"/>
                    <a:pt x="0" y="80"/>
                    <a:pt x="0" y="118"/>
                  </a:cubicBezTo>
                  <a:cubicBezTo>
                    <a:pt x="0" y="120"/>
                    <a:pt x="0" y="121"/>
                    <a:pt x="0" y="1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4"/>
                    <a:pt x="0" y="126"/>
                    <a:pt x="1" y="126"/>
                  </a:cubicBezTo>
                  <a:cubicBezTo>
                    <a:pt x="8" y="129"/>
                    <a:pt x="14" y="131"/>
                    <a:pt x="21" y="134"/>
                  </a:cubicBezTo>
                  <a:cubicBezTo>
                    <a:pt x="21" y="134"/>
                    <a:pt x="22" y="134"/>
                    <a:pt x="22" y="134"/>
                  </a:cubicBezTo>
                  <a:cubicBezTo>
                    <a:pt x="22" y="134"/>
                    <a:pt x="23" y="134"/>
                    <a:pt x="23" y="133"/>
                  </a:cubicBezTo>
                  <a:cubicBezTo>
                    <a:pt x="27" y="131"/>
                    <a:pt x="30" y="129"/>
                    <a:pt x="33" y="126"/>
                  </a:cubicBezTo>
                  <a:cubicBezTo>
                    <a:pt x="47" y="164"/>
                    <a:pt x="74" y="190"/>
                    <a:pt x="103" y="208"/>
                  </a:cubicBezTo>
                  <a:cubicBezTo>
                    <a:pt x="136" y="229"/>
                    <a:pt x="173" y="238"/>
                    <a:pt x="200" y="238"/>
                  </a:cubicBezTo>
                  <a:cubicBezTo>
                    <a:pt x="204" y="238"/>
                    <a:pt x="208" y="238"/>
                    <a:pt x="212" y="237"/>
                  </a:cubicBezTo>
                  <a:cubicBezTo>
                    <a:pt x="212" y="237"/>
                    <a:pt x="212" y="237"/>
                    <a:pt x="212" y="237"/>
                  </a:cubicBezTo>
                  <a:cubicBezTo>
                    <a:pt x="216" y="237"/>
                    <a:pt x="219" y="236"/>
                    <a:pt x="221" y="236"/>
                  </a:cubicBezTo>
                  <a:cubicBezTo>
                    <a:pt x="223" y="236"/>
                    <a:pt x="225" y="235"/>
                    <a:pt x="227" y="235"/>
                  </a:cubicBezTo>
                  <a:cubicBezTo>
                    <a:pt x="228" y="234"/>
                    <a:pt x="229" y="234"/>
                    <a:pt x="229" y="233"/>
                  </a:cubicBezTo>
                  <a:cubicBezTo>
                    <a:pt x="229" y="231"/>
                    <a:pt x="229" y="228"/>
                    <a:pt x="230" y="225"/>
                  </a:cubicBezTo>
                  <a:cubicBezTo>
                    <a:pt x="230" y="221"/>
                    <a:pt x="230" y="217"/>
                    <a:pt x="230" y="213"/>
                  </a:cubicBezTo>
                  <a:cubicBezTo>
                    <a:pt x="230" y="211"/>
                    <a:pt x="230" y="209"/>
                    <a:pt x="230" y="208"/>
                  </a:cubicBezTo>
                  <a:cubicBezTo>
                    <a:pt x="230" y="207"/>
                    <a:pt x="229" y="206"/>
                    <a:pt x="228" y="206"/>
                  </a:cubicBezTo>
                  <a:cubicBezTo>
                    <a:pt x="228" y="206"/>
                    <a:pt x="228" y="206"/>
                    <a:pt x="227" y="206"/>
                  </a:cubicBezTo>
                  <a:cubicBezTo>
                    <a:pt x="227" y="206"/>
                    <a:pt x="227" y="206"/>
                    <a:pt x="227" y="206"/>
                  </a:cubicBezTo>
                  <a:cubicBezTo>
                    <a:pt x="203" y="200"/>
                    <a:pt x="173" y="194"/>
                    <a:pt x="147" y="177"/>
                  </a:cubicBezTo>
                  <a:cubicBezTo>
                    <a:pt x="121" y="161"/>
                    <a:pt x="98" y="134"/>
                    <a:pt x="87" y="88"/>
                  </a:cubicBezTo>
                  <a:cubicBezTo>
                    <a:pt x="87" y="88"/>
                    <a:pt x="88" y="87"/>
                    <a:pt x="88" y="87"/>
                  </a:cubicBezTo>
                  <a:cubicBezTo>
                    <a:pt x="90" y="85"/>
                    <a:pt x="95" y="80"/>
                    <a:pt x="101" y="75"/>
                  </a:cubicBezTo>
                  <a:cubicBezTo>
                    <a:pt x="106" y="70"/>
                    <a:pt x="112" y="65"/>
                    <a:pt x="115" y="62"/>
                  </a:cubicBezTo>
                  <a:cubicBezTo>
                    <a:pt x="115" y="62"/>
                    <a:pt x="115" y="62"/>
                    <a:pt x="115" y="62"/>
                  </a:cubicBezTo>
                  <a:cubicBezTo>
                    <a:pt x="116" y="61"/>
                    <a:pt x="116" y="61"/>
                    <a:pt x="116" y="61"/>
                  </a:cubicBezTo>
                  <a:cubicBezTo>
                    <a:pt x="116" y="61"/>
                    <a:pt x="116" y="61"/>
                    <a:pt x="116" y="61"/>
                  </a:cubicBezTo>
                  <a:cubicBezTo>
                    <a:pt x="116" y="61"/>
                    <a:pt x="116" y="61"/>
                    <a:pt x="116" y="61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4" y="58"/>
                    <a:pt x="114" y="58"/>
                    <a:pt x="113" y="57"/>
                  </a:cubicBezTo>
                  <a:cubicBezTo>
                    <a:pt x="87" y="45"/>
                    <a:pt x="62" y="29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4" y="8"/>
                    <a:pt x="25" y="5"/>
                    <a:pt x="17" y="2"/>
                  </a:cubicBezTo>
                  <a:cubicBezTo>
                    <a:pt x="16" y="2"/>
                    <a:pt x="15" y="1"/>
                    <a:pt x="15" y="1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95" name="Freeform 879"/>
            <p:cNvSpPr>
              <a:spLocks noEditPoints="1"/>
            </p:cNvSpPr>
            <p:nvPr/>
          </p:nvSpPr>
          <p:spPr bwMode="auto">
            <a:xfrm>
              <a:off x="4044" y="1022"/>
              <a:ext cx="236" cy="239"/>
            </a:xfrm>
            <a:custGeom>
              <a:avLst/>
              <a:gdLst>
                <a:gd name="T0" fmla="*/ 37 w 100"/>
                <a:gd name="T1" fmla="*/ 97 h 101"/>
                <a:gd name="T2" fmla="*/ 7 w 100"/>
                <a:gd name="T3" fmla="*/ 88 h 101"/>
                <a:gd name="T4" fmla="*/ 4 w 100"/>
                <a:gd name="T5" fmla="*/ 67 h 101"/>
                <a:gd name="T6" fmla="*/ 6 w 100"/>
                <a:gd name="T7" fmla="*/ 33 h 101"/>
                <a:gd name="T8" fmla="*/ 13 w 100"/>
                <a:gd name="T9" fmla="*/ 20 h 101"/>
                <a:gd name="T10" fmla="*/ 45 w 100"/>
                <a:gd name="T11" fmla="*/ 16 h 101"/>
                <a:gd name="T12" fmla="*/ 75 w 100"/>
                <a:gd name="T13" fmla="*/ 19 h 101"/>
                <a:gd name="T14" fmla="*/ 40 w 100"/>
                <a:gd name="T15" fmla="*/ 48 h 101"/>
                <a:gd name="T16" fmla="*/ 31 w 100"/>
                <a:gd name="T17" fmla="*/ 31 h 101"/>
                <a:gd name="T18" fmla="*/ 20 w 100"/>
                <a:gd name="T19" fmla="*/ 43 h 101"/>
                <a:gd name="T20" fmla="*/ 20 w 100"/>
                <a:gd name="T21" fmla="*/ 46 h 101"/>
                <a:gd name="T22" fmla="*/ 45 w 100"/>
                <a:gd name="T23" fmla="*/ 83 h 101"/>
                <a:gd name="T24" fmla="*/ 87 w 100"/>
                <a:gd name="T25" fmla="*/ 27 h 101"/>
                <a:gd name="T26" fmla="*/ 89 w 100"/>
                <a:gd name="T27" fmla="*/ 48 h 101"/>
                <a:gd name="T28" fmla="*/ 85 w 100"/>
                <a:gd name="T29" fmla="*/ 83 h 101"/>
                <a:gd name="T30" fmla="*/ 66 w 100"/>
                <a:gd name="T31" fmla="*/ 96 h 101"/>
                <a:gd name="T32" fmla="*/ 46 w 100"/>
                <a:gd name="T33" fmla="*/ 66 h 101"/>
                <a:gd name="T34" fmla="*/ 88 w 100"/>
                <a:gd name="T35" fmla="*/ 7 h 101"/>
                <a:gd name="T36" fmla="*/ 94 w 100"/>
                <a:gd name="T37" fmla="*/ 15 h 101"/>
                <a:gd name="T38" fmla="*/ 24 w 100"/>
                <a:gd name="T39" fmla="*/ 45 h 101"/>
                <a:gd name="T40" fmla="*/ 37 w 100"/>
                <a:gd name="T41" fmla="*/ 49 h 101"/>
                <a:gd name="T42" fmla="*/ 46 w 100"/>
                <a:gd name="T43" fmla="*/ 66 h 101"/>
                <a:gd name="T44" fmla="*/ 87 w 100"/>
                <a:gd name="T45" fmla="*/ 3 h 101"/>
                <a:gd name="T46" fmla="*/ 56 w 100"/>
                <a:gd name="T47" fmla="*/ 12 h 101"/>
                <a:gd name="T48" fmla="*/ 22 w 100"/>
                <a:gd name="T49" fmla="*/ 14 h 101"/>
                <a:gd name="T50" fmla="*/ 4 w 100"/>
                <a:gd name="T51" fmla="*/ 23 h 101"/>
                <a:gd name="T52" fmla="*/ 0 w 100"/>
                <a:gd name="T53" fmla="*/ 67 h 101"/>
                <a:gd name="T54" fmla="*/ 4 w 100"/>
                <a:gd name="T55" fmla="*/ 90 h 101"/>
                <a:gd name="T56" fmla="*/ 37 w 100"/>
                <a:gd name="T57" fmla="*/ 101 h 101"/>
                <a:gd name="T58" fmla="*/ 67 w 100"/>
                <a:gd name="T59" fmla="*/ 100 h 101"/>
                <a:gd name="T60" fmla="*/ 88 w 100"/>
                <a:gd name="T61" fmla="*/ 85 h 101"/>
                <a:gd name="T62" fmla="*/ 93 w 100"/>
                <a:gd name="T63" fmla="*/ 48 h 101"/>
                <a:gd name="T64" fmla="*/ 93 w 100"/>
                <a:gd name="T65" fmla="*/ 32 h 101"/>
                <a:gd name="T66" fmla="*/ 90 w 100"/>
                <a:gd name="T67" fmla="*/ 25 h 101"/>
                <a:gd name="T68" fmla="*/ 100 w 100"/>
                <a:gd name="T69" fmla="*/ 14 h 101"/>
                <a:gd name="T70" fmla="*/ 93 w 100"/>
                <a:gd name="T71" fmla="*/ 9 h 101"/>
                <a:gd name="T72" fmla="*/ 89 w 100"/>
                <a:gd name="T7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101">
                  <a:moveTo>
                    <a:pt x="50" y="97"/>
                  </a:moveTo>
                  <a:cubicBezTo>
                    <a:pt x="46" y="97"/>
                    <a:pt x="41" y="97"/>
                    <a:pt x="37" y="97"/>
                  </a:cubicBezTo>
                  <a:cubicBezTo>
                    <a:pt x="32" y="97"/>
                    <a:pt x="25" y="97"/>
                    <a:pt x="20" y="95"/>
                  </a:cubicBezTo>
                  <a:cubicBezTo>
                    <a:pt x="15" y="94"/>
                    <a:pt x="10" y="92"/>
                    <a:pt x="7" y="88"/>
                  </a:cubicBezTo>
                  <a:cubicBezTo>
                    <a:pt x="4" y="84"/>
                    <a:pt x="3" y="79"/>
                    <a:pt x="3" y="73"/>
                  </a:cubicBezTo>
                  <a:cubicBezTo>
                    <a:pt x="3" y="71"/>
                    <a:pt x="4" y="69"/>
                    <a:pt x="4" y="67"/>
                  </a:cubicBezTo>
                  <a:cubicBezTo>
                    <a:pt x="4" y="62"/>
                    <a:pt x="4" y="53"/>
                    <a:pt x="5" y="45"/>
                  </a:cubicBezTo>
                  <a:cubicBezTo>
                    <a:pt x="5" y="40"/>
                    <a:pt x="5" y="36"/>
                    <a:pt x="6" y="33"/>
                  </a:cubicBezTo>
                  <a:cubicBezTo>
                    <a:pt x="6" y="29"/>
                    <a:pt x="7" y="27"/>
                    <a:pt x="8" y="25"/>
                  </a:cubicBezTo>
                  <a:cubicBezTo>
                    <a:pt x="9" y="23"/>
                    <a:pt x="10" y="22"/>
                    <a:pt x="13" y="20"/>
                  </a:cubicBezTo>
                  <a:cubicBezTo>
                    <a:pt x="17" y="19"/>
                    <a:pt x="22" y="17"/>
                    <a:pt x="28" y="17"/>
                  </a:cubicBezTo>
                  <a:cubicBezTo>
                    <a:pt x="33" y="16"/>
                    <a:pt x="39" y="16"/>
                    <a:pt x="45" y="16"/>
                  </a:cubicBezTo>
                  <a:cubicBezTo>
                    <a:pt x="50" y="16"/>
                    <a:pt x="54" y="16"/>
                    <a:pt x="56" y="16"/>
                  </a:cubicBezTo>
                  <a:cubicBezTo>
                    <a:pt x="66" y="16"/>
                    <a:pt x="70" y="17"/>
                    <a:pt x="75" y="19"/>
                  </a:cubicBezTo>
                  <a:cubicBezTo>
                    <a:pt x="66" y="30"/>
                    <a:pt x="57" y="43"/>
                    <a:pt x="46" y="60"/>
                  </a:cubicBezTo>
                  <a:cubicBezTo>
                    <a:pt x="44" y="56"/>
                    <a:pt x="42" y="52"/>
                    <a:pt x="40" y="48"/>
                  </a:cubicBezTo>
                  <a:cubicBezTo>
                    <a:pt x="37" y="42"/>
                    <a:pt x="35" y="36"/>
                    <a:pt x="33" y="33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7" y="37"/>
                    <a:pt x="24" y="40"/>
                    <a:pt x="20" y="43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5" y="52"/>
                    <a:pt x="39" y="69"/>
                    <a:pt x="44" y="80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59" y="62"/>
                    <a:pt x="73" y="44"/>
                    <a:pt x="87" y="27"/>
                  </a:cubicBezTo>
                  <a:cubicBezTo>
                    <a:pt x="88" y="28"/>
                    <a:pt x="89" y="29"/>
                    <a:pt x="89" y="32"/>
                  </a:cubicBezTo>
                  <a:cubicBezTo>
                    <a:pt x="89" y="38"/>
                    <a:pt x="89" y="43"/>
                    <a:pt x="89" y="48"/>
                  </a:cubicBezTo>
                  <a:cubicBezTo>
                    <a:pt x="89" y="56"/>
                    <a:pt x="89" y="64"/>
                    <a:pt x="88" y="74"/>
                  </a:cubicBezTo>
                  <a:cubicBezTo>
                    <a:pt x="87" y="78"/>
                    <a:pt x="86" y="81"/>
                    <a:pt x="85" y="83"/>
                  </a:cubicBezTo>
                  <a:cubicBezTo>
                    <a:pt x="84" y="85"/>
                    <a:pt x="82" y="88"/>
                    <a:pt x="79" y="90"/>
                  </a:cubicBezTo>
                  <a:cubicBezTo>
                    <a:pt x="76" y="93"/>
                    <a:pt x="71" y="95"/>
                    <a:pt x="66" y="96"/>
                  </a:cubicBezTo>
                  <a:cubicBezTo>
                    <a:pt x="61" y="97"/>
                    <a:pt x="56" y="97"/>
                    <a:pt x="50" y="97"/>
                  </a:cubicBezTo>
                  <a:moveTo>
                    <a:pt x="46" y="66"/>
                  </a:moveTo>
                  <a:cubicBezTo>
                    <a:pt x="48" y="64"/>
                    <a:pt x="48" y="64"/>
                    <a:pt x="48" y="64"/>
                  </a:cubicBezTo>
                  <a:cubicBezTo>
                    <a:pt x="64" y="40"/>
                    <a:pt x="74" y="24"/>
                    <a:pt x="88" y="7"/>
                  </a:cubicBezTo>
                  <a:cubicBezTo>
                    <a:pt x="89" y="9"/>
                    <a:pt x="89" y="10"/>
                    <a:pt x="90" y="11"/>
                  </a:cubicBezTo>
                  <a:cubicBezTo>
                    <a:pt x="91" y="12"/>
                    <a:pt x="93" y="13"/>
                    <a:pt x="94" y="15"/>
                  </a:cubicBezTo>
                  <a:cubicBezTo>
                    <a:pt x="76" y="34"/>
                    <a:pt x="60" y="54"/>
                    <a:pt x="46" y="76"/>
                  </a:cubicBezTo>
                  <a:cubicBezTo>
                    <a:pt x="40" y="65"/>
                    <a:pt x="29" y="51"/>
                    <a:pt x="24" y="45"/>
                  </a:cubicBezTo>
                  <a:cubicBezTo>
                    <a:pt x="26" y="42"/>
                    <a:pt x="29" y="40"/>
                    <a:pt x="31" y="37"/>
                  </a:cubicBezTo>
                  <a:cubicBezTo>
                    <a:pt x="33" y="40"/>
                    <a:pt x="35" y="45"/>
                    <a:pt x="37" y="49"/>
                  </a:cubicBezTo>
                  <a:cubicBezTo>
                    <a:pt x="40" y="55"/>
                    <a:pt x="42" y="60"/>
                    <a:pt x="45" y="64"/>
                  </a:cubicBezTo>
                  <a:cubicBezTo>
                    <a:pt x="46" y="66"/>
                    <a:pt x="46" y="66"/>
                    <a:pt x="46" y="66"/>
                  </a:cubicBezTo>
                  <a:moveTo>
                    <a:pt x="89" y="0"/>
                  </a:moveTo>
                  <a:cubicBezTo>
                    <a:pt x="87" y="3"/>
                    <a:pt x="87" y="3"/>
                    <a:pt x="87" y="3"/>
                  </a:cubicBezTo>
                  <a:cubicBezTo>
                    <a:pt x="83" y="7"/>
                    <a:pt x="80" y="11"/>
                    <a:pt x="77" y="16"/>
                  </a:cubicBezTo>
                  <a:cubicBezTo>
                    <a:pt x="72" y="14"/>
                    <a:pt x="67" y="13"/>
                    <a:pt x="56" y="12"/>
                  </a:cubicBezTo>
                  <a:cubicBezTo>
                    <a:pt x="54" y="12"/>
                    <a:pt x="50" y="12"/>
                    <a:pt x="45" y="12"/>
                  </a:cubicBezTo>
                  <a:cubicBezTo>
                    <a:pt x="38" y="12"/>
                    <a:pt x="29" y="12"/>
                    <a:pt x="22" y="14"/>
                  </a:cubicBezTo>
                  <a:cubicBezTo>
                    <a:pt x="18" y="15"/>
                    <a:pt x="14" y="16"/>
                    <a:pt x="11" y="17"/>
                  </a:cubicBezTo>
                  <a:cubicBezTo>
                    <a:pt x="8" y="19"/>
                    <a:pt x="6" y="21"/>
                    <a:pt x="4" y="23"/>
                  </a:cubicBezTo>
                  <a:cubicBezTo>
                    <a:pt x="3" y="26"/>
                    <a:pt x="3" y="29"/>
                    <a:pt x="2" y="32"/>
                  </a:cubicBezTo>
                  <a:cubicBezTo>
                    <a:pt x="1" y="43"/>
                    <a:pt x="1" y="60"/>
                    <a:pt x="0" y="67"/>
                  </a:cubicBezTo>
                  <a:cubicBezTo>
                    <a:pt x="0" y="69"/>
                    <a:pt x="0" y="71"/>
                    <a:pt x="0" y="73"/>
                  </a:cubicBezTo>
                  <a:cubicBezTo>
                    <a:pt x="0" y="79"/>
                    <a:pt x="1" y="85"/>
                    <a:pt x="4" y="90"/>
                  </a:cubicBezTo>
                  <a:cubicBezTo>
                    <a:pt x="8" y="95"/>
                    <a:pt x="13" y="97"/>
                    <a:pt x="19" y="99"/>
                  </a:cubicBezTo>
                  <a:cubicBezTo>
                    <a:pt x="25" y="100"/>
                    <a:pt x="31" y="101"/>
                    <a:pt x="37" y="101"/>
                  </a:cubicBezTo>
                  <a:cubicBezTo>
                    <a:pt x="41" y="101"/>
                    <a:pt x="46" y="101"/>
                    <a:pt x="50" y="101"/>
                  </a:cubicBezTo>
                  <a:cubicBezTo>
                    <a:pt x="56" y="101"/>
                    <a:pt x="62" y="101"/>
                    <a:pt x="67" y="100"/>
                  </a:cubicBezTo>
                  <a:cubicBezTo>
                    <a:pt x="72" y="99"/>
                    <a:pt x="77" y="97"/>
                    <a:pt x="81" y="93"/>
                  </a:cubicBezTo>
                  <a:cubicBezTo>
                    <a:pt x="85" y="90"/>
                    <a:pt x="87" y="88"/>
                    <a:pt x="88" y="85"/>
                  </a:cubicBezTo>
                  <a:cubicBezTo>
                    <a:pt x="90" y="82"/>
                    <a:pt x="90" y="79"/>
                    <a:pt x="91" y="75"/>
                  </a:cubicBezTo>
                  <a:cubicBezTo>
                    <a:pt x="93" y="65"/>
                    <a:pt x="93" y="56"/>
                    <a:pt x="93" y="48"/>
                  </a:cubicBezTo>
                  <a:cubicBezTo>
                    <a:pt x="93" y="43"/>
                    <a:pt x="93" y="38"/>
                    <a:pt x="93" y="32"/>
                  </a:cubicBezTo>
                  <a:cubicBezTo>
                    <a:pt x="93" y="32"/>
                    <a:pt x="93" y="32"/>
                    <a:pt x="93" y="32"/>
                  </a:cubicBezTo>
                  <a:cubicBezTo>
                    <a:pt x="93" y="32"/>
                    <a:pt x="93" y="32"/>
                    <a:pt x="93" y="32"/>
                  </a:cubicBezTo>
                  <a:cubicBezTo>
                    <a:pt x="92" y="28"/>
                    <a:pt x="91" y="26"/>
                    <a:pt x="90" y="25"/>
                  </a:cubicBezTo>
                  <a:cubicBezTo>
                    <a:pt x="93" y="22"/>
                    <a:pt x="95" y="19"/>
                    <a:pt x="98" y="16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96" y="11"/>
                    <a:pt x="94" y="10"/>
                    <a:pt x="93" y="9"/>
                  </a:cubicBezTo>
                  <a:cubicBezTo>
                    <a:pt x="92" y="7"/>
                    <a:pt x="91" y="6"/>
                    <a:pt x="90" y="3"/>
                  </a:cubicBezTo>
                  <a:cubicBezTo>
                    <a:pt x="89" y="0"/>
                    <a:pt x="89" y="0"/>
                    <a:pt x="8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96" name="Freeform 880"/>
            <p:cNvSpPr>
              <a:spLocks/>
            </p:cNvSpPr>
            <p:nvPr/>
          </p:nvSpPr>
          <p:spPr bwMode="auto">
            <a:xfrm>
              <a:off x="2879" y="16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97" name="Freeform 881"/>
            <p:cNvSpPr>
              <a:spLocks/>
            </p:cNvSpPr>
            <p:nvPr/>
          </p:nvSpPr>
          <p:spPr bwMode="auto">
            <a:xfrm>
              <a:off x="2879" y="16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98" name="Freeform 882"/>
            <p:cNvSpPr>
              <a:spLocks/>
            </p:cNvSpPr>
            <p:nvPr/>
          </p:nvSpPr>
          <p:spPr bwMode="auto">
            <a:xfrm>
              <a:off x="2749" y="176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399" name="Freeform 883"/>
            <p:cNvSpPr>
              <a:spLocks/>
            </p:cNvSpPr>
            <p:nvPr/>
          </p:nvSpPr>
          <p:spPr bwMode="auto">
            <a:xfrm>
              <a:off x="2749" y="176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400" name="Freeform 884"/>
            <p:cNvSpPr>
              <a:spLocks noEditPoints="1"/>
            </p:cNvSpPr>
            <p:nvPr/>
          </p:nvSpPr>
          <p:spPr bwMode="auto">
            <a:xfrm>
              <a:off x="2803" y="724"/>
              <a:ext cx="277" cy="433"/>
            </a:xfrm>
            <a:custGeom>
              <a:avLst/>
              <a:gdLst>
                <a:gd name="T0" fmla="*/ 78 w 117"/>
                <a:gd name="T1" fmla="*/ 178 h 183"/>
                <a:gd name="T2" fmla="*/ 91 w 117"/>
                <a:gd name="T3" fmla="*/ 179 h 183"/>
                <a:gd name="T4" fmla="*/ 86 w 117"/>
                <a:gd name="T5" fmla="*/ 178 h 183"/>
                <a:gd name="T6" fmla="*/ 94 w 117"/>
                <a:gd name="T7" fmla="*/ 179 h 183"/>
                <a:gd name="T8" fmla="*/ 64 w 117"/>
                <a:gd name="T9" fmla="*/ 174 h 183"/>
                <a:gd name="T10" fmla="*/ 100 w 117"/>
                <a:gd name="T11" fmla="*/ 178 h 183"/>
                <a:gd name="T12" fmla="*/ 106 w 117"/>
                <a:gd name="T13" fmla="*/ 175 h 183"/>
                <a:gd name="T14" fmla="*/ 57 w 117"/>
                <a:gd name="T15" fmla="*/ 172 h 183"/>
                <a:gd name="T16" fmla="*/ 11 w 117"/>
                <a:gd name="T17" fmla="*/ 167 h 183"/>
                <a:gd name="T18" fmla="*/ 47 w 117"/>
                <a:gd name="T19" fmla="*/ 169 h 183"/>
                <a:gd name="T20" fmla="*/ 18 w 117"/>
                <a:gd name="T21" fmla="*/ 164 h 183"/>
                <a:gd name="T22" fmla="*/ 41 w 117"/>
                <a:gd name="T23" fmla="*/ 157 h 183"/>
                <a:gd name="T24" fmla="*/ 32 w 117"/>
                <a:gd name="T25" fmla="*/ 157 h 183"/>
                <a:gd name="T26" fmla="*/ 35 w 117"/>
                <a:gd name="T27" fmla="*/ 157 h 183"/>
                <a:gd name="T28" fmla="*/ 12 w 117"/>
                <a:gd name="T29" fmla="*/ 151 h 183"/>
                <a:gd name="T30" fmla="*/ 5 w 117"/>
                <a:gd name="T31" fmla="*/ 154 h 183"/>
                <a:gd name="T32" fmla="*/ 6 w 117"/>
                <a:gd name="T33" fmla="*/ 142 h 183"/>
                <a:gd name="T34" fmla="*/ 86 w 117"/>
                <a:gd name="T35" fmla="*/ 103 h 183"/>
                <a:gd name="T36" fmla="*/ 73 w 117"/>
                <a:gd name="T37" fmla="*/ 112 h 183"/>
                <a:gd name="T38" fmla="*/ 66 w 117"/>
                <a:gd name="T39" fmla="*/ 102 h 183"/>
                <a:gd name="T40" fmla="*/ 12 w 117"/>
                <a:gd name="T41" fmla="*/ 103 h 183"/>
                <a:gd name="T42" fmla="*/ 10 w 117"/>
                <a:gd name="T43" fmla="*/ 111 h 183"/>
                <a:gd name="T44" fmla="*/ 19 w 117"/>
                <a:gd name="T45" fmla="*/ 102 h 183"/>
                <a:gd name="T46" fmla="*/ 30 w 117"/>
                <a:gd name="T47" fmla="*/ 101 h 183"/>
                <a:gd name="T48" fmla="*/ 102 w 117"/>
                <a:gd name="T49" fmla="*/ 56 h 183"/>
                <a:gd name="T50" fmla="*/ 84 w 117"/>
                <a:gd name="T51" fmla="*/ 53 h 183"/>
                <a:gd name="T52" fmla="*/ 80 w 117"/>
                <a:gd name="T53" fmla="*/ 63 h 183"/>
                <a:gd name="T54" fmla="*/ 89 w 117"/>
                <a:gd name="T55" fmla="*/ 60 h 183"/>
                <a:gd name="T56" fmla="*/ 76 w 117"/>
                <a:gd name="T57" fmla="*/ 52 h 183"/>
                <a:gd name="T58" fmla="*/ 103 w 117"/>
                <a:gd name="T59" fmla="*/ 52 h 183"/>
                <a:gd name="T60" fmla="*/ 97 w 117"/>
                <a:gd name="T61" fmla="*/ 49 h 183"/>
                <a:gd name="T62" fmla="*/ 72 w 117"/>
                <a:gd name="T63" fmla="*/ 48 h 183"/>
                <a:gd name="T64" fmla="*/ 53 w 117"/>
                <a:gd name="T65" fmla="*/ 46 h 183"/>
                <a:gd name="T66" fmla="*/ 73 w 117"/>
                <a:gd name="T67" fmla="*/ 37 h 183"/>
                <a:gd name="T68" fmla="*/ 54 w 117"/>
                <a:gd name="T69" fmla="*/ 50 h 183"/>
                <a:gd name="T70" fmla="*/ 66 w 117"/>
                <a:gd name="T71" fmla="*/ 36 h 183"/>
                <a:gd name="T72" fmla="*/ 65 w 117"/>
                <a:gd name="T73" fmla="*/ 46 h 183"/>
                <a:gd name="T74" fmla="*/ 30 w 117"/>
                <a:gd name="T75" fmla="*/ 79 h 183"/>
                <a:gd name="T76" fmla="*/ 62 w 117"/>
                <a:gd name="T77" fmla="*/ 4 h 183"/>
                <a:gd name="T78" fmla="*/ 75 w 117"/>
                <a:gd name="T79" fmla="*/ 33 h 183"/>
                <a:gd name="T80" fmla="*/ 49 w 117"/>
                <a:gd name="T81" fmla="*/ 54 h 183"/>
                <a:gd name="T82" fmla="*/ 57 w 117"/>
                <a:gd name="T83" fmla="*/ 81 h 183"/>
                <a:gd name="T84" fmla="*/ 58 w 117"/>
                <a:gd name="T85" fmla="*/ 98 h 183"/>
                <a:gd name="T86" fmla="*/ 54 w 117"/>
                <a:gd name="T87" fmla="*/ 114 h 183"/>
                <a:gd name="T88" fmla="*/ 83 w 117"/>
                <a:gd name="T89" fmla="*/ 142 h 183"/>
                <a:gd name="T90" fmla="*/ 34 w 117"/>
                <a:gd name="T91" fmla="*/ 153 h 183"/>
                <a:gd name="T92" fmla="*/ 25 w 117"/>
                <a:gd name="T93" fmla="*/ 120 h 183"/>
                <a:gd name="T94" fmla="*/ 33 w 117"/>
                <a:gd name="T95" fmla="*/ 98 h 183"/>
                <a:gd name="T96" fmla="*/ 32 w 117"/>
                <a:gd name="T97" fmla="*/ 97 h 183"/>
                <a:gd name="T98" fmla="*/ 22 w 117"/>
                <a:gd name="T99" fmla="*/ 32 h 183"/>
                <a:gd name="T100" fmla="*/ 7 w 117"/>
                <a:gd name="T101" fmla="*/ 115 h 183"/>
                <a:gd name="T102" fmla="*/ 10 w 117"/>
                <a:gd name="T103" fmla="*/ 117 h 183"/>
                <a:gd name="T104" fmla="*/ 4 w 117"/>
                <a:gd name="T105" fmla="*/ 132 h 183"/>
                <a:gd name="T106" fmla="*/ 8 w 117"/>
                <a:gd name="T107" fmla="*/ 170 h 183"/>
                <a:gd name="T108" fmla="*/ 36 w 117"/>
                <a:gd name="T109" fmla="*/ 173 h 183"/>
                <a:gd name="T110" fmla="*/ 111 w 117"/>
                <a:gd name="T111" fmla="*/ 180 h 183"/>
                <a:gd name="T112" fmla="*/ 111 w 117"/>
                <a:gd name="T113" fmla="*/ 136 h 183"/>
                <a:gd name="T114" fmla="*/ 50 w 117"/>
                <a:gd name="T115" fmla="*/ 130 h 183"/>
                <a:gd name="T116" fmla="*/ 87 w 117"/>
                <a:gd name="T117" fmla="*/ 116 h 183"/>
                <a:gd name="T118" fmla="*/ 90 w 117"/>
                <a:gd name="T119" fmla="*/ 95 h 183"/>
                <a:gd name="T120" fmla="*/ 55 w 117"/>
                <a:gd name="T121" fmla="*/ 64 h 183"/>
                <a:gd name="T122" fmla="*/ 73 w 117"/>
                <a:gd name="T123" fmla="*/ 60 h 183"/>
                <a:gd name="T124" fmla="*/ 104 w 117"/>
                <a:gd name="T125" fmla="*/ 5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7" h="183">
                  <a:moveTo>
                    <a:pt x="78" y="178"/>
                  </a:moveTo>
                  <a:cubicBezTo>
                    <a:pt x="77" y="178"/>
                    <a:pt x="75" y="177"/>
                    <a:pt x="74" y="177"/>
                  </a:cubicBezTo>
                  <a:cubicBezTo>
                    <a:pt x="75" y="173"/>
                    <a:pt x="77" y="170"/>
                    <a:pt x="79" y="166"/>
                  </a:cubicBezTo>
                  <a:cubicBezTo>
                    <a:pt x="79" y="165"/>
                    <a:pt x="79" y="165"/>
                    <a:pt x="79" y="165"/>
                  </a:cubicBezTo>
                  <a:cubicBezTo>
                    <a:pt x="79" y="165"/>
                    <a:pt x="79" y="165"/>
                    <a:pt x="79" y="165"/>
                  </a:cubicBezTo>
                  <a:cubicBezTo>
                    <a:pt x="81" y="165"/>
                    <a:pt x="82" y="166"/>
                    <a:pt x="84" y="166"/>
                  </a:cubicBezTo>
                  <a:cubicBezTo>
                    <a:pt x="82" y="170"/>
                    <a:pt x="80" y="174"/>
                    <a:pt x="78" y="178"/>
                  </a:cubicBezTo>
                  <a:moveTo>
                    <a:pt x="86" y="178"/>
                  </a:moveTo>
                  <a:cubicBezTo>
                    <a:pt x="87" y="178"/>
                    <a:pt x="87" y="178"/>
                    <a:pt x="87" y="178"/>
                  </a:cubicBezTo>
                  <a:cubicBezTo>
                    <a:pt x="89" y="174"/>
                    <a:pt x="92" y="170"/>
                    <a:pt x="94" y="166"/>
                  </a:cubicBezTo>
                  <a:cubicBezTo>
                    <a:pt x="94" y="165"/>
                    <a:pt x="94" y="165"/>
                    <a:pt x="94" y="165"/>
                  </a:cubicBezTo>
                  <a:cubicBezTo>
                    <a:pt x="96" y="165"/>
                    <a:pt x="97" y="165"/>
                    <a:pt x="98" y="165"/>
                  </a:cubicBezTo>
                  <a:cubicBezTo>
                    <a:pt x="96" y="169"/>
                    <a:pt x="94" y="174"/>
                    <a:pt x="91" y="179"/>
                  </a:cubicBezTo>
                  <a:cubicBezTo>
                    <a:pt x="91" y="179"/>
                    <a:pt x="91" y="179"/>
                    <a:pt x="91" y="179"/>
                  </a:cubicBezTo>
                  <a:cubicBezTo>
                    <a:pt x="87" y="179"/>
                    <a:pt x="84" y="179"/>
                    <a:pt x="80" y="178"/>
                  </a:cubicBezTo>
                  <a:cubicBezTo>
                    <a:pt x="82" y="174"/>
                    <a:pt x="84" y="170"/>
                    <a:pt x="86" y="166"/>
                  </a:cubicBezTo>
                  <a:cubicBezTo>
                    <a:pt x="86" y="166"/>
                    <a:pt x="87" y="166"/>
                    <a:pt x="87" y="166"/>
                  </a:cubicBezTo>
                  <a:cubicBezTo>
                    <a:pt x="89" y="166"/>
                    <a:pt x="90" y="166"/>
                    <a:pt x="92" y="166"/>
                  </a:cubicBezTo>
                  <a:cubicBezTo>
                    <a:pt x="90" y="169"/>
                    <a:pt x="88" y="173"/>
                    <a:pt x="86" y="177"/>
                  </a:cubicBezTo>
                  <a:cubicBezTo>
                    <a:pt x="85" y="178"/>
                    <a:pt x="86" y="178"/>
                    <a:pt x="86" y="178"/>
                  </a:cubicBezTo>
                  <a:cubicBezTo>
                    <a:pt x="86" y="178"/>
                    <a:pt x="86" y="178"/>
                    <a:pt x="86" y="178"/>
                  </a:cubicBezTo>
                  <a:moveTo>
                    <a:pt x="72" y="176"/>
                  </a:moveTo>
                  <a:cubicBezTo>
                    <a:pt x="70" y="176"/>
                    <a:pt x="68" y="175"/>
                    <a:pt x="65" y="175"/>
                  </a:cubicBezTo>
                  <a:cubicBezTo>
                    <a:pt x="68" y="171"/>
                    <a:pt x="70" y="168"/>
                    <a:pt x="73" y="164"/>
                  </a:cubicBezTo>
                  <a:cubicBezTo>
                    <a:pt x="73" y="164"/>
                    <a:pt x="73" y="164"/>
                    <a:pt x="73" y="164"/>
                  </a:cubicBezTo>
                  <a:cubicBezTo>
                    <a:pt x="74" y="164"/>
                    <a:pt x="76" y="165"/>
                    <a:pt x="77" y="165"/>
                  </a:cubicBezTo>
                  <a:cubicBezTo>
                    <a:pt x="75" y="169"/>
                    <a:pt x="74" y="173"/>
                    <a:pt x="72" y="176"/>
                  </a:cubicBezTo>
                  <a:moveTo>
                    <a:pt x="94" y="179"/>
                  </a:moveTo>
                  <a:cubicBezTo>
                    <a:pt x="96" y="174"/>
                    <a:pt x="98" y="169"/>
                    <a:pt x="101" y="164"/>
                  </a:cubicBezTo>
                  <a:cubicBezTo>
                    <a:pt x="102" y="164"/>
                    <a:pt x="104" y="164"/>
                    <a:pt x="105" y="163"/>
                  </a:cubicBezTo>
                  <a:cubicBezTo>
                    <a:pt x="103" y="168"/>
                    <a:pt x="101" y="172"/>
                    <a:pt x="99" y="177"/>
                  </a:cubicBezTo>
                  <a:cubicBezTo>
                    <a:pt x="98" y="178"/>
                    <a:pt x="99" y="178"/>
                    <a:pt x="99" y="178"/>
                  </a:cubicBezTo>
                  <a:cubicBezTo>
                    <a:pt x="100" y="178"/>
                    <a:pt x="100" y="178"/>
                    <a:pt x="100" y="178"/>
                  </a:cubicBezTo>
                  <a:cubicBezTo>
                    <a:pt x="98" y="179"/>
                    <a:pt x="96" y="179"/>
                    <a:pt x="94" y="179"/>
                  </a:cubicBezTo>
                  <a:moveTo>
                    <a:pt x="64" y="174"/>
                  </a:moveTo>
                  <a:cubicBezTo>
                    <a:pt x="62" y="173"/>
                    <a:pt x="61" y="173"/>
                    <a:pt x="59" y="172"/>
                  </a:cubicBezTo>
                  <a:cubicBezTo>
                    <a:pt x="61" y="169"/>
                    <a:pt x="63" y="165"/>
                    <a:pt x="65" y="162"/>
                  </a:cubicBezTo>
                  <a:cubicBezTo>
                    <a:pt x="66" y="162"/>
                    <a:pt x="66" y="163"/>
                    <a:pt x="67" y="163"/>
                  </a:cubicBezTo>
                  <a:cubicBezTo>
                    <a:pt x="68" y="163"/>
                    <a:pt x="69" y="163"/>
                    <a:pt x="71" y="164"/>
                  </a:cubicBezTo>
                  <a:cubicBezTo>
                    <a:pt x="68" y="167"/>
                    <a:pt x="66" y="170"/>
                    <a:pt x="64" y="174"/>
                  </a:cubicBezTo>
                  <a:moveTo>
                    <a:pt x="100" y="178"/>
                  </a:moveTo>
                  <a:cubicBezTo>
                    <a:pt x="100" y="178"/>
                    <a:pt x="100" y="178"/>
                    <a:pt x="100" y="178"/>
                  </a:cubicBezTo>
                  <a:cubicBezTo>
                    <a:pt x="103" y="173"/>
                    <a:pt x="105" y="167"/>
                    <a:pt x="108" y="162"/>
                  </a:cubicBezTo>
                  <a:cubicBezTo>
                    <a:pt x="108" y="162"/>
                    <a:pt x="108" y="162"/>
                    <a:pt x="108" y="162"/>
                  </a:cubicBezTo>
                  <a:cubicBezTo>
                    <a:pt x="110" y="162"/>
                    <a:pt x="111" y="161"/>
                    <a:pt x="113" y="161"/>
                  </a:cubicBezTo>
                  <a:cubicBezTo>
                    <a:pt x="112" y="161"/>
                    <a:pt x="112" y="161"/>
                    <a:pt x="112" y="161"/>
                  </a:cubicBezTo>
                  <a:cubicBezTo>
                    <a:pt x="112" y="161"/>
                    <a:pt x="112" y="161"/>
                    <a:pt x="112" y="161"/>
                  </a:cubicBezTo>
                  <a:cubicBezTo>
                    <a:pt x="112" y="161"/>
                    <a:pt x="112" y="161"/>
                    <a:pt x="112" y="161"/>
                  </a:cubicBezTo>
                  <a:cubicBezTo>
                    <a:pt x="110" y="166"/>
                    <a:pt x="108" y="171"/>
                    <a:pt x="106" y="175"/>
                  </a:cubicBezTo>
                  <a:cubicBezTo>
                    <a:pt x="105" y="176"/>
                    <a:pt x="106" y="176"/>
                    <a:pt x="106" y="177"/>
                  </a:cubicBezTo>
                  <a:cubicBezTo>
                    <a:pt x="106" y="177"/>
                    <a:pt x="106" y="177"/>
                    <a:pt x="107" y="177"/>
                  </a:cubicBezTo>
                  <a:cubicBezTo>
                    <a:pt x="107" y="177"/>
                    <a:pt x="107" y="176"/>
                    <a:pt x="107" y="176"/>
                  </a:cubicBezTo>
                  <a:cubicBezTo>
                    <a:pt x="109" y="174"/>
                    <a:pt x="110" y="171"/>
                    <a:pt x="111" y="169"/>
                  </a:cubicBezTo>
                  <a:cubicBezTo>
                    <a:pt x="110" y="171"/>
                    <a:pt x="110" y="173"/>
                    <a:pt x="109" y="176"/>
                  </a:cubicBezTo>
                  <a:cubicBezTo>
                    <a:pt x="106" y="177"/>
                    <a:pt x="103" y="178"/>
                    <a:pt x="100" y="178"/>
                  </a:cubicBezTo>
                  <a:moveTo>
                    <a:pt x="57" y="172"/>
                  </a:moveTo>
                  <a:cubicBezTo>
                    <a:pt x="55" y="171"/>
                    <a:pt x="52" y="170"/>
                    <a:pt x="50" y="170"/>
                  </a:cubicBezTo>
                  <a:cubicBezTo>
                    <a:pt x="51" y="166"/>
                    <a:pt x="53" y="163"/>
                    <a:pt x="55" y="160"/>
                  </a:cubicBezTo>
                  <a:cubicBezTo>
                    <a:pt x="55" y="160"/>
                    <a:pt x="55" y="160"/>
                    <a:pt x="55" y="160"/>
                  </a:cubicBezTo>
                  <a:cubicBezTo>
                    <a:pt x="58" y="160"/>
                    <a:pt x="60" y="161"/>
                    <a:pt x="63" y="162"/>
                  </a:cubicBezTo>
                  <a:cubicBezTo>
                    <a:pt x="61" y="165"/>
                    <a:pt x="59" y="168"/>
                    <a:pt x="57" y="172"/>
                  </a:cubicBezTo>
                  <a:moveTo>
                    <a:pt x="13" y="172"/>
                  </a:moveTo>
                  <a:cubicBezTo>
                    <a:pt x="13" y="170"/>
                    <a:pt x="12" y="169"/>
                    <a:pt x="11" y="167"/>
                  </a:cubicBezTo>
                  <a:cubicBezTo>
                    <a:pt x="11" y="167"/>
                    <a:pt x="10" y="167"/>
                    <a:pt x="10" y="166"/>
                  </a:cubicBezTo>
                  <a:cubicBezTo>
                    <a:pt x="11" y="163"/>
                    <a:pt x="13" y="161"/>
                    <a:pt x="14" y="160"/>
                  </a:cubicBezTo>
                  <a:cubicBezTo>
                    <a:pt x="15" y="159"/>
                    <a:pt x="15" y="159"/>
                    <a:pt x="15" y="159"/>
                  </a:cubicBezTo>
                  <a:cubicBezTo>
                    <a:pt x="14" y="164"/>
                    <a:pt x="14" y="167"/>
                    <a:pt x="13" y="172"/>
                  </a:cubicBezTo>
                  <a:moveTo>
                    <a:pt x="48" y="169"/>
                  </a:moveTo>
                  <a:cubicBezTo>
                    <a:pt x="47" y="169"/>
                    <a:pt x="47" y="169"/>
                    <a:pt x="47" y="169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6" y="169"/>
                    <a:pt x="45" y="169"/>
                    <a:pt x="44" y="169"/>
                  </a:cubicBezTo>
                  <a:cubicBezTo>
                    <a:pt x="45" y="165"/>
                    <a:pt x="47" y="162"/>
                    <a:pt x="50" y="159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51" y="159"/>
                    <a:pt x="52" y="159"/>
                    <a:pt x="53" y="159"/>
                  </a:cubicBezTo>
                  <a:cubicBezTo>
                    <a:pt x="51" y="162"/>
                    <a:pt x="50" y="166"/>
                    <a:pt x="48" y="169"/>
                  </a:cubicBezTo>
                  <a:moveTo>
                    <a:pt x="17" y="174"/>
                  </a:moveTo>
                  <a:cubicBezTo>
                    <a:pt x="18" y="170"/>
                    <a:pt x="18" y="167"/>
                    <a:pt x="18" y="164"/>
                  </a:cubicBezTo>
                  <a:cubicBezTo>
                    <a:pt x="19" y="163"/>
                    <a:pt x="19" y="163"/>
                    <a:pt x="19" y="163"/>
                  </a:cubicBezTo>
                  <a:cubicBezTo>
                    <a:pt x="21" y="162"/>
                    <a:pt x="21" y="160"/>
                    <a:pt x="23" y="159"/>
                  </a:cubicBezTo>
                  <a:cubicBezTo>
                    <a:pt x="24" y="159"/>
                    <a:pt x="25" y="158"/>
                    <a:pt x="25" y="158"/>
                  </a:cubicBezTo>
                  <a:cubicBezTo>
                    <a:pt x="23" y="163"/>
                    <a:pt x="20" y="168"/>
                    <a:pt x="17" y="174"/>
                  </a:cubicBezTo>
                  <a:moveTo>
                    <a:pt x="35" y="169"/>
                  </a:moveTo>
                  <a:cubicBezTo>
                    <a:pt x="36" y="169"/>
                    <a:pt x="36" y="169"/>
                    <a:pt x="36" y="169"/>
                  </a:cubicBezTo>
                  <a:cubicBezTo>
                    <a:pt x="37" y="165"/>
                    <a:pt x="39" y="161"/>
                    <a:pt x="41" y="157"/>
                  </a:cubicBezTo>
                  <a:cubicBezTo>
                    <a:pt x="43" y="157"/>
                    <a:pt x="45" y="158"/>
                    <a:pt x="48" y="158"/>
                  </a:cubicBezTo>
                  <a:cubicBezTo>
                    <a:pt x="45" y="161"/>
                    <a:pt x="43" y="165"/>
                    <a:pt x="42" y="169"/>
                  </a:cubicBezTo>
                  <a:cubicBezTo>
                    <a:pt x="40" y="169"/>
                    <a:pt x="37" y="169"/>
                    <a:pt x="35" y="169"/>
                  </a:cubicBezTo>
                  <a:cubicBezTo>
                    <a:pt x="35" y="169"/>
                    <a:pt x="35" y="169"/>
                    <a:pt x="35" y="169"/>
                  </a:cubicBezTo>
                  <a:moveTo>
                    <a:pt x="20" y="173"/>
                  </a:moveTo>
                  <a:cubicBezTo>
                    <a:pt x="22" y="168"/>
                    <a:pt x="25" y="163"/>
                    <a:pt x="28" y="157"/>
                  </a:cubicBezTo>
                  <a:cubicBezTo>
                    <a:pt x="29" y="157"/>
                    <a:pt x="31" y="157"/>
                    <a:pt x="32" y="157"/>
                  </a:cubicBezTo>
                  <a:cubicBezTo>
                    <a:pt x="30" y="161"/>
                    <a:pt x="28" y="166"/>
                    <a:pt x="26" y="170"/>
                  </a:cubicBezTo>
                  <a:cubicBezTo>
                    <a:pt x="26" y="171"/>
                    <a:pt x="26" y="171"/>
                    <a:pt x="26" y="171"/>
                  </a:cubicBezTo>
                  <a:cubicBezTo>
                    <a:pt x="26" y="171"/>
                    <a:pt x="26" y="171"/>
                    <a:pt x="26" y="171"/>
                  </a:cubicBezTo>
                  <a:cubicBezTo>
                    <a:pt x="25" y="171"/>
                    <a:pt x="25" y="171"/>
                    <a:pt x="24" y="171"/>
                  </a:cubicBezTo>
                  <a:cubicBezTo>
                    <a:pt x="22" y="172"/>
                    <a:pt x="21" y="172"/>
                    <a:pt x="20" y="173"/>
                  </a:cubicBezTo>
                  <a:moveTo>
                    <a:pt x="28" y="170"/>
                  </a:moveTo>
                  <a:cubicBezTo>
                    <a:pt x="30" y="166"/>
                    <a:pt x="32" y="161"/>
                    <a:pt x="35" y="157"/>
                  </a:cubicBezTo>
                  <a:cubicBezTo>
                    <a:pt x="36" y="157"/>
                    <a:pt x="37" y="157"/>
                    <a:pt x="39" y="157"/>
                  </a:cubicBezTo>
                  <a:cubicBezTo>
                    <a:pt x="37" y="161"/>
                    <a:pt x="36" y="164"/>
                    <a:pt x="34" y="168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2" y="170"/>
                    <a:pt x="30" y="170"/>
                    <a:pt x="28" y="170"/>
                  </a:cubicBezTo>
                  <a:moveTo>
                    <a:pt x="9" y="164"/>
                  </a:moveTo>
                  <a:cubicBezTo>
                    <a:pt x="8" y="163"/>
                    <a:pt x="7" y="162"/>
                    <a:pt x="7" y="160"/>
                  </a:cubicBezTo>
                  <a:cubicBezTo>
                    <a:pt x="8" y="157"/>
                    <a:pt x="10" y="154"/>
                    <a:pt x="12" y="151"/>
                  </a:cubicBezTo>
                  <a:cubicBezTo>
                    <a:pt x="13" y="153"/>
                    <a:pt x="14" y="154"/>
                    <a:pt x="14" y="156"/>
                  </a:cubicBezTo>
                  <a:cubicBezTo>
                    <a:pt x="13" y="157"/>
                    <a:pt x="11" y="160"/>
                    <a:pt x="9" y="164"/>
                  </a:cubicBezTo>
                  <a:moveTo>
                    <a:pt x="6" y="158"/>
                  </a:moveTo>
                  <a:cubicBezTo>
                    <a:pt x="6" y="158"/>
                    <a:pt x="6" y="158"/>
                    <a:pt x="6" y="158"/>
                  </a:cubicBezTo>
                  <a:cubicBezTo>
                    <a:pt x="5" y="157"/>
                    <a:pt x="5" y="156"/>
                    <a:pt x="5" y="155"/>
                  </a:cubicBezTo>
                  <a:cubicBezTo>
                    <a:pt x="5" y="155"/>
                    <a:pt x="5" y="155"/>
                    <a:pt x="5" y="155"/>
                  </a:cubicBezTo>
                  <a:cubicBezTo>
                    <a:pt x="5" y="154"/>
                    <a:pt x="5" y="154"/>
                    <a:pt x="5" y="154"/>
                  </a:cubicBezTo>
                  <a:cubicBezTo>
                    <a:pt x="6" y="152"/>
                    <a:pt x="8" y="149"/>
                    <a:pt x="9" y="147"/>
                  </a:cubicBezTo>
                  <a:cubicBezTo>
                    <a:pt x="10" y="148"/>
                    <a:pt x="10" y="149"/>
                    <a:pt x="11" y="149"/>
                  </a:cubicBezTo>
                  <a:cubicBezTo>
                    <a:pt x="9" y="152"/>
                    <a:pt x="7" y="155"/>
                    <a:pt x="6" y="158"/>
                  </a:cubicBezTo>
                  <a:moveTo>
                    <a:pt x="4" y="152"/>
                  </a:moveTo>
                  <a:cubicBezTo>
                    <a:pt x="4" y="152"/>
                    <a:pt x="4" y="152"/>
                    <a:pt x="4" y="152"/>
                  </a:cubicBezTo>
                  <a:cubicBezTo>
                    <a:pt x="4" y="150"/>
                    <a:pt x="4" y="148"/>
                    <a:pt x="5" y="146"/>
                  </a:cubicBezTo>
                  <a:cubicBezTo>
                    <a:pt x="5" y="144"/>
                    <a:pt x="5" y="143"/>
                    <a:pt x="6" y="142"/>
                  </a:cubicBezTo>
                  <a:cubicBezTo>
                    <a:pt x="6" y="143"/>
                    <a:pt x="7" y="144"/>
                    <a:pt x="8" y="145"/>
                  </a:cubicBezTo>
                  <a:cubicBezTo>
                    <a:pt x="7" y="147"/>
                    <a:pt x="5" y="150"/>
                    <a:pt x="4" y="152"/>
                  </a:cubicBezTo>
                  <a:moveTo>
                    <a:pt x="85" y="112"/>
                  </a:moveTo>
                  <a:cubicBezTo>
                    <a:pt x="84" y="112"/>
                    <a:pt x="83" y="112"/>
                    <a:pt x="81" y="112"/>
                  </a:cubicBezTo>
                  <a:cubicBezTo>
                    <a:pt x="83" y="109"/>
                    <a:pt x="84" y="106"/>
                    <a:pt x="86" y="104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106"/>
                    <a:pt x="85" y="109"/>
                    <a:pt x="85" y="112"/>
                  </a:cubicBezTo>
                  <a:moveTo>
                    <a:pt x="79" y="112"/>
                  </a:moveTo>
                  <a:cubicBezTo>
                    <a:pt x="78" y="112"/>
                    <a:pt x="77" y="112"/>
                    <a:pt x="75" y="112"/>
                  </a:cubicBezTo>
                  <a:cubicBezTo>
                    <a:pt x="77" y="109"/>
                    <a:pt x="79" y="106"/>
                    <a:pt x="81" y="103"/>
                  </a:cubicBezTo>
                  <a:cubicBezTo>
                    <a:pt x="82" y="103"/>
                    <a:pt x="83" y="103"/>
                    <a:pt x="84" y="103"/>
                  </a:cubicBezTo>
                  <a:cubicBezTo>
                    <a:pt x="82" y="106"/>
                    <a:pt x="81" y="109"/>
                    <a:pt x="79" y="112"/>
                  </a:cubicBezTo>
                  <a:moveTo>
                    <a:pt x="73" y="112"/>
                  </a:moveTo>
                  <a:cubicBezTo>
                    <a:pt x="71" y="112"/>
                    <a:pt x="69" y="112"/>
                    <a:pt x="67" y="112"/>
                  </a:cubicBezTo>
                  <a:cubicBezTo>
                    <a:pt x="69" y="109"/>
                    <a:pt x="71" y="106"/>
                    <a:pt x="73" y="102"/>
                  </a:cubicBezTo>
                  <a:cubicBezTo>
                    <a:pt x="75" y="102"/>
                    <a:pt x="77" y="103"/>
                    <a:pt x="79" y="103"/>
                  </a:cubicBezTo>
                  <a:cubicBezTo>
                    <a:pt x="77" y="106"/>
                    <a:pt x="75" y="109"/>
                    <a:pt x="73" y="112"/>
                  </a:cubicBezTo>
                  <a:moveTo>
                    <a:pt x="65" y="112"/>
                  </a:moveTo>
                  <a:cubicBezTo>
                    <a:pt x="63" y="112"/>
                    <a:pt x="62" y="112"/>
                    <a:pt x="60" y="112"/>
                  </a:cubicBezTo>
                  <a:cubicBezTo>
                    <a:pt x="62" y="109"/>
                    <a:pt x="64" y="105"/>
                    <a:pt x="66" y="102"/>
                  </a:cubicBezTo>
                  <a:cubicBezTo>
                    <a:pt x="67" y="102"/>
                    <a:pt x="69" y="102"/>
                    <a:pt x="71" y="102"/>
                  </a:cubicBezTo>
                  <a:cubicBezTo>
                    <a:pt x="69" y="106"/>
                    <a:pt x="67" y="109"/>
                    <a:pt x="65" y="112"/>
                  </a:cubicBezTo>
                  <a:moveTo>
                    <a:pt x="10" y="107"/>
                  </a:moveTo>
                  <a:cubicBezTo>
                    <a:pt x="10" y="105"/>
                    <a:pt x="10" y="104"/>
                    <a:pt x="10" y="102"/>
                  </a:cubicBezTo>
                  <a:cubicBezTo>
                    <a:pt x="11" y="102"/>
                    <a:pt x="11" y="102"/>
                    <a:pt x="12" y="102"/>
                  </a:cubicBezTo>
                  <a:cubicBezTo>
                    <a:pt x="12" y="102"/>
                    <a:pt x="12" y="102"/>
                    <a:pt x="12" y="102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4"/>
                    <a:pt x="11" y="105"/>
                    <a:pt x="10" y="107"/>
                  </a:cubicBezTo>
                  <a:moveTo>
                    <a:pt x="59" y="109"/>
                  </a:moveTo>
                  <a:cubicBezTo>
                    <a:pt x="60" y="106"/>
                    <a:pt x="60" y="104"/>
                    <a:pt x="60" y="102"/>
                  </a:cubicBezTo>
                  <a:cubicBezTo>
                    <a:pt x="61" y="102"/>
                    <a:pt x="62" y="102"/>
                    <a:pt x="63" y="102"/>
                  </a:cubicBezTo>
                  <a:cubicBezTo>
                    <a:pt x="62" y="104"/>
                    <a:pt x="61" y="106"/>
                    <a:pt x="59" y="109"/>
                  </a:cubicBezTo>
                  <a:moveTo>
                    <a:pt x="10" y="113"/>
                  </a:moveTo>
                  <a:cubicBezTo>
                    <a:pt x="10" y="112"/>
                    <a:pt x="10" y="112"/>
                    <a:pt x="10" y="111"/>
                  </a:cubicBezTo>
                  <a:cubicBezTo>
                    <a:pt x="12" y="108"/>
                    <a:pt x="13" y="105"/>
                    <a:pt x="14" y="102"/>
                  </a:cubicBezTo>
                  <a:cubicBezTo>
                    <a:pt x="15" y="102"/>
                    <a:pt x="16" y="102"/>
                    <a:pt x="17" y="102"/>
                  </a:cubicBezTo>
                  <a:cubicBezTo>
                    <a:pt x="16" y="105"/>
                    <a:pt x="14" y="108"/>
                    <a:pt x="13" y="112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12" y="112"/>
                    <a:pt x="11" y="113"/>
                    <a:pt x="10" y="113"/>
                  </a:cubicBezTo>
                  <a:moveTo>
                    <a:pt x="15" y="112"/>
                  </a:moveTo>
                  <a:cubicBezTo>
                    <a:pt x="16" y="109"/>
                    <a:pt x="18" y="105"/>
                    <a:pt x="19" y="102"/>
                  </a:cubicBezTo>
                  <a:cubicBezTo>
                    <a:pt x="21" y="101"/>
                    <a:pt x="23" y="101"/>
                    <a:pt x="24" y="101"/>
                  </a:cubicBezTo>
                  <a:cubicBezTo>
                    <a:pt x="23" y="105"/>
                    <a:pt x="21" y="108"/>
                    <a:pt x="19" y="112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8" y="112"/>
                    <a:pt x="16" y="112"/>
                    <a:pt x="15" y="112"/>
                  </a:cubicBezTo>
                  <a:moveTo>
                    <a:pt x="21" y="112"/>
                  </a:moveTo>
                  <a:cubicBezTo>
                    <a:pt x="23" y="109"/>
                    <a:pt x="25" y="105"/>
                    <a:pt x="27" y="101"/>
                  </a:cubicBezTo>
                  <a:cubicBezTo>
                    <a:pt x="28" y="101"/>
                    <a:pt x="29" y="101"/>
                    <a:pt x="30" y="101"/>
                  </a:cubicBezTo>
                  <a:cubicBezTo>
                    <a:pt x="29" y="105"/>
                    <a:pt x="27" y="108"/>
                    <a:pt x="25" y="112"/>
                  </a:cubicBezTo>
                  <a:cubicBezTo>
                    <a:pt x="24" y="112"/>
                    <a:pt x="22" y="112"/>
                    <a:pt x="21" y="112"/>
                  </a:cubicBezTo>
                  <a:moveTo>
                    <a:pt x="27" y="75"/>
                  </a:moveTo>
                  <a:cubicBezTo>
                    <a:pt x="26" y="72"/>
                    <a:pt x="25" y="68"/>
                    <a:pt x="25" y="64"/>
                  </a:cubicBezTo>
                  <a:cubicBezTo>
                    <a:pt x="26" y="68"/>
                    <a:pt x="27" y="72"/>
                    <a:pt x="27" y="75"/>
                  </a:cubicBezTo>
                  <a:cubicBezTo>
                    <a:pt x="27" y="75"/>
                    <a:pt x="27" y="75"/>
                    <a:pt x="27" y="75"/>
                  </a:cubicBezTo>
                  <a:moveTo>
                    <a:pt x="102" y="56"/>
                  </a:moveTo>
                  <a:cubicBezTo>
                    <a:pt x="103" y="55"/>
                    <a:pt x="103" y="55"/>
                    <a:pt x="103" y="55"/>
                  </a:cubicBezTo>
                  <a:cubicBezTo>
                    <a:pt x="103" y="56"/>
                    <a:pt x="103" y="56"/>
                    <a:pt x="103" y="56"/>
                  </a:cubicBezTo>
                  <a:cubicBezTo>
                    <a:pt x="102" y="56"/>
                    <a:pt x="102" y="56"/>
                    <a:pt x="102" y="56"/>
                  </a:cubicBezTo>
                  <a:moveTo>
                    <a:pt x="80" y="60"/>
                  </a:moveTo>
                  <a:cubicBezTo>
                    <a:pt x="80" y="58"/>
                    <a:pt x="80" y="57"/>
                    <a:pt x="80" y="55"/>
                  </a:cubicBezTo>
                  <a:cubicBezTo>
                    <a:pt x="80" y="55"/>
                    <a:pt x="80" y="54"/>
                    <a:pt x="80" y="54"/>
                  </a:cubicBezTo>
                  <a:cubicBezTo>
                    <a:pt x="81" y="53"/>
                    <a:pt x="82" y="53"/>
                    <a:pt x="84" y="53"/>
                  </a:cubicBezTo>
                  <a:cubicBezTo>
                    <a:pt x="82" y="55"/>
                    <a:pt x="81" y="58"/>
                    <a:pt x="80" y="60"/>
                  </a:cubicBezTo>
                  <a:moveTo>
                    <a:pt x="80" y="63"/>
                  </a:moveTo>
                  <a:cubicBezTo>
                    <a:pt x="82" y="60"/>
                    <a:pt x="84" y="56"/>
                    <a:pt x="86" y="52"/>
                  </a:cubicBezTo>
                  <a:cubicBezTo>
                    <a:pt x="88" y="52"/>
                    <a:pt x="89" y="51"/>
                    <a:pt x="91" y="51"/>
                  </a:cubicBezTo>
                  <a:cubicBezTo>
                    <a:pt x="88" y="54"/>
                    <a:pt x="86" y="58"/>
                    <a:pt x="84" y="61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3" y="62"/>
                    <a:pt x="81" y="63"/>
                    <a:pt x="80" y="63"/>
                  </a:cubicBezTo>
                  <a:moveTo>
                    <a:pt x="87" y="61"/>
                  </a:moveTo>
                  <a:cubicBezTo>
                    <a:pt x="89" y="57"/>
                    <a:pt x="91" y="54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4" y="50"/>
                    <a:pt x="95" y="50"/>
                    <a:pt x="96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3" y="53"/>
                    <a:pt x="91" y="56"/>
                    <a:pt x="89" y="60"/>
                  </a:cubicBezTo>
                  <a:cubicBezTo>
                    <a:pt x="88" y="60"/>
                    <a:pt x="87" y="60"/>
                    <a:pt x="87" y="61"/>
                  </a:cubicBezTo>
                  <a:moveTo>
                    <a:pt x="76" y="55"/>
                  </a:moveTo>
                  <a:cubicBezTo>
                    <a:pt x="76" y="54"/>
                    <a:pt x="75" y="53"/>
                    <a:pt x="75" y="52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5" y="51"/>
                    <a:pt x="76" y="50"/>
                    <a:pt x="77" y="48"/>
                  </a:cubicBezTo>
                  <a:cubicBezTo>
                    <a:pt x="77" y="49"/>
                    <a:pt x="76" y="50"/>
                    <a:pt x="76" y="50"/>
                  </a:cubicBezTo>
                  <a:cubicBezTo>
                    <a:pt x="76" y="51"/>
                    <a:pt x="76" y="51"/>
                    <a:pt x="76" y="52"/>
                  </a:cubicBezTo>
                  <a:cubicBezTo>
                    <a:pt x="76" y="53"/>
                    <a:pt x="76" y="54"/>
                    <a:pt x="76" y="55"/>
                  </a:cubicBezTo>
                  <a:cubicBezTo>
                    <a:pt x="76" y="55"/>
                    <a:pt x="76" y="55"/>
                    <a:pt x="76" y="55"/>
                  </a:cubicBezTo>
                  <a:moveTo>
                    <a:pt x="98" y="57"/>
                  </a:moveTo>
                  <a:cubicBezTo>
                    <a:pt x="100" y="54"/>
                    <a:pt x="102" y="52"/>
                    <a:pt x="104" y="49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104" y="50"/>
                    <a:pt x="104" y="51"/>
                    <a:pt x="104" y="52"/>
                  </a:cubicBezTo>
                  <a:cubicBezTo>
                    <a:pt x="104" y="52"/>
                    <a:pt x="103" y="52"/>
                    <a:pt x="103" y="52"/>
                  </a:cubicBezTo>
                  <a:cubicBezTo>
                    <a:pt x="103" y="52"/>
                    <a:pt x="103" y="52"/>
                    <a:pt x="103" y="52"/>
                  </a:cubicBezTo>
                  <a:cubicBezTo>
                    <a:pt x="101" y="54"/>
                    <a:pt x="100" y="55"/>
                    <a:pt x="99" y="57"/>
                  </a:cubicBezTo>
                  <a:cubicBezTo>
                    <a:pt x="99" y="57"/>
                    <a:pt x="99" y="57"/>
                    <a:pt x="99" y="57"/>
                  </a:cubicBezTo>
                  <a:cubicBezTo>
                    <a:pt x="99" y="57"/>
                    <a:pt x="98" y="57"/>
                    <a:pt x="98" y="57"/>
                  </a:cubicBezTo>
                  <a:moveTo>
                    <a:pt x="92" y="59"/>
                  </a:moveTo>
                  <a:cubicBezTo>
                    <a:pt x="93" y="56"/>
                    <a:pt x="95" y="53"/>
                    <a:pt x="97" y="51"/>
                  </a:cubicBezTo>
                  <a:cubicBezTo>
                    <a:pt x="97" y="50"/>
                    <a:pt x="97" y="50"/>
                    <a:pt x="97" y="49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8" y="49"/>
                    <a:pt x="100" y="48"/>
                    <a:pt x="103" y="47"/>
                  </a:cubicBezTo>
                  <a:cubicBezTo>
                    <a:pt x="102" y="48"/>
                    <a:pt x="102" y="48"/>
                    <a:pt x="102" y="48"/>
                  </a:cubicBezTo>
                  <a:cubicBezTo>
                    <a:pt x="100" y="51"/>
                    <a:pt x="97" y="55"/>
                    <a:pt x="95" y="58"/>
                  </a:cubicBezTo>
                  <a:cubicBezTo>
                    <a:pt x="94" y="58"/>
                    <a:pt x="93" y="59"/>
                    <a:pt x="92" y="59"/>
                  </a:cubicBezTo>
                  <a:moveTo>
                    <a:pt x="73" y="50"/>
                  </a:moveTo>
                  <a:cubicBezTo>
                    <a:pt x="73" y="50"/>
                    <a:pt x="72" y="49"/>
                    <a:pt x="72" y="48"/>
                  </a:cubicBezTo>
                  <a:cubicBezTo>
                    <a:pt x="73" y="46"/>
                    <a:pt x="75" y="43"/>
                    <a:pt x="76" y="41"/>
                  </a:cubicBezTo>
                  <a:cubicBezTo>
                    <a:pt x="76" y="42"/>
                    <a:pt x="77" y="43"/>
                    <a:pt x="77" y="45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5" y="47"/>
                    <a:pt x="74" y="48"/>
                    <a:pt x="73" y="50"/>
                  </a:cubicBezTo>
                  <a:moveTo>
                    <a:pt x="52" y="50"/>
                  </a:moveTo>
                  <a:cubicBezTo>
                    <a:pt x="52" y="49"/>
                    <a:pt x="52" y="49"/>
                    <a:pt x="52" y="48"/>
                  </a:cubicBezTo>
                  <a:cubicBezTo>
                    <a:pt x="52" y="47"/>
                    <a:pt x="52" y="47"/>
                    <a:pt x="53" y="46"/>
                  </a:cubicBezTo>
                  <a:cubicBezTo>
                    <a:pt x="53" y="43"/>
                    <a:pt x="54" y="41"/>
                    <a:pt x="56" y="40"/>
                  </a:cubicBezTo>
                  <a:cubicBezTo>
                    <a:pt x="55" y="43"/>
                    <a:pt x="54" y="46"/>
                    <a:pt x="53" y="50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70" y="47"/>
                  </a:moveTo>
                  <a:cubicBezTo>
                    <a:pt x="69" y="47"/>
                    <a:pt x="69" y="47"/>
                    <a:pt x="68" y="47"/>
                  </a:cubicBezTo>
                  <a:cubicBezTo>
                    <a:pt x="68" y="47"/>
                    <a:pt x="67" y="46"/>
                    <a:pt x="67" y="46"/>
                  </a:cubicBezTo>
                  <a:cubicBezTo>
                    <a:pt x="69" y="43"/>
                    <a:pt x="71" y="40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4" y="37"/>
                    <a:pt x="75" y="38"/>
                    <a:pt x="75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3" y="42"/>
                    <a:pt x="71" y="45"/>
                    <a:pt x="70" y="47"/>
                  </a:cubicBezTo>
                  <a:moveTo>
                    <a:pt x="53" y="54"/>
                  </a:moveTo>
                  <a:cubicBezTo>
                    <a:pt x="53" y="54"/>
                    <a:pt x="53" y="54"/>
                    <a:pt x="53" y="54"/>
                  </a:cubicBezTo>
                  <a:cubicBezTo>
                    <a:pt x="53" y="53"/>
                    <a:pt x="54" y="52"/>
                    <a:pt x="54" y="50"/>
                  </a:cubicBezTo>
                  <a:cubicBezTo>
                    <a:pt x="56" y="47"/>
                    <a:pt x="58" y="43"/>
                    <a:pt x="58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60" y="37"/>
                    <a:pt x="62" y="36"/>
                    <a:pt x="64" y="36"/>
                  </a:cubicBezTo>
                  <a:cubicBezTo>
                    <a:pt x="61" y="40"/>
                    <a:pt x="58" y="45"/>
                    <a:pt x="57" y="50"/>
                  </a:cubicBezTo>
                  <a:cubicBezTo>
                    <a:pt x="55" y="51"/>
                    <a:pt x="54" y="52"/>
                    <a:pt x="53" y="54"/>
                  </a:cubicBezTo>
                  <a:moveTo>
                    <a:pt x="59" y="48"/>
                  </a:moveTo>
                  <a:cubicBezTo>
                    <a:pt x="61" y="44"/>
                    <a:pt x="63" y="40"/>
                    <a:pt x="66" y="36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7" y="35"/>
                    <a:pt x="67" y="35"/>
                    <a:pt x="68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9" y="35"/>
                    <a:pt x="70" y="35"/>
                    <a:pt x="71" y="36"/>
                  </a:cubicBezTo>
                  <a:cubicBezTo>
                    <a:pt x="69" y="39"/>
                    <a:pt x="67" y="43"/>
                    <a:pt x="65" y="46"/>
                  </a:cubicBezTo>
                  <a:cubicBezTo>
                    <a:pt x="64" y="46"/>
                    <a:pt x="63" y="46"/>
                    <a:pt x="63" y="47"/>
                  </a:cubicBezTo>
                  <a:cubicBezTo>
                    <a:pt x="62" y="47"/>
                    <a:pt x="60" y="47"/>
                    <a:pt x="59" y="48"/>
                  </a:cubicBezTo>
                  <a:moveTo>
                    <a:pt x="10" y="98"/>
                  </a:moveTo>
                  <a:cubicBezTo>
                    <a:pt x="10" y="92"/>
                    <a:pt x="10" y="85"/>
                    <a:pt x="10" y="79"/>
                  </a:cubicBezTo>
                  <a:cubicBezTo>
                    <a:pt x="17" y="79"/>
                    <a:pt x="23" y="79"/>
                    <a:pt x="29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1" y="78"/>
                    <a:pt x="32" y="77"/>
                    <a:pt x="32" y="76"/>
                  </a:cubicBezTo>
                  <a:cubicBezTo>
                    <a:pt x="29" y="66"/>
                    <a:pt x="26" y="50"/>
                    <a:pt x="26" y="38"/>
                  </a:cubicBezTo>
                  <a:cubicBezTo>
                    <a:pt x="26" y="35"/>
                    <a:pt x="26" y="33"/>
                    <a:pt x="26" y="31"/>
                  </a:cubicBezTo>
                  <a:cubicBezTo>
                    <a:pt x="27" y="26"/>
                    <a:pt x="29" y="21"/>
                    <a:pt x="33" y="17"/>
                  </a:cubicBezTo>
                  <a:cubicBezTo>
                    <a:pt x="36" y="13"/>
                    <a:pt x="41" y="9"/>
                    <a:pt x="45" y="7"/>
                  </a:cubicBezTo>
                  <a:cubicBezTo>
                    <a:pt x="48" y="6"/>
                    <a:pt x="55" y="4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71" y="4"/>
                    <a:pt x="81" y="6"/>
                    <a:pt x="89" y="12"/>
                  </a:cubicBezTo>
                  <a:cubicBezTo>
                    <a:pt x="97" y="18"/>
                    <a:pt x="103" y="27"/>
                    <a:pt x="104" y="43"/>
                  </a:cubicBezTo>
                  <a:cubicBezTo>
                    <a:pt x="94" y="46"/>
                    <a:pt x="90" y="47"/>
                    <a:pt x="80" y="50"/>
                  </a:cubicBezTo>
                  <a:cubicBezTo>
                    <a:pt x="81" y="48"/>
                    <a:pt x="81" y="47"/>
                    <a:pt x="81" y="45"/>
                  </a:cubicBezTo>
                  <a:cubicBezTo>
                    <a:pt x="81" y="43"/>
                    <a:pt x="80" y="41"/>
                    <a:pt x="80" y="39"/>
                  </a:cubicBezTo>
                  <a:cubicBezTo>
                    <a:pt x="79" y="37"/>
                    <a:pt x="77" y="35"/>
                    <a:pt x="75" y="33"/>
                  </a:cubicBezTo>
                  <a:cubicBezTo>
                    <a:pt x="73" y="32"/>
                    <a:pt x="70" y="31"/>
                    <a:pt x="68" y="31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3" y="31"/>
                    <a:pt x="59" y="33"/>
                    <a:pt x="56" y="35"/>
                  </a:cubicBezTo>
                  <a:cubicBezTo>
                    <a:pt x="52" y="37"/>
                    <a:pt x="50" y="41"/>
                    <a:pt x="49" y="45"/>
                  </a:cubicBezTo>
                  <a:cubicBezTo>
                    <a:pt x="48" y="46"/>
                    <a:pt x="48" y="47"/>
                    <a:pt x="48" y="48"/>
                  </a:cubicBezTo>
                  <a:cubicBezTo>
                    <a:pt x="48" y="50"/>
                    <a:pt x="49" y="52"/>
                    <a:pt x="49" y="54"/>
                  </a:cubicBezTo>
                  <a:cubicBezTo>
                    <a:pt x="49" y="55"/>
                    <a:pt x="49" y="56"/>
                    <a:pt x="50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7"/>
                    <a:pt x="49" y="57"/>
                    <a:pt x="50" y="58"/>
                  </a:cubicBezTo>
                  <a:cubicBezTo>
                    <a:pt x="50" y="60"/>
                    <a:pt x="51" y="63"/>
                    <a:pt x="51" y="67"/>
                  </a:cubicBezTo>
                  <a:cubicBezTo>
                    <a:pt x="52" y="72"/>
                    <a:pt x="53" y="76"/>
                    <a:pt x="55" y="79"/>
                  </a:cubicBezTo>
                  <a:cubicBezTo>
                    <a:pt x="55" y="80"/>
                    <a:pt x="55" y="80"/>
                    <a:pt x="56" y="80"/>
                  </a:cubicBezTo>
                  <a:cubicBezTo>
                    <a:pt x="56" y="81"/>
                    <a:pt x="57" y="81"/>
                    <a:pt x="57" y="81"/>
                  </a:cubicBezTo>
                  <a:cubicBezTo>
                    <a:pt x="57" y="81"/>
                    <a:pt x="57" y="81"/>
                    <a:pt x="57" y="81"/>
                  </a:cubicBezTo>
                  <a:cubicBezTo>
                    <a:pt x="68" y="81"/>
                    <a:pt x="78" y="81"/>
                    <a:pt x="88" y="81"/>
                  </a:cubicBezTo>
                  <a:cubicBezTo>
                    <a:pt x="87" y="86"/>
                    <a:pt x="86" y="90"/>
                    <a:pt x="86" y="95"/>
                  </a:cubicBezTo>
                  <a:cubicBezTo>
                    <a:pt x="86" y="96"/>
                    <a:pt x="87" y="98"/>
                    <a:pt x="87" y="99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78" y="98"/>
                    <a:pt x="66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6" y="99"/>
                    <a:pt x="56" y="100"/>
                  </a:cubicBezTo>
                  <a:cubicBezTo>
                    <a:pt x="56" y="100"/>
                    <a:pt x="56" y="100"/>
                    <a:pt x="56" y="100"/>
                  </a:cubicBezTo>
                  <a:cubicBezTo>
                    <a:pt x="56" y="100"/>
                    <a:pt x="56" y="100"/>
                    <a:pt x="56" y="100"/>
                  </a:cubicBezTo>
                  <a:cubicBezTo>
                    <a:pt x="56" y="100"/>
                    <a:pt x="56" y="100"/>
                    <a:pt x="56" y="100"/>
                  </a:cubicBezTo>
                  <a:cubicBezTo>
                    <a:pt x="56" y="105"/>
                    <a:pt x="56" y="109"/>
                    <a:pt x="54" y="113"/>
                  </a:cubicBezTo>
                  <a:cubicBezTo>
                    <a:pt x="54" y="113"/>
                    <a:pt x="54" y="113"/>
                    <a:pt x="54" y="114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52" y="120"/>
                    <a:pt x="49" y="125"/>
                    <a:pt x="46" y="129"/>
                  </a:cubicBezTo>
                  <a:cubicBezTo>
                    <a:pt x="46" y="129"/>
                    <a:pt x="46" y="129"/>
                    <a:pt x="46" y="129"/>
                  </a:cubicBezTo>
                  <a:cubicBezTo>
                    <a:pt x="45" y="129"/>
                    <a:pt x="45" y="130"/>
                    <a:pt x="45" y="130"/>
                  </a:cubicBezTo>
                  <a:cubicBezTo>
                    <a:pt x="45" y="131"/>
                    <a:pt x="45" y="131"/>
                    <a:pt x="4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7" y="133"/>
                    <a:pt x="48" y="134"/>
                    <a:pt x="50" y="135"/>
                  </a:cubicBezTo>
                  <a:cubicBezTo>
                    <a:pt x="56" y="137"/>
                    <a:pt x="67" y="142"/>
                    <a:pt x="83" y="142"/>
                  </a:cubicBezTo>
                  <a:cubicBezTo>
                    <a:pt x="90" y="142"/>
                    <a:pt x="98" y="141"/>
                    <a:pt x="107" y="138"/>
                  </a:cubicBezTo>
                  <a:cubicBezTo>
                    <a:pt x="108" y="142"/>
                    <a:pt x="108" y="145"/>
                    <a:pt x="109" y="147"/>
                  </a:cubicBezTo>
                  <a:cubicBezTo>
                    <a:pt x="110" y="150"/>
                    <a:pt x="111" y="153"/>
                    <a:pt x="112" y="156"/>
                  </a:cubicBezTo>
                  <a:cubicBezTo>
                    <a:pt x="107" y="159"/>
                    <a:pt x="98" y="162"/>
                    <a:pt x="87" y="162"/>
                  </a:cubicBezTo>
                  <a:cubicBezTo>
                    <a:pt x="81" y="162"/>
                    <a:pt x="75" y="161"/>
                    <a:pt x="68" y="159"/>
                  </a:cubicBezTo>
                  <a:cubicBezTo>
                    <a:pt x="52" y="154"/>
                    <a:pt x="42" y="153"/>
                    <a:pt x="34" y="153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28" y="153"/>
                    <a:pt x="24" y="154"/>
                    <a:pt x="21" y="156"/>
                  </a:cubicBezTo>
                  <a:cubicBezTo>
                    <a:pt x="20" y="156"/>
                    <a:pt x="20" y="157"/>
                    <a:pt x="19" y="158"/>
                  </a:cubicBezTo>
                  <a:cubicBezTo>
                    <a:pt x="18" y="154"/>
                    <a:pt x="16" y="151"/>
                    <a:pt x="14" y="148"/>
                  </a:cubicBezTo>
                  <a:cubicBezTo>
                    <a:pt x="12" y="144"/>
                    <a:pt x="9" y="141"/>
                    <a:pt x="7" y="136"/>
                  </a:cubicBezTo>
                  <a:cubicBezTo>
                    <a:pt x="7" y="136"/>
                    <a:pt x="7" y="135"/>
                    <a:pt x="7" y="135"/>
                  </a:cubicBezTo>
                  <a:cubicBezTo>
                    <a:pt x="7" y="135"/>
                    <a:pt x="7" y="135"/>
                    <a:pt x="8" y="134"/>
                  </a:cubicBezTo>
                  <a:cubicBezTo>
                    <a:pt x="14" y="131"/>
                    <a:pt x="20" y="126"/>
                    <a:pt x="25" y="120"/>
                  </a:cubicBezTo>
                  <a:cubicBezTo>
                    <a:pt x="26" y="118"/>
                    <a:pt x="27" y="117"/>
                    <a:pt x="28" y="115"/>
                  </a:cubicBezTo>
                  <a:cubicBezTo>
                    <a:pt x="31" y="110"/>
                    <a:pt x="33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24" y="97"/>
                    <a:pt x="20" y="98"/>
                    <a:pt x="10" y="98"/>
                  </a:cubicBezTo>
                  <a:moveTo>
                    <a:pt x="62" y="0"/>
                  </a:moveTo>
                  <a:cubicBezTo>
                    <a:pt x="54" y="0"/>
                    <a:pt x="47" y="2"/>
                    <a:pt x="44" y="4"/>
                  </a:cubicBezTo>
                  <a:cubicBezTo>
                    <a:pt x="38" y="6"/>
                    <a:pt x="33" y="10"/>
                    <a:pt x="30" y="15"/>
                  </a:cubicBezTo>
                  <a:cubicBezTo>
                    <a:pt x="26" y="19"/>
                    <a:pt x="23" y="25"/>
                    <a:pt x="22" y="30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7"/>
                    <a:pt x="20" y="43"/>
                    <a:pt x="20" y="49"/>
                  </a:cubicBezTo>
                  <a:cubicBezTo>
                    <a:pt x="20" y="58"/>
                    <a:pt x="21" y="68"/>
                    <a:pt x="23" y="75"/>
                  </a:cubicBezTo>
                  <a:cubicBezTo>
                    <a:pt x="18" y="75"/>
                    <a:pt x="13" y="75"/>
                    <a:pt x="8" y="75"/>
                  </a:cubicBezTo>
                  <a:cubicBezTo>
                    <a:pt x="7" y="75"/>
                    <a:pt x="7" y="76"/>
                    <a:pt x="7" y="77"/>
                  </a:cubicBezTo>
                  <a:cubicBezTo>
                    <a:pt x="6" y="84"/>
                    <a:pt x="6" y="91"/>
                    <a:pt x="6" y="99"/>
                  </a:cubicBezTo>
                  <a:cubicBezTo>
                    <a:pt x="6" y="99"/>
                    <a:pt x="6" y="99"/>
                    <a:pt x="6" y="99"/>
                  </a:cubicBezTo>
                  <a:cubicBezTo>
                    <a:pt x="6" y="105"/>
                    <a:pt x="7" y="109"/>
                    <a:pt x="7" y="115"/>
                  </a:cubicBezTo>
                  <a:cubicBezTo>
                    <a:pt x="7" y="116"/>
                    <a:pt x="7" y="117"/>
                    <a:pt x="9" y="117"/>
                  </a:cubicBezTo>
                  <a:cubicBezTo>
                    <a:pt x="9" y="117"/>
                    <a:pt x="9" y="117"/>
                    <a:pt x="9" y="117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9" y="117"/>
                    <a:pt x="9" y="117"/>
                    <a:pt x="9" y="117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14" y="116"/>
                    <a:pt x="18" y="116"/>
                    <a:pt x="22" y="116"/>
                  </a:cubicBezTo>
                  <a:cubicBezTo>
                    <a:pt x="22" y="117"/>
                    <a:pt x="22" y="117"/>
                    <a:pt x="22" y="117"/>
                  </a:cubicBezTo>
                  <a:cubicBezTo>
                    <a:pt x="17" y="123"/>
                    <a:pt x="11" y="128"/>
                    <a:pt x="6" y="131"/>
                  </a:cubicBezTo>
                  <a:cubicBezTo>
                    <a:pt x="5" y="131"/>
                    <a:pt x="5" y="132"/>
                    <a:pt x="4" y="132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3" y="132"/>
                    <a:pt x="2" y="133"/>
                    <a:pt x="2" y="134"/>
                  </a:cubicBezTo>
                  <a:cubicBezTo>
                    <a:pt x="2" y="135"/>
                    <a:pt x="2" y="136"/>
                    <a:pt x="2" y="137"/>
                  </a:cubicBezTo>
                  <a:cubicBezTo>
                    <a:pt x="2" y="140"/>
                    <a:pt x="2" y="142"/>
                    <a:pt x="1" y="146"/>
                  </a:cubicBezTo>
                  <a:cubicBezTo>
                    <a:pt x="1" y="147"/>
                    <a:pt x="0" y="149"/>
                    <a:pt x="0" y="152"/>
                  </a:cubicBezTo>
                  <a:cubicBezTo>
                    <a:pt x="0" y="152"/>
                    <a:pt x="0" y="153"/>
                    <a:pt x="0" y="153"/>
                  </a:cubicBezTo>
                  <a:cubicBezTo>
                    <a:pt x="0" y="155"/>
                    <a:pt x="1" y="157"/>
                    <a:pt x="2" y="159"/>
                  </a:cubicBezTo>
                  <a:cubicBezTo>
                    <a:pt x="4" y="164"/>
                    <a:pt x="6" y="167"/>
                    <a:pt x="8" y="170"/>
                  </a:cubicBezTo>
                  <a:cubicBezTo>
                    <a:pt x="9" y="172"/>
                    <a:pt x="11" y="175"/>
                    <a:pt x="13" y="179"/>
                  </a:cubicBezTo>
                  <a:cubicBezTo>
                    <a:pt x="13" y="180"/>
                    <a:pt x="14" y="180"/>
                    <a:pt x="14" y="180"/>
                  </a:cubicBezTo>
                  <a:cubicBezTo>
                    <a:pt x="14" y="181"/>
                    <a:pt x="14" y="181"/>
                    <a:pt x="14" y="181"/>
                  </a:cubicBezTo>
                  <a:cubicBezTo>
                    <a:pt x="15" y="181"/>
                    <a:pt x="15" y="181"/>
                    <a:pt x="15" y="181"/>
                  </a:cubicBezTo>
                  <a:cubicBezTo>
                    <a:pt x="16" y="181"/>
                    <a:pt x="17" y="181"/>
                    <a:pt x="17" y="180"/>
                  </a:cubicBezTo>
                  <a:cubicBezTo>
                    <a:pt x="19" y="178"/>
                    <a:pt x="22" y="176"/>
                    <a:pt x="25" y="175"/>
                  </a:cubicBezTo>
                  <a:cubicBezTo>
                    <a:pt x="28" y="174"/>
                    <a:pt x="32" y="174"/>
                    <a:pt x="36" y="173"/>
                  </a:cubicBezTo>
                  <a:cubicBezTo>
                    <a:pt x="38" y="173"/>
                    <a:pt x="41" y="173"/>
                    <a:pt x="43" y="173"/>
                  </a:cubicBezTo>
                  <a:cubicBezTo>
                    <a:pt x="43" y="173"/>
                    <a:pt x="43" y="173"/>
                    <a:pt x="43" y="173"/>
                  </a:cubicBezTo>
                  <a:cubicBezTo>
                    <a:pt x="44" y="173"/>
                    <a:pt x="46" y="173"/>
                    <a:pt x="47" y="173"/>
                  </a:cubicBezTo>
                  <a:cubicBezTo>
                    <a:pt x="47" y="173"/>
                    <a:pt x="47" y="173"/>
                    <a:pt x="47" y="173"/>
                  </a:cubicBezTo>
                  <a:cubicBezTo>
                    <a:pt x="52" y="174"/>
                    <a:pt x="58" y="176"/>
                    <a:pt x="64" y="178"/>
                  </a:cubicBezTo>
                  <a:cubicBezTo>
                    <a:pt x="72" y="181"/>
                    <a:pt x="81" y="183"/>
                    <a:pt x="91" y="183"/>
                  </a:cubicBezTo>
                  <a:cubicBezTo>
                    <a:pt x="97" y="183"/>
                    <a:pt x="104" y="182"/>
                    <a:pt x="111" y="180"/>
                  </a:cubicBezTo>
                  <a:cubicBezTo>
                    <a:pt x="111" y="180"/>
                    <a:pt x="111" y="180"/>
                    <a:pt x="111" y="180"/>
                  </a:cubicBezTo>
                  <a:cubicBezTo>
                    <a:pt x="112" y="180"/>
                    <a:pt x="113" y="179"/>
                    <a:pt x="113" y="178"/>
                  </a:cubicBezTo>
                  <a:cubicBezTo>
                    <a:pt x="113" y="177"/>
                    <a:pt x="113" y="177"/>
                    <a:pt x="113" y="177"/>
                  </a:cubicBezTo>
                  <a:cubicBezTo>
                    <a:pt x="115" y="170"/>
                    <a:pt x="116" y="165"/>
                    <a:pt x="117" y="158"/>
                  </a:cubicBezTo>
                  <a:cubicBezTo>
                    <a:pt x="117" y="157"/>
                    <a:pt x="117" y="157"/>
                    <a:pt x="116" y="156"/>
                  </a:cubicBezTo>
                  <a:cubicBezTo>
                    <a:pt x="115" y="152"/>
                    <a:pt x="114" y="149"/>
                    <a:pt x="113" y="146"/>
                  </a:cubicBezTo>
                  <a:cubicBezTo>
                    <a:pt x="112" y="143"/>
                    <a:pt x="111" y="140"/>
                    <a:pt x="111" y="136"/>
                  </a:cubicBezTo>
                  <a:cubicBezTo>
                    <a:pt x="111" y="135"/>
                    <a:pt x="111" y="134"/>
                    <a:pt x="110" y="134"/>
                  </a:cubicBezTo>
                  <a:cubicBezTo>
                    <a:pt x="110" y="134"/>
                    <a:pt x="110" y="134"/>
                    <a:pt x="109" y="134"/>
                  </a:cubicBezTo>
                  <a:cubicBezTo>
                    <a:pt x="109" y="134"/>
                    <a:pt x="109" y="134"/>
                    <a:pt x="109" y="134"/>
                  </a:cubicBezTo>
                  <a:cubicBezTo>
                    <a:pt x="99" y="137"/>
                    <a:pt x="90" y="138"/>
                    <a:pt x="83" y="138"/>
                  </a:cubicBezTo>
                  <a:cubicBezTo>
                    <a:pt x="72" y="138"/>
                    <a:pt x="63" y="136"/>
                    <a:pt x="57" y="133"/>
                  </a:cubicBezTo>
                  <a:cubicBezTo>
                    <a:pt x="54" y="132"/>
                    <a:pt x="52" y="131"/>
                    <a:pt x="51" y="130"/>
                  </a:cubicBezTo>
                  <a:cubicBezTo>
                    <a:pt x="50" y="130"/>
                    <a:pt x="50" y="130"/>
                    <a:pt x="50" y="130"/>
                  </a:cubicBezTo>
                  <a:cubicBezTo>
                    <a:pt x="53" y="126"/>
                    <a:pt x="56" y="121"/>
                    <a:pt x="58" y="116"/>
                  </a:cubicBezTo>
                  <a:cubicBezTo>
                    <a:pt x="68" y="116"/>
                    <a:pt x="77" y="116"/>
                    <a:pt x="85" y="116"/>
                  </a:cubicBezTo>
                  <a:cubicBezTo>
                    <a:pt x="86" y="116"/>
                    <a:pt x="86" y="116"/>
                    <a:pt x="86" y="116"/>
                  </a:cubicBezTo>
                  <a:cubicBezTo>
                    <a:pt x="87" y="116"/>
                    <a:pt x="87" y="116"/>
                    <a:pt x="87" y="116"/>
                  </a:cubicBezTo>
                  <a:cubicBezTo>
                    <a:pt x="87" y="116"/>
                    <a:pt x="87" y="116"/>
                    <a:pt x="87" y="116"/>
                  </a:cubicBezTo>
                  <a:cubicBezTo>
                    <a:pt x="87" y="116"/>
                    <a:pt x="87" y="116"/>
                    <a:pt x="87" y="116"/>
                  </a:cubicBezTo>
                  <a:cubicBezTo>
                    <a:pt x="87" y="116"/>
                    <a:pt x="87" y="116"/>
                    <a:pt x="87" y="116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9" y="111"/>
                    <a:pt x="90" y="107"/>
                    <a:pt x="90" y="103"/>
                  </a:cubicBezTo>
                  <a:cubicBezTo>
                    <a:pt x="91" y="103"/>
                    <a:pt x="91" y="102"/>
                    <a:pt x="91" y="102"/>
                  </a:cubicBezTo>
                  <a:cubicBezTo>
                    <a:pt x="91" y="99"/>
                    <a:pt x="90" y="97"/>
                    <a:pt x="90" y="95"/>
                  </a:cubicBezTo>
                  <a:cubicBezTo>
                    <a:pt x="90" y="90"/>
                    <a:pt x="91" y="85"/>
                    <a:pt x="92" y="79"/>
                  </a:cubicBezTo>
                  <a:cubicBezTo>
                    <a:pt x="92" y="79"/>
                    <a:pt x="92" y="78"/>
                    <a:pt x="92" y="78"/>
                  </a:cubicBezTo>
                  <a:cubicBezTo>
                    <a:pt x="91" y="77"/>
                    <a:pt x="91" y="77"/>
                    <a:pt x="90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80" y="77"/>
                    <a:pt x="69" y="77"/>
                    <a:pt x="58" y="77"/>
                  </a:cubicBezTo>
                  <a:cubicBezTo>
                    <a:pt x="57" y="75"/>
                    <a:pt x="56" y="71"/>
                    <a:pt x="55" y="66"/>
                  </a:cubicBezTo>
                  <a:cubicBezTo>
                    <a:pt x="55" y="65"/>
                    <a:pt x="55" y="65"/>
                    <a:pt x="55" y="64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5" y="63"/>
                    <a:pt x="55" y="62"/>
                    <a:pt x="55" y="62"/>
                  </a:cubicBezTo>
                  <a:cubicBezTo>
                    <a:pt x="55" y="57"/>
                    <a:pt x="59" y="51"/>
                    <a:pt x="64" y="50"/>
                  </a:cubicBezTo>
                  <a:cubicBezTo>
                    <a:pt x="64" y="50"/>
                    <a:pt x="65" y="50"/>
                    <a:pt x="66" y="50"/>
                  </a:cubicBezTo>
                  <a:cubicBezTo>
                    <a:pt x="66" y="50"/>
                    <a:pt x="67" y="50"/>
                    <a:pt x="67" y="50"/>
                  </a:cubicBezTo>
                  <a:cubicBezTo>
                    <a:pt x="69" y="51"/>
                    <a:pt x="70" y="52"/>
                    <a:pt x="71" y="54"/>
                  </a:cubicBezTo>
                  <a:cubicBezTo>
                    <a:pt x="72" y="56"/>
                    <a:pt x="73" y="58"/>
                    <a:pt x="73" y="60"/>
                  </a:cubicBezTo>
                  <a:cubicBezTo>
                    <a:pt x="74" y="62"/>
                    <a:pt x="74" y="64"/>
                    <a:pt x="74" y="66"/>
                  </a:cubicBezTo>
                  <a:cubicBezTo>
                    <a:pt x="75" y="67"/>
                    <a:pt x="76" y="67"/>
                    <a:pt x="76" y="67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8" y="68"/>
                    <a:pt x="78" y="68"/>
                    <a:pt x="79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87" y="64"/>
                    <a:pt x="96" y="61"/>
                    <a:pt x="104" y="59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6" y="59"/>
                    <a:pt x="106" y="59"/>
                    <a:pt x="106" y="58"/>
                  </a:cubicBezTo>
                  <a:cubicBezTo>
                    <a:pt x="108" y="53"/>
                    <a:pt x="109" y="49"/>
                    <a:pt x="109" y="44"/>
                  </a:cubicBezTo>
                  <a:cubicBezTo>
                    <a:pt x="109" y="43"/>
                    <a:pt x="109" y="42"/>
                    <a:pt x="108" y="42"/>
                  </a:cubicBezTo>
                  <a:cubicBezTo>
                    <a:pt x="107" y="26"/>
                    <a:pt x="100" y="15"/>
                    <a:pt x="92" y="9"/>
                  </a:cubicBezTo>
                  <a:cubicBezTo>
                    <a:pt x="83" y="2"/>
                    <a:pt x="72" y="0"/>
                    <a:pt x="62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</p:grpSp>
      <p:grpSp>
        <p:nvGrpSpPr>
          <p:cNvPr id="401" name="组合 216"/>
          <p:cNvGrpSpPr/>
          <p:nvPr/>
        </p:nvGrpSpPr>
        <p:grpSpPr>
          <a:xfrm>
            <a:off x="492982" y="1854030"/>
            <a:ext cx="1245711" cy="1599944"/>
            <a:chOff x="5444044" y="1830654"/>
            <a:chExt cx="1850013" cy="1850013"/>
          </a:xfrm>
          <a:scene3d>
            <a:camera prst="isometricOffAxis2Left"/>
            <a:lightRig rig="threePt" dir="t"/>
          </a:scene3d>
        </p:grpSpPr>
        <p:sp>
          <p:nvSpPr>
            <p:cNvPr id="402" name="椭圆 217"/>
            <p:cNvSpPr/>
            <p:nvPr/>
          </p:nvSpPr>
          <p:spPr>
            <a:xfrm>
              <a:off x="5444044" y="1830654"/>
              <a:ext cx="1850013" cy="1850013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403" name="椭圆 218"/>
            <p:cNvSpPr/>
            <p:nvPr/>
          </p:nvSpPr>
          <p:spPr>
            <a:xfrm>
              <a:off x="5576188" y="1962798"/>
              <a:ext cx="1585725" cy="1585725"/>
            </a:xfrm>
            <a:prstGeom prst="ellipse">
              <a:avLst/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404" name="椭圆 219"/>
            <p:cNvSpPr/>
            <p:nvPr/>
          </p:nvSpPr>
          <p:spPr>
            <a:xfrm>
              <a:off x="5697987" y="2084597"/>
              <a:ext cx="1342126" cy="1342126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405" name="椭圆 220"/>
            <p:cNvSpPr/>
            <p:nvPr/>
          </p:nvSpPr>
          <p:spPr>
            <a:xfrm>
              <a:off x="5861139" y="2247749"/>
              <a:ext cx="1015823" cy="1015823"/>
            </a:xfrm>
            <a:prstGeom prst="ellipse">
              <a:avLst/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406" name="椭圆 221"/>
            <p:cNvSpPr/>
            <p:nvPr/>
          </p:nvSpPr>
          <p:spPr>
            <a:xfrm>
              <a:off x="5972810" y="2359420"/>
              <a:ext cx="792480" cy="792480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407" name="椭圆 222"/>
            <p:cNvSpPr/>
            <p:nvPr/>
          </p:nvSpPr>
          <p:spPr>
            <a:xfrm>
              <a:off x="6171523" y="2558133"/>
              <a:ext cx="395054" cy="395054"/>
            </a:xfrm>
            <a:prstGeom prst="ellipse">
              <a:avLst/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408" name="组合 223"/>
          <p:cNvGrpSpPr/>
          <p:nvPr/>
        </p:nvGrpSpPr>
        <p:grpSpPr>
          <a:xfrm>
            <a:off x="1600969" y="1501216"/>
            <a:ext cx="5611952" cy="3412450"/>
            <a:chOff x="2179402" y="1388988"/>
            <a:chExt cx="6186879" cy="5284201"/>
          </a:xfrm>
        </p:grpSpPr>
        <p:sp>
          <p:nvSpPr>
            <p:cNvPr id="409" name="矩形 1683"/>
            <p:cNvSpPr/>
            <p:nvPr/>
          </p:nvSpPr>
          <p:spPr>
            <a:xfrm rot="3786281">
              <a:off x="3548146" y="5941564"/>
              <a:ext cx="1285879" cy="177372"/>
            </a:xfrm>
            <a:custGeom>
              <a:avLst/>
              <a:gdLst>
                <a:gd name="connsiteX0" fmla="*/ 0 w 621070"/>
                <a:gd name="connsiteY0" fmla="*/ 0 h 114934"/>
                <a:gd name="connsiteX1" fmla="*/ 621070 w 621070"/>
                <a:gd name="connsiteY1" fmla="*/ 0 h 114934"/>
                <a:gd name="connsiteX2" fmla="*/ 621070 w 621070"/>
                <a:gd name="connsiteY2" fmla="*/ 114934 h 114934"/>
                <a:gd name="connsiteX3" fmla="*/ 0 w 621070"/>
                <a:gd name="connsiteY3" fmla="*/ 114934 h 114934"/>
                <a:gd name="connsiteX4" fmla="*/ 0 w 621070"/>
                <a:gd name="connsiteY4" fmla="*/ 0 h 114934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61515 w 661515"/>
                <a:gd name="connsiteY2" fmla="*/ 114934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67"/>
                <a:gd name="connsiteY0" fmla="*/ 0 h 128302"/>
                <a:gd name="connsiteX1" fmla="*/ 661515 w 661567"/>
                <a:gd name="connsiteY1" fmla="*/ 0 h 128302"/>
                <a:gd name="connsiteX2" fmla="*/ 661567 w 661567"/>
                <a:gd name="connsiteY2" fmla="*/ 94729 h 128302"/>
                <a:gd name="connsiteX3" fmla="*/ 0 w 661567"/>
                <a:gd name="connsiteY3" fmla="*/ 128302 h 128302"/>
                <a:gd name="connsiteX4" fmla="*/ 40445 w 661567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101873 w 661515"/>
                <a:gd name="connsiteY0" fmla="*/ 4487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101873 w 661515"/>
                <a:gd name="connsiteY4" fmla="*/ 4487 h 128302"/>
                <a:gd name="connsiteX0" fmla="*/ 120424 w 680066"/>
                <a:gd name="connsiteY0" fmla="*/ 4487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20424 w 680066"/>
                <a:gd name="connsiteY4" fmla="*/ 4487 h 123974"/>
                <a:gd name="connsiteX0" fmla="*/ 120424 w 680066"/>
                <a:gd name="connsiteY0" fmla="*/ 4487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20424 w 680066"/>
                <a:gd name="connsiteY4" fmla="*/ 4487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  <a:gd name="connsiteX0" fmla="*/ 66164 w 592961"/>
                <a:gd name="connsiteY0" fmla="*/ 8868 h 113416"/>
                <a:gd name="connsiteX1" fmla="*/ 592961 w 592961"/>
                <a:gd name="connsiteY1" fmla="*/ 0 h 113416"/>
                <a:gd name="connsiteX2" fmla="*/ 551127 w 592961"/>
                <a:gd name="connsiteY2" fmla="*/ 101361 h 113416"/>
                <a:gd name="connsiteX3" fmla="*/ 0 w 592961"/>
                <a:gd name="connsiteY3" fmla="*/ 113415 h 113416"/>
                <a:gd name="connsiteX4" fmla="*/ 66164 w 592961"/>
                <a:gd name="connsiteY4" fmla="*/ 8868 h 113416"/>
                <a:gd name="connsiteX0" fmla="*/ 36362 w 613552"/>
                <a:gd name="connsiteY0" fmla="*/ 0 h 117548"/>
                <a:gd name="connsiteX1" fmla="*/ 613552 w 613552"/>
                <a:gd name="connsiteY1" fmla="*/ 4134 h 117548"/>
                <a:gd name="connsiteX2" fmla="*/ 571718 w 613552"/>
                <a:gd name="connsiteY2" fmla="*/ 105495 h 117548"/>
                <a:gd name="connsiteX3" fmla="*/ 20591 w 613552"/>
                <a:gd name="connsiteY3" fmla="*/ 117549 h 117548"/>
                <a:gd name="connsiteX4" fmla="*/ 36362 w 613552"/>
                <a:gd name="connsiteY4" fmla="*/ 0 h 117548"/>
                <a:gd name="connsiteX0" fmla="*/ 15771 w 592961"/>
                <a:gd name="connsiteY0" fmla="*/ 0 h 117549"/>
                <a:gd name="connsiteX1" fmla="*/ 592961 w 592961"/>
                <a:gd name="connsiteY1" fmla="*/ 4134 h 117549"/>
                <a:gd name="connsiteX2" fmla="*/ 551127 w 592961"/>
                <a:gd name="connsiteY2" fmla="*/ 105495 h 117549"/>
                <a:gd name="connsiteX3" fmla="*/ 0 w 592961"/>
                <a:gd name="connsiteY3" fmla="*/ 117549 h 117549"/>
                <a:gd name="connsiteX4" fmla="*/ 15771 w 592961"/>
                <a:gd name="connsiteY4" fmla="*/ 0 h 117549"/>
                <a:gd name="connsiteX0" fmla="*/ 15771 w 593018"/>
                <a:gd name="connsiteY0" fmla="*/ 0 h 117549"/>
                <a:gd name="connsiteX1" fmla="*/ 592961 w 593018"/>
                <a:gd name="connsiteY1" fmla="*/ 4134 h 117549"/>
                <a:gd name="connsiteX2" fmla="*/ 574025 w 593018"/>
                <a:gd name="connsiteY2" fmla="*/ 110390 h 117549"/>
                <a:gd name="connsiteX3" fmla="*/ 0 w 593018"/>
                <a:gd name="connsiteY3" fmla="*/ 117549 h 117549"/>
                <a:gd name="connsiteX4" fmla="*/ 15771 w 593018"/>
                <a:gd name="connsiteY4" fmla="*/ 0 h 117549"/>
                <a:gd name="connsiteX0" fmla="*/ 15771 w 592961"/>
                <a:gd name="connsiteY0" fmla="*/ 0 h 117549"/>
                <a:gd name="connsiteX1" fmla="*/ 592961 w 592961"/>
                <a:gd name="connsiteY1" fmla="*/ 4134 h 117549"/>
                <a:gd name="connsiteX2" fmla="*/ 574025 w 592961"/>
                <a:gd name="connsiteY2" fmla="*/ 110390 h 117549"/>
                <a:gd name="connsiteX3" fmla="*/ 0 w 592961"/>
                <a:gd name="connsiteY3" fmla="*/ 117549 h 117549"/>
                <a:gd name="connsiteX4" fmla="*/ 15771 w 592961"/>
                <a:gd name="connsiteY4" fmla="*/ 0 h 117549"/>
                <a:gd name="connsiteX0" fmla="*/ 15771 w 593091"/>
                <a:gd name="connsiteY0" fmla="*/ 0 h 117549"/>
                <a:gd name="connsiteX1" fmla="*/ 592961 w 593091"/>
                <a:gd name="connsiteY1" fmla="*/ 4134 h 117549"/>
                <a:gd name="connsiteX2" fmla="*/ 582541 w 593091"/>
                <a:gd name="connsiteY2" fmla="*/ 109519 h 117549"/>
                <a:gd name="connsiteX3" fmla="*/ 0 w 593091"/>
                <a:gd name="connsiteY3" fmla="*/ 117549 h 117549"/>
                <a:gd name="connsiteX4" fmla="*/ 15771 w 593091"/>
                <a:gd name="connsiteY4" fmla="*/ 0 h 117549"/>
                <a:gd name="connsiteX0" fmla="*/ 15771 w 592961"/>
                <a:gd name="connsiteY0" fmla="*/ 0 h 117549"/>
                <a:gd name="connsiteX1" fmla="*/ 592961 w 592961"/>
                <a:gd name="connsiteY1" fmla="*/ 4134 h 117549"/>
                <a:gd name="connsiteX2" fmla="*/ 582541 w 592961"/>
                <a:gd name="connsiteY2" fmla="*/ 109519 h 117549"/>
                <a:gd name="connsiteX3" fmla="*/ 0 w 592961"/>
                <a:gd name="connsiteY3" fmla="*/ 117549 h 117549"/>
                <a:gd name="connsiteX4" fmla="*/ 15771 w 592961"/>
                <a:gd name="connsiteY4" fmla="*/ 0 h 11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2961" h="117549">
                  <a:moveTo>
                    <a:pt x="15771" y="0"/>
                  </a:moveTo>
                  <a:lnTo>
                    <a:pt x="592961" y="4134"/>
                  </a:lnTo>
                  <a:cubicBezTo>
                    <a:pt x="592978" y="35710"/>
                    <a:pt x="589776" y="58913"/>
                    <a:pt x="582541" y="109519"/>
                  </a:cubicBezTo>
                  <a:lnTo>
                    <a:pt x="0" y="117549"/>
                  </a:lnTo>
                  <a:cubicBezTo>
                    <a:pt x="10042" y="90388"/>
                    <a:pt x="3970" y="22807"/>
                    <a:pt x="15771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alpha val="60000"/>
                  </a:schemeClr>
                </a:gs>
                <a:gs pos="100000">
                  <a:srgbClr val="EFEFEF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 dirty="0"/>
            </a:p>
          </p:txBody>
        </p:sp>
        <p:grpSp>
          <p:nvGrpSpPr>
            <p:cNvPr id="410" name="组合 230"/>
            <p:cNvGrpSpPr/>
            <p:nvPr/>
          </p:nvGrpSpPr>
          <p:grpSpPr>
            <a:xfrm>
              <a:off x="5310249" y="1388988"/>
              <a:ext cx="3056032" cy="1778165"/>
              <a:chOff x="6702251" y="-566700"/>
              <a:chExt cx="5307271" cy="3057482"/>
            </a:xfrm>
          </p:grpSpPr>
          <p:sp>
            <p:nvSpPr>
              <p:cNvPr id="484" name="Freeform 730"/>
              <p:cNvSpPr>
                <a:spLocks/>
              </p:cNvSpPr>
              <p:nvPr/>
            </p:nvSpPr>
            <p:spPr bwMode="auto">
              <a:xfrm>
                <a:off x="6704097" y="-566700"/>
                <a:ext cx="5305425" cy="2884487"/>
              </a:xfrm>
              <a:custGeom>
                <a:avLst/>
                <a:gdLst>
                  <a:gd name="T0" fmla="*/ 0 w 1412"/>
                  <a:gd name="T1" fmla="*/ 766 h 766"/>
                  <a:gd name="T2" fmla="*/ 0 w 1412"/>
                  <a:gd name="T3" fmla="*/ 728 h 766"/>
                  <a:gd name="T4" fmla="*/ 693 w 1412"/>
                  <a:gd name="T5" fmla="*/ 728 h 766"/>
                  <a:gd name="T6" fmla="*/ 753 w 1412"/>
                  <a:gd name="T7" fmla="*/ 687 h 766"/>
                  <a:gd name="T8" fmla="*/ 990 w 1412"/>
                  <a:gd name="T9" fmla="*/ 87 h 766"/>
                  <a:gd name="T10" fmla="*/ 1117 w 1412"/>
                  <a:gd name="T11" fmla="*/ 0 h 766"/>
                  <a:gd name="T12" fmla="*/ 1412 w 1412"/>
                  <a:gd name="T13" fmla="*/ 0 h 766"/>
                  <a:gd name="T14" fmla="*/ 1412 w 1412"/>
                  <a:gd name="T15" fmla="*/ 359 h 766"/>
                  <a:gd name="T16" fmla="*/ 1094 w 1412"/>
                  <a:gd name="T17" fmla="*/ 359 h 766"/>
                  <a:gd name="T18" fmla="*/ 986 w 1412"/>
                  <a:gd name="T19" fmla="*/ 426 h 766"/>
                  <a:gd name="T20" fmla="*/ 756 w 1412"/>
                  <a:gd name="T21" fmla="*/ 739 h 766"/>
                  <a:gd name="T22" fmla="*/ 698 w 1412"/>
                  <a:gd name="T23" fmla="*/ 766 h 766"/>
                  <a:gd name="T24" fmla="*/ 0 w 1412"/>
                  <a:gd name="T25" fmla="*/ 766 h 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12" h="766">
                    <a:moveTo>
                      <a:pt x="0" y="766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693" y="728"/>
                      <a:pt x="693" y="728"/>
                      <a:pt x="693" y="728"/>
                    </a:cubicBezTo>
                    <a:cubicBezTo>
                      <a:pt x="719" y="728"/>
                      <a:pt x="743" y="712"/>
                      <a:pt x="753" y="687"/>
                    </a:cubicBezTo>
                    <a:cubicBezTo>
                      <a:pt x="990" y="87"/>
                      <a:pt x="990" y="87"/>
                      <a:pt x="990" y="87"/>
                    </a:cubicBezTo>
                    <a:cubicBezTo>
                      <a:pt x="1011" y="38"/>
                      <a:pt x="1054" y="0"/>
                      <a:pt x="1117" y="0"/>
                    </a:cubicBezTo>
                    <a:cubicBezTo>
                      <a:pt x="1412" y="0"/>
                      <a:pt x="1412" y="0"/>
                      <a:pt x="1412" y="0"/>
                    </a:cubicBezTo>
                    <a:cubicBezTo>
                      <a:pt x="1412" y="359"/>
                      <a:pt x="1412" y="359"/>
                      <a:pt x="1412" y="359"/>
                    </a:cubicBezTo>
                    <a:cubicBezTo>
                      <a:pt x="1094" y="359"/>
                      <a:pt x="1094" y="359"/>
                      <a:pt x="1094" y="359"/>
                    </a:cubicBezTo>
                    <a:cubicBezTo>
                      <a:pt x="1043" y="359"/>
                      <a:pt x="1010" y="390"/>
                      <a:pt x="986" y="426"/>
                    </a:cubicBezTo>
                    <a:cubicBezTo>
                      <a:pt x="756" y="739"/>
                      <a:pt x="756" y="739"/>
                      <a:pt x="756" y="739"/>
                    </a:cubicBezTo>
                    <a:cubicBezTo>
                      <a:pt x="744" y="756"/>
                      <a:pt x="719" y="766"/>
                      <a:pt x="698" y="766"/>
                    </a:cubicBezTo>
                    <a:lnTo>
                      <a:pt x="0" y="766"/>
                    </a:lnTo>
                    <a:close/>
                  </a:path>
                </a:pathLst>
              </a:custGeom>
              <a:gradFill>
                <a:gsLst>
                  <a:gs pos="67000">
                    <a:srgbClr val="F79403"/>
                  </a:gs>
                  <a:gs pos="71000">
                    <a:srgbClr val="D47F02"/>
                  </a:gs>
                  <a:gs pos="55000">
                    <a:srgbClr val="FDB851"/>
                  </a:gs>
                  <a:gs pos="46000">
                    <a:srgbClr val="FCA82C"/>
                  </a:gs>
                  <a:gs pos="51000">
                    <a:srgbClr val="D88102"/>
                  </a:gs>
                  <a:gs pos="0">
                    <a:srgbClr val="FDB851"/>
                  </a:gs>
                  <a:gs pos="81000">
                    <a:srgbClr val="F79403"/>
                  </a:gs>
                  <a:gs pos="100000">
                    <a:srgbClr val="FDAE39"/>
                  </a:gs>
                </a:gsLst>
                <a:lin ang="0" scaled="0"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6350" prst="angle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85" name="Freeform 734"/>
              <p:cNvSpPr>
                <a:spLocks/>
              </p:cNvSpPr>
              <p:nvPr/>
            </p:nvSpPr>
            <p:spPr bwMode="auto">
              <a:xfrm>
                <a:off x="6702251" y="874707"/>
                <a:ext cx="5305425" cy="1616075"/>
              </a:xfrm>
              <a:custGeom>
                <a:avLst/>
                <a:gdLst>
                  <a:gd name="T0" fmla="*/ 0 w 1412"/>
                  <a:gd name="T1" fmla="*/ 391 h 428"/>
                  <a:gd name="T2" fmla="*/ 697 w 1412"/>
                  <a:gd name="T3" fmla="*/ 391 h 428"/>
                  <a:gd name="T4" fmla="*/ 756 w 1412"/>
                  <a:gd name="T5" fmla="*/ 365 h 428"/>
                  <a:gd name="T6" fmla="*/ 986 w 1412"/>
                  <a:gd name="T7" fmla="*/ 67 h 428"/>
                  <a:gd name="T8" fmla="*/ 1094 w 1412"/>
                  <a:gd name="T9" fmla="*/ 0 h 428"/>
                  <a:gd name="T10" fmla="*/ 1412 w 1412"/>
                  <a:gd name="T11" fmla="*/ 0 h 428"/>
                  <a:gd name="T12" fmla="*/ 1412 w 1412"/>
                  <a:gd name="T13" fmla="*/ 428 h 428"/>
                  <a:gd name="T14" fmla="*/ 1050 w 1412"/>
                  <a:gd name="T15" fmla="*/ 428 h 428"/>
                  <a:gd name="T16" fmla="*/ 998 w 1412"/>
                  <a:gd name="T17" fmla="*/ 428 h 428"/>
                  <a:gd name="T18" fmla="*/ 942 w 1412"/>
                  <a:gd name="T19" fmla="*/ 428 h 428"/>
                  <a:gd name="T20" fmla="*/ 929 w 1412"/>
                  <a:gd name="T21" fmla="*/ 428 h 428"/>
                  <a:gd name="T22" fmla="*/ 737 w 1412"/>
                  <a:gd name="T23" fmla="*/ 428 h 428"/>
                  <a:gd name="T24" fmla="*/ 0 w 1412"/>
                  <a:gd name="T25" fmla="*/ 428 h 428"/>
                  <a:gd name="T26" fmla="*/ 0 w 1412"/>
                  <a:gd name="T27" fmla="*/ 391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12" h="428">
                    <a:moveTo>
                      <a:pt x="0" y="391"/>
                    </a:moveTo>
                    <a:cubicBezTo>
                      <a:pt x="697" y="391"/>
                      <a:pt x="697" y="391"/>
                      <a:pt x="697" y="391"/>
                    </a:cubicBezTo>
                    <a:cubicBezTo>
                      <a:pt x="715" y="391"/>
                      <a:pt x="744" y="381"/>
                      <a:pt x="756" y="365"/>
                    </a:cubicBezTo>
                    <a:cubicBezTo>
                      <a:pt x="986" y="67"/>
                      <a:pt x="986" y="67"/>
                      <a:pt x="986" y="67"/>
                    </a:cubicBezTo>
                    <a:cubicBezTo>
                      <a:pt x="1013" y="33"/>
                      <a:pt x="1042" y="0"/>
                      <a:pt x="1094" y="0"/>
                    </a:cubicBezTo>
                    <a:cubicBezTo>
                      <a:pt x="1412" y="0"/>
                      <a:pt x="1412" y="0"/>
                      <a:pt x="1412" y="0"/>
                    </a:cubicBezTo>
                    <a:cubicBezTo>
                      <a:pt x="1412" y="428"/>
                      <a:pt x="1412" y="428"/>
                      <a:pt x="1412" y="428"/>
                    </a:cubicBezTo>
                    <a:cubicBezTo>
                      <a:pt x="1050" y="428"/>
                      <a:pt x="1050" y="428"/>
                      <a:pt x="1050" y="428"/>
                    </a:cubicBezTo>
                    <a:cubicBezTo>
                      <a:pt x="1032" y="428"/>
                      <a:pt x="1032" y="428"/>
                      <a:pt x="998" y="428"/>
                    </a:cubicBezTo>
                    <a:cubicBezTo>
                      <a:pt x="942" y="428"/>
                      <a:pt x="942" y="428"/>
                      <a:pt x="942" y="428"/>
                    </a:cubicBezTo>
                    <a:cubicBezTo>
                      <a:pt x="929" y="428"/>
                      <a:pt x="929" y="428"/>
                      <a:pt x="929" y="428"/>
                    </a:cubicBezTo>
                    <a:cubicBezTo>
                      <a:pt x="737" y="428"/>
                      <a:pt x="737" y="428"/>
                      <a:pt x="737" y="428"/>
                    </a:cubicBezTo>
                    <a:cubicBezTo>
                      <a:pt x="0" y="428"/>
                      <a:pt x="0" y="428"/>
                      <a:pt x="0" y="428"/>
                    </a:cubicBezTo>
                    <a:lnTo>
                      <a:pt x="0" y="391"/>
                    </a:lnTo>
                    <a:close/>
                  </a:path>
                </a:pathLst>
              </a:custGeom>
              <a:gradFill>
                <a:gsLst>
                  <a:gs pos="67000">
                    <a:srgbClr val="01BDD1"/>
                  </a:gs>
                  <a:gs pos="71000">
                    <a:srgbClr val="018795"/>
                  </a:gs>
                  <a:gs pos="55000">
                    <a:srgbClr val="01ACBE"/>
                  </a:gs>
                  <a:gs pos="46000">
                    <a:srgbClr val="01ACBE"/>
                  </a:gs>
                  <a:gs pos="51000">
                    <a:srgbClr val="018795"/>
                  </a:gs>
                  <a:gs pos="0">
                    <a:srgbClr val="01ACBE"/>
                  </a:gs>
                  <a:gs pos="81000">
                    <a:srgbClr val="01ACBE"/>
                  </a:gs>
                  <a:gs pos="100000">
                    <a:srgbClr val="01ACBE"/>
                  </a:gs>
                </a:gsLst>
                <a:lin ang="0" scaled="0"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2700" h="6350" prst="angle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</p:grpSp>
        <p:grpSp>
          <p:nvGrpSpPr>
            <p:cNvPr id="411" name="组合 231"/>
            <p:cNvGrpSpPr/>
            <p:nvPr/>
          </p:nvGrpSpPr>
          <p:grpSpPr>
            <a:xfrm flipV="1">
              <a:off x="5310249" y="3202524"/>
              <a:ext cx="3056032" cy="1778165"/>
              <a:chOff x="6702251" y="-566700"/>
              <a:chExt cx="5307271" cy="3057482"/>
            </a:xfrm>
            <a:gradFill>
              <a:gsLst>
                <a:gs pos="67000">
                  <a:srgbClr val="F79403"/>
                </a:gs>
                <a:gs pos="71000">
                  <a:srgbClr val="D47F02"/>
                </a:gs>
                <a:gs pos="55000">
                  <a:srgbClr val="FDB851"/>
                </a:gs>
                <a:gs pos="46000">
                  <a:srgbClr val="FCA82C"/>
                </a:gs>
                <a:gs pos="51000">
                  <a:srgbClr val="D88102"/>
                </a:gs>
                <a:gs pos="0">
                  <a:srgbClr val="FDB851"/>
                </a:gs>
                <a:gs pos="81000">
                  <a:srgbClr val="F79403"/>
                </a:gs>
                <a:gs pos="100000">
                  <a:srgbClr val="FDAE39"/>
                </a:gs>
              </a:gsLst>
              <a:lin ang="0" scaled="0"/>
            </a:gradFill>
          </p:grpSpPr>
          <p:sp>
            <p:nvSpPr>
              <p:cNvPr id="482" name="Freeform 730"/>
              <p:cNvSpPr>
                <a:spLocks/>
              </p:cNvSpPr>
              <p:nvPr/>
            </p:nvSpPr>
            <p:spPr bwMode="auto">
              <a:xfrm>
                <a:off x="6704097" y="-566700"/>
                <a:ext cx="5305425" cy="2884487"/>
              </a:xfrm>
              <a:custGeom>
                <a:avLst/>
                <a:gdLst>
                  <a:gd name="T0" fmla="*/ 0 w 1412"/>
                  <a:gd name="T1" fmla="*/ 766 h 766"/>
                  <a:gd name="T2" fmla="*/ 0 w 1412"/>
                  <a:gd name="T3" fmla="*/ 728 h 766"/>
                  <a:gd name="T4" fmla="*/ 693 w 1412"/>
                  <a:gd name="T5" fmla="*/ 728 h 766"/>
                  <a:gd name="T6" fmla="*/ 753 w 1412"/>
                  <a:gd name="T7" fmla="*/ 687 h 766"/>
                  <a:gd name="T8" fmla="*/ 990 w 1412"/>
                  <a:gd name="T9" fmla="*/ 87 h 766"/>
                  <a:gd name="T10" fmla="*/ 1117 w 1412"/>
                  <a:gd name="T11" fmla="*/ 0 h 766"/>
                  <a:gd name="T12" fmla="*/ 1412 w 1412"/>
                  <a:gd name="T13" fmla="*/ 0 h 766"/>
                  <a:gd name="T14" fmla="*/ 1412 w 1412"/>
                  <a:gd name="T15" fmla="*/ 359 h 766"/>
                  <a:gd name="T16" fmla="*/ 1094 w 1412"/>
                  <a:gd name="T17" fmla="*/ 359 h 766"/>
                  <a:gd name="T18" fmla="*/ 986 w 1412"/>
                  <a:gd name="T19" fmla="*/ 426 h 766"/>
                  <a:gd name="T20" fmla="*/ 756 w 1412"/>
                  <a:gd name="T21" fmla="*/ 739 h 766"/>
                  <a:gd name="T22" fmla="*/ 698 w 1412"/>
                  <a:gd name="T23" fmla="*/ 766 h 766"/>
                  <a:gd name="T24" fmla="*/ 0 w 1412"/>
                  <a:gd name="T25" fmla="*/ 766 h 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12" h="766">
                    <a:moveTo>
                      <a:pt x="0" y="766"/>
                    </a:moveTo>
                    <a:cubicBezTo>
                      <a:pt x="0" y="728"/>
                      <a:pt x="0" y="728"/>
                      <a:pt x="0" y="728"/>
                    </a:cubicBezTo>
                    <a:cubicBezTo>
                      <a:pt x="693" y="728"/>
                      <a:pt x="693" y="728"/>
                      <a:pt x="693" y="728"/>
                    </a:cubicBezTo>
                    <a:cubicBezTo>
                      <a:pt x="719" y="728"/>
                      <a:pt x="743" y="712"/>
                      <a:pt x="753" y="687"/>
                    </a:cubicBezTo>
                    <a:cubicBezTo>
                      <a:pt x="990" y="87"/>
                      <a:pt x="990" y="87"/>
                      <a:pt x="990" y="87"/>
                    </a:cubicBezTo>
                    <a:cubicBezTo>
                      <a:pt x="1011" y="38"/>
                      <a:pt x="1054" y="0"/>
                      <a:pt x="1117" y="0"/>
                    </a:cubicBezTo>
                    <a:cubicBezTo>
                      <a:pt x="1412" y="0"/>
                      <a:pt x="1412" y="0"/>
                      <a:pt x="1412" y="0"/>
                    </a:cubicBezTo>
                    <a:cubicBezTo>
                      <a:pt x="1412" y="359"/>
                      <a:pt x="1412" y="359"/>
                      <a:pt x="1412" y="359"/>
                    </a:cubicBezTo>
                    <a:cubicBezTo>
                      <a:pt x="1094" y="359"/>
                      <a:pt x="1094" y="359"/>
                      <a:pt x="1094" y="359"/>
                    </a:cubicBezTo>
                    <a:cubicBezTo>
                      <a:pt x="1043" y="359"/>
                      <a:pt x="1010" y="390"/>
                      <a:pt x="986" y="426"/>
                    </a:cubicBezTo>
                    <a:cubicBezTo>
                      <a:pt x="756" y="739"/>
                      <a:pt x="756" y="739"/>
                      <a:pt x="756" y="739"/>
                    </a:cubicBezTo>
                    <a:cubicBezTo>
                      <a:pt x="744" y="756"/>
                      <a:pt x="719" y="766"/>
                      <a:pt x="698" y="766"/>
                    </a:cubicBezTo>
                    <a:lnTo>
                      <a:pt x="0" y="766"/>
                    </a:lnTo>
                    <a:close/>
                  </a:path>
                </a:pathLst>
              </a:custGeom>
              <a:gradFill>
                <a:gsLst>
                  <a:gs pos="67000">
                    <a:srgbClr val="864D9D"/>
                  </a:gs>
                  <a:gs pos="71000">
                    <a:srgbClr val="543062"/>
                  </a:gs>
                  <a:gs pos="55000">
                    <a:srgbClr val="864D9D"/>
                  </a:gs>
                  <a:gs pos="46000">
                    <a:srgbClr val="864D9D"/>
                  </a:gs>
                  <a:gs pos="51000">
                    <a:srgbClr val="543062"/>
                  </a:gs>
                  <a:gs pos="0">
                    <a:srgbClr val="864D9D"/>
                  </a:gs>
                  <a:gs pos="81000">
                    <a:srgbClr val="864D9D"/>
                  </a:gs>
                  <a:gs pos="100000">
                    <a:srgbClr val="864D9D"/>
                  </a:gs>
                </a:gsLst>
                <a:lin ang="0" scaled="0"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6350" prst="angle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83" name="Freeform 734"/>
              <p:cNvSpPr>
                <a:spLocks/>
              </p:cNvSpPr>
              <p:nvPr/>
            </p:nvSpPr>
            <p:spPr bwMode="auto">
              <a:xfrm>
                <a:off x="6702251" y="874707"/>
                <a:ext cx="5305425" cy="1616075"/>
              </a:xfrm>
              <a:custGeom>
                <a:avLst/>
                <a:gdLst>
                  <a:gd name="T0" fmla="*/ 0 w 1412"/>
                  <a:gd name="T1" fmla="*/ 391 h 428"/>
                  <a:gd name="T2" fmla="*/ 697 w 1412"/>
                  <a:gd name="T3" fmla="*/ 391 h 428"/>
                  <a:gd name="T4" fmla="*/ 756 w 1412"/>
                  <a:gd name="T5" fmla="*/ 365 h 428"/>
                  <a:gd name="T6" fmla="*/ 986 w 1412"/>
                  <a:gd name="T7" fmla="*/ 67 h 428"/>
                  <a:gd name="T8" fmla="*/ 1094 w 1412"/>
                  <a:gd name="T9" fmla="*/ 0 h 428"/>
                  <a:gd name="T10" fmla="*/ 1412 w 1412"/>
                  <a:gd name="T11" fmla="*/ 0 h 428"/>
                  <a:gd name="T12" fmla="*/ 1412 w 1412"/>
                  <a:gd name="T13" fmla="*/ 428 h 428"/>
                  <a:gd name="T14" fmla="*/ 1050 w 1412"/>
                  <a:gd name="T15" fmla="*/ 428 h 428"/>
                  <a:gd name="T16" fmla="*/ 998 w 1412"/>
                  <a:gd name="T17" fmla="*/ 428 h 428"/>
                  <a:gd name="T18" fmla="*/ 942 w 1412"/>
                  <a:gd name="T19" fmla="*/ 428 h 428"/>
                  <a:gd name="T20" fmla="*/ 929 w 1412"/>
                  <a:gd name="T21" fmla="*/ 428 h 428"/>
                  <a:gd name="T22" fmla="*/ 737 w 1412"/>
                  <a:gd name="T23" fmla="*/ 428 h 428"/>
                  <a:gd name="T24" fmla="*/ 0 w 1412"/>
                  <a:gd name="T25" fmla="*/ 428 h 428"/>
                  <a:gd name="T26" fmla="*/ 0 w 1412"/>
                  <a:gd name="T27" fmla="*/ 391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12" h="428">
                    <a:moveTo>
                      <a:pt x="0" y="391"/>
                    </a:moveTo>
                    <a:cubicBezTo>
                      <a:pt x="697" y="391"/>
                      <a:pt x="697" y="391"/>
                      <a:pt x="697" y="391"/>
                    </a:cubicBezTo>
                    <a:cubicBezTo>
                      <a:pt x="715" y="391"/>
                      <a:pt x="744" y="381"/>
                      <a:pt x="756" y="365"/>
                    </a:cubicBezTo>
                    <a:cubicBezTo>
                      <a:pt x="986" y="67"/>
                      <a:pt x="986" y="67"/>
                      <a:pt x="986" y="67"/>
                    </a:cubicBezTo>
                    <a:cubicBezTo>
                      <a:pt x="1013" y="33"/>
                      <a:pt x="1042" y="0"/>
                      <a:pt x="1094" y="0"/>
                    </a:cubicBezTo>
                    <a:cubicBezTo>
                      <a:pt x="1412" y="0"/>
                      <a:pt x="1412" y="0"/>
                      <a:pt x="1412" y="0"/>
                    </a:cubicBezTo>
                    <a:cubicBezTo>
                      <a:pt x="1412" y="428"/>
                      <a:pt x="1412" y="428"/>
                      <a:pt x="1412" y="428"/>
                    </a:cubicBezTo>
                    <a:cubicBezTo>
                      <a:pt x="1050" y="428"/>
                      <a:pt x="1050" y="428"/>
                      <a:pt x="1050" y="428"/>
                    </a:cubicBezTo>
                    <a:cubicBezTo>
                      <a:pt x="1032" y="428"/>
                      <a:pt x="1032" y="428"/>
                      <a:pt x="998" y="428"/>
                    </a:cubicBezTo>
                    <a:cubicBezTo>
                      <a:pt x="942" y="428"/>
                      <a:pt x="942" y="428"/>
                      <a:pt x="942" y="428"/>
                    </a:cubicBezTo>
                    <a:cubicBezTo>
                      <a:pt x="929" y="428"/>
                      <a:pt x="929" y="428"/>
                      <a:pt x="929" y="428"/>
                    </a:cubicBezTo>
                    <a:cubicBezTo>
                      <a:pt x="737" y="428"/>
                      <a:pt x="737" y="428"/>
                      <a:pt x="737" y="428"/>
                    </a:cubicBezTo>
                    <a:cubicBezTo>
                      <a:pt x="0" y="428"/>
                      <a:pt x="0" y="428"/>
                      <a:pt x="0" y="428"/>
                    </a:cubicBezTo>
                    <a:lnTo>
                      <a:pt x="0" y="391"/>
                    </a:lnTo>
                    <a:close/>
                  </a:path>
                </a:pathLst>
              </a:custGeom>
              <a:gradFill>
                <a:gsLst>
                  <a:gs pos="67000">
                    <a:srgbClr val="E87071"/>
                  </a:gs>
                  <a:gs pos="71000">
                    <a:srgbClr val="DE3232"/>
                  </a:gs>
                  <a:gs pos="55000">
                    <a:srgbClr val="E87071"/>
                  </a:gs>
                  <a:gs pos="46000">
                    <a:srgbClr val="E87071"/>
                  </a:gs>
                  <a:gs pos="51000">
                    <a:srgbClr val="DE3232"/>
                  </a:gs>
                  <a:gs pos="0">
                    <a:srgbClr val="E87071"/>
                  </a:gs>
                  <a:gs pos="81000">
                    <a:srgbClr val="E87071"/>
                  </a:gs>
                  <a:gs pos="100000">
                    <a:srgbClr val="E87071"/>
                  </a:gs>
                </a:gsLst>
                <a:lin ang="0" scaled="0"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9050" h="6350" prst="angle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</p:grpSp>
        <p:pic>
          <p:nvPicPr>
            <p:cNvPr id="412" name="图片 23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4527" y="3091768"/>
              <a:ext cx="1458533" cy="397793"/>
            </a:xfrm>
            <a:prstGeom prst="rect">
              <a:avLst/>
            </a:prstGeom>
          </p:spPr>
        </p:pic>
        <p:sp>
          <p:nvSpPr>
            <p:cNvPr id="413" name="矩形 1683"/>
            <p:cNvSpPr/>
            <p:nvPr/>
          </p:nvSpPr>
          <p:spPr>
            <a:xfrm rot="17157560">
              <a:off x="3637498" y="3857550"/>
              <a:ext cx="1233911" cy="263370"/>
            </a:xfrm>
            <a:custGeom>
              <a:avLst/>
              <a:gdLst>
                <a:gd name="connsiteX0" fmla="*/ 0 w 621070"/>
                <a:gd name="connsiteY0" fmla="*/ 0 h 114934"/>
                <a:gd name="connsiteX1" fmla="*/ 621070 w 621070"/>
                <a:gd name="connsiteY1" fmla="*/ 0 h 114934"/>
                <a:gd name="connsiteX2" fmla="*/ 621070 w 621070"/>
                <a:gd name="connsiteY2" fmla="*/ 114934 h 114934"/>
                <a:gd name="connsiteX3" fmla="*/ 0 w 621070"/>
                <a:gd name="connsiteY3" fmla="*/ 114934 h 114934"/>
                <a:gd name="connsiteX4" fmla="*/ 0 w 621070"/>
                <a:gd name="connsiteY4" fmla="*/ 0 h 114934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61515 w 661515"/>
                <a:gd name="connsiteY2" fmla="*/ 114934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67"/>
                <a:gd name="connsiteY0" fmla="*/ 0 h 128302"/>
                <a:gd name="connsiteX1" fmla="*/ 661515 w 661567"/>
                <a:gd name="connsiteY1" fmla="*/ 0 h 128302"/>
                <a:gd name="connsiteX2" fmla="*/ 661567 w 661567"/>
                <a:gd name="connsiteY2" fmla="*/ 94729 h 128302"/>
                <a:gd name="connsiteX3" fmla="*/ 0 w 661567"/>
                <a:gd name="connsiteY3" fmla="*/ 128302 h 128302"/>
                <a:gd name="connsiteX4" fmla="*/ 40445 w 661567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0 w 673777"/>
                <a:gd name="connsiteY0" fmla="*/ 0 h 178273"/>
                <a:gd name="connsiteX1" fmla="*/ 673777 w 673777"/>
                <a:gd name="connsiteY1" fmla="*/ 49971 h 178273"/>
                <a:gd name="connsiteX2" fmla="*/ 631943 w 673777"/>
                <a:gd name="connsiteY2" fmla="*/ 151332 h 178273"/>
                <a:gd name="connsiteX3" fmla="*/ 12262 w 673777"/>
                <a:gd name="connsiteY3" fmla="*/ 178273 h 178273"/>
                <a:gd name="connsiteX4" fmla="*/ 0 w 673777"/>
                <a:gd name="connsiteY4" fmla="*/ 0 h 178273"/>
                <a:gd name="connsiteX0" fmla="*/ 0 w 733378"/>
                <a:gd name="connsiteY0" fmla="*/ 0 h 156705"/>
                <a:gd name="connsiteX1" fmla="*/ 733378 w 733378"/>
                <a:gd name="connsiteY1" fmla="*/ 28403 h 156705"/>
                <a:gd name="connsiteX2" fmla="*/ 691544 w 733378"/>
                <a:gd name="connsiteY2" fmla="*/ 129764 h 156705"/>
                <a:gd name="connsiteX3" fmla="*/ 71863 w 733378"/>
                <a:gd name="connsiteY3" fmla="*/ 156705 h 156705"/>
                <a:gd name="connsiteX4" fmla="*/ 0 w 733378"/>
                <a:gd name="connsiteY4" fmla="*/ 0 h 156705"/>
                <a:gd name="connsiteX0" fmla="*/ 0 w 733378"/>
                <a:gd name="connsiteY0" fmla="*/ 0 h 151671"/>
                <a:gd name="connsiteX1" fmla="*/ 733378 w 733378"/>
                <a:gd name="connsiteY1" fmla="*/ 28403 h 151671"/>
                <a:gd name="connsiteX2" fmla="*/ 691544 w 733378"/>
                <a:gd name="connsiteY2" fmla="*/ 129764 h 151671"/>
                <a:gd name="connsiteX3" fmla="*/ 31260 w 733378"/>
                <a:gd name="connsiteY3" fmla="*/ 151671 h 151671"/>
                <a:gd name="connsiteX4" fmla="*/ 0 w 733378"/>
                <a:gd name="connsiteY4" fmla="*/ 0 h 151671"/>
                <a:gd name="connsiteX0" fmla="*/ 0 w 806362"/>
                <a:gd name="connsiteY0" fmla="*/ 28478 h 123268"/>
                <a:gd name="connsiteX1" fmla="*/ 806362 w 806362"/>
                <a:gd name="connsiteY1" fmla="*/ 0 h 123268"/>
                <a:gd name="connsiteX2" fmla="*/ 764528 w 806362"/>
                <a:gd name="connsiteY2" fmla="*/ 101361 h 123268"/>
                <a:gd name="connsiteX3" fmla="*/ 104244 w 806362"/>
                <a:gd name="connsiteY3" fmla="*/ 123268 h 123268"/>
                <a:gd name="connsiteX4" fmla="*/ 0 w 806362"/>
                <a:gd name="connsiteY4" fmla="*/ 28478 h 123268"/>
                <a:gd name="connsiteX0" fmla="*/ 0 w 806362"/>
                <a:gd name="connsiteY0" fmla="*/ 28478 h 123268"/>
                <a:gd name="connsiteX1" fmla="*/ 806362 w 806362"/>
                <a:gd name="connsiteY1" fmla="*/ 0 h 123268"/>
                <a:gd name="connsiteX2" fmla="*/ 773592 w 806362"/>
                <a:gd name="connsiteY2" fmla="*/ 74303 h 123268"/>
                <a:gd name="connsiteX3" fmla="*/ 104244 w 806362"/>
                <a:gd name="connsiteY3" fmla="*/ 123268 h 123268"/>
                <a:gd name="connsiteX4" fmla="*/ 0 w 806362"/>
                <a:gd name="connsiteY4" fmla="*/ 28478 h 123268"/>
                <a:gd name="connsiteX0" fmla="*/ 0 w 806362"/>
                <a:gd name="connsiteY0" fmla="*/ 28478 h 115936"/>
                <a:gd name="connsiteX1" fmla="*/ 806362 w 806362"/>
                <a:gd name="connsiteY1" fmla="*/ 0 h 115936"/>
                <a:gd name="connsiteX2" fmla="*/ 773592 w 806362"/>
                <a:gd name="connsiteY2" fmla="*/ 74303 h 115936"/>
                <a:gd name="connsiteX3" fmla="*/ 82646 w 806362"/>
                <a:gd name="connsiteY3" fmla="*/ 115936 h 115936"/>
                <a:gd name="connsiteX4" fmla="*/ 0 w 806362"/>
                <a:gd name="connsiteY4" fmla="*/ 28478 h 115936"/>
                <a:gd name="connsiteX0" fmla="*/ 0 w 756601"/>
                <a:gd name="connsiteY0" fmla="*/ 38371 h 115936"/>
                <a:gd name="connsiteX1" fmla="*/ 756601 w 756601"/>
                <a:gd name="connsiteY1" fmla="*/ 0 h 115936"/>
                <a:gd name="connsiteX2" fmla="*/ 723831 w 756601"/>
                <a:gd name="connsiteY2" fmla="*/ 74303 h 115936"/>
                <a:gd name="connsiteX3" fmla="*/ 32885 w 756601"/>
                <a:gd name="connsiteY3" fmla="*/ 115936 h 115936"/>
                <a:gd name="connsiteX4" fmla="*/ 0 w 756601"/>
                <a:gd name="connsiteY4" fmla="*/ 38371 h 115936"/>
                <a:gd name="connsiteX0" fmla="*/ 0 w 748644"/>
                <a:gd name="connsiteY0" fmla="*/ 77622 h 115936"/>
                <a:gd name="connsiteX1" fmla="*/ 748644 w 748644"/>
                <a:gd name="connsiteY1" fmla="*/ 0 h 115936"/>
                <a:gd name="connsiteX2" fmla="*/ 715874 w 748644"/>
                <a:gd name="connsiteY2" fmla="*/ 74303 h 115936"/>
                <a:gd name="connsiteX3" fmla="*/ 24928 w 748644"/>
                <a:gd name="connsiteY3" fmla="*/ 115936 h 115936"/>
                <a:gd name="connsiteX4" fmla="*/ 0 w 748644"/>
                <a:gd name="connsiteY4" fmla="*/ 77622 h 115936"/>
                <a:gd name="connsiteX0" fmla="*/ 0 w 753142"/>
                <a:gd name="connsiteY0" fmla="*/ 51210 h 115936"/>
                <a:gd name="connsiteX1" fmla="*/ 753142 w 753142"/>
                <a:gd name="connsiteY1" fmla="*/ 0 h 115936"/>
                <a:gd name="connsiteX2" fmla="*/ 720372 w 753142"/>
                <a:gd name="connsiteY2" fmla="*/ 74303 h 115936"/>
                <a:gd name="connsiteX3" fmla="*/ 29426 w 753142"/>
                <a:gd name="connsiteY3" fmla="*/ 115936 h 115936"/>
                <a:gd name="connsiteX4" fmla="*/ 0 w 753142"/>
                <a:gd name="connsiteY4" fmla="*/ 51210 h 115936"/>
                <a:gd name="connsiteX0" fmla="*/ 0 w 753486"/>
                <a:gd name="connsiteY0" fmla="*/ 59648 h 115936"/>
                <a:gd name="connsiteX1" fmla="*/ 753486 w 753486"/>
                <a:gd name="connsiteY1" fmla="*/ 0 h 115936"/>
                <a:gd name="connsiteX2" fmla="*/ 720716 w 753486"/>
                <a:gd name="connsiteY2" fmla="*/ 74303 h 115936"/>
                <a:gd name="connsiteX3" fmla="*/ 29770 w 753486"/>
                <a:gd name="connsiteY3" fmla="*/ 115936 h 115936"/>
                <a:gd name="connsiteX4" fmla="*/ 0 w 753486"/>
                <a:gd name="connsiteY4" fmla="*/ 59648 h 115936"/>
                <a:gd name="connsiteX0" fmla="*/ 0 w 728699"/>
                <a:gd name="connsiteY0" fmla="*/ 86785 h 143073"/>
                <a:gd name="connsiteX1" fmla="*/ 714779 w 728699"/>
                <a:gd name="connsiteY1" fmla="*/ 0 h 143073"/>
                <a:gd name="connsiteX2" fmla="*/ 720716 w 728699"/>
                <a:gd name="connsiteY2" fmla="*/ 101440 h 143073"/>
                <a:gd name="connsiteX3" fmla="*/ 29770 w 728699"/>
                <a:gd name="connsiteY3" fmla="*/ 143073 h 143073"/>
                <a:gd name="connsiteX4" fmla="*/ 0 w 728699"/>
                <a:gd name="connsiteY4" fmla="*/ 86785 h 143073"/>
                <a:gd name="connsiteX0" fmla="*/ 0 w 700363"/>
                <a:gd name="connsiteY0" fmla="*/ 94848 h 143073"/>
                <a:gd name="connsiteX1" fmla="*/ 686443 w 700363"/>
                <a:gd name="connsiteY1" fmla="*/ 0 h 143073"/>
                <a:gd name="connsiteX2" fmla="*/ 692380 w 700363"/>
                <a:gd name="connsiteY2" fmla="*/ 101440 h 143073"/>
                <a:gd name="connsiteX3" fmla="*/ 1434 w 700363"/>
                <a:gd name="connsiteY3" fmla="*/ 143073 h 143073"/>
                <a:gd name="connsiteX4" fmla="*/ 0 w 700363"/>
                <a:gd name="connsiteY4" fmla="*/ 94848 h 143073"/>
                <a:gd name="connsiteX0" fmla="*/ 0 w 702094"/>
                <a:gd name="connsiteY0" fmla="*/ 78707 h 143073"/>
                <a:gd name="connsiteX1" fmla="*/ 688174 w 702094"/>
                <a:gd name="connsiteY1" fmla="*/ 0 h 143073"/>
                <a:gd name="connsiteX2" fmla="*/ 694111 w 702094"/>
                <a:gd name="connsiteY2" fmla="*/ 101440 h 143073"/>
                <a:gd name="connsiteX3" fmla="*/ 3165 w 702094"/>
                <a:gd name="connsiteY3" fmla="*/ 143073 h 143073"/>
                <a:gd name="connsiteX4" fmla="*/ 0 w 702094"/>
                <a:gd name="connsiteY4" fmla="*/ 78707 h 143073"/>
                <a:gd name="connsiteX0" fmla="*/ 0 w 705544"/>
                <a:gd name="connsiteY0" fmla="*/ 104755 h 143073"/>
                <a:gd name="connsiteX1" fmla="*/ 691624 w 705544"/>
                <a:gd name="connsiteY1" fmla="*/ 0 h 143073"/>
                <a:gd name="connsiteX2" fmla="*/ 697561 w 705544"/>
                <a:gd name="connsiteY2" fmla="*/ 101440 h 143073"/>
                <a:gd name="connsiteX3" fmla="*/ 6615 w 705544"/>
                <a:gd name="connsiteY3" fmla="*/ 143073 h 143073"/>
                <a:gd name="connsiteX4" fmla="*/ 0 w 705544"/>
                <a:gd name="connsiteY4" fmla="*/ 104755 h 143073"/>
                <a:gd name="connsiteX0" fmla="*/ 0 w 702497"/>
                <a:gd name="connsiteY0" fmla="*/ 121991 h 160309"/>
                <a:gd name="connsiteX1" fmla="*/ 666050 w 702497"/>
                <a:gd name="connsiteY1" fmla="*/ 0 h 160309"/>
                <a:gd name="connsiteX2" fmla="*/ 697561 w 702497"/>
                <a:gd name="connsiteY2" fmla="*/ 118676 h 160309"/>
                <a:gd name="connsiteX3" fmla="*/ 6615 w 702497"/>
                <a:gd name="connsiteY3" fmla="*/ 160309 h 160309"/>
                <a:gd name="connsiteX4" fmla="*/ 0 w 702497"/>
                <a:gd name="connsiteY4" fmla="*/ 121991 h 160309"/>
                <a:gd name="connsiteX0" fmla="*/ 0 w 700427"/>
                <a:gd name="connsiteY0" fmla="*/ 110251 h 160309"/>
                <a:gd name="connsiteX1" fmla="*/ 663980 w 700427"/>
                <a:gd name="connsiteY1" fmla="*/ 0 h 160309"/>
                <a:gd name="connsiteX2" fmla="*/ 695491 w 700427"/>
                <a:gd name="connsiteY2" fmla="*/ 118676 h 160309"/>
                <a:gd name="connsiteX3" fmla="*/ 4545 w 700427"/>
                <a:gd name="connsiteY3" fmla="*/ 160309 h 160309"/>
                <a:gd name="connsiteX4" fmla="*/ 0 w 700427"/>
                <a:gd name="connsiteY4" fmla="*/ 110251 h 160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0427" h="160309">
                  <a:moveTo>
                    <a:pt x="0" y="110251"/>
                  </a:moveTo>
                  <a:lnTo>
                    <a:pt x="663980" y="0"/>
                  </a:lnTo>
                  <a:cubicBezTo>
                    <a:pt x="663997" y="31576"/>
                    <a:pt x="716427" y="80416"/>
                    <a:pt x="695491" y="118676"/>
                  </a:cubicBezTo>
                  <a:lnTo>
                    <a:pt x="4545" y="160309"/>
                  </a:lnTo>
                  <a:lnTo>
                    <a:pt x="0" y="1102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57200" dist="546100" dir="114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/>
            </a:p>
          </p:txBody>
        </p:sp>
        <p:sp>
          <p:nvSpPr>
            <p:cNvPr id="414" name="矩形 1683"/>
            <p:cNvSpPr/>
            <p:nvPr/>
          </p:nvSpPr>
          <p:spPr>
            <a:xfrm rot="17157560">
              <a:off x="3697054" y="3853158"/>
              <a:ext cx="1420533" cy="190471"/>
            </a:xfrm>
            <a:custGeom>
              <a:avLst/>
              <a:gdLst>
                <a:gd name="connsiteX0" fmla="*/ 0 w 621070"/>
                <a:gd name="connsiteY0" fmla="*/ 0 h 114934"/>
                <a:gd name="connsiteX1" fmla="*/ 621070 w 621070"/>
                <a:gd name="connsiteY1" fmla="*/ 0 h 114934"/>
                <a:gd name="connsiteX2" fmla="*/ 621070 w 621070"/>
                <a:gd name="connsiteY2" fmla="*/ 114934 h 114934"/>
                <a:gd name="connsiteX3" fmla="*/ 0 w 621070"/>
                <a:gd name="connsiteY3" fmla="*/ 114934 h 114934"/>
                <a:gd name="connsiteX4" fmla="*/ 0 w 621070"/>
                <a:gd name="connsiteY4" fmla="*/ 0 h 114934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61515 w 661515"/>
                <a:gd name="connsiteY2" fmla="*/ 114934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67"/>
                <a:gd name="connsiteY0" fmla="*/ 0 h 128302"/>
                <a:gd name="connsiteX1" fmla="*/ 661515 w 661567"/>
                <a:gd name="connsiteY1" fmla="*/ 0 h 128302"/>
                <a:gd name="connsiteX2" fmla="*/ 661567 w 661567"/>
                <a:gd name="connsiteY2" fmla="*/ 94729 h 128302"/>
                <a:gd name="connsiteX3" fmla="*/ 0 w 661567"/>
                <a:gd name="connsiteY3" fmla="*/ 128302 h 128302"/>
                <a:gd name="connsiteX4" fmla="*/ 40445 w 661567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0 w 673777"/>
                <a:gd name="connsiteY0" fmla="*/ 0 h 178273"/>
                <a:gd name="connsiteX1" fmla="*/ 673777 w 673777"/>
                <a:gd name="connsiteY1" fmla="*/ 49971 h 178273"/>
                <a:gd name="connsiteX2" fmla="*/ 631943 w 673777"/>
                <a:gd name="connsiteY2" fmla="*/ 151332 h 178273"/>
                <a:gd name="connsiteX3" fmla="*/ 12262 w 673777"/>
                <a:gd name="connsiteY3" fmla="*/ 178273 h 178273"/>
                <a:gd name="connsiteX4" fmla="*/ 0 w 673777"/>
                <a:gd name="connsiteY4" fmla="*/ 0 h 178273"/>
                <a:gd name="connsiteX0" fmla="*/ 0 w 733378"/>
                <a:gd name="connsiteY0" fmla="*/ 0 h 156705"/>
                <a:gd name="connsiteX1" fmla="*/ 733378 w 733378"/>
                <a:gd name="connsiteY1" fmla="*/ 28403 h 156705"/>
                <a:gd name="connsiteX2" fmla="*/ 691544 w 733378"/>
                <a:gd name="connsiteY2" fmla="*/ 129764 h 156705"/>
                <a:gd name="connsiteX3" fmla="*/ 71863 w 733378"/>
                <a:gd name="connsiteY3" fmla="*/ 156705 h 156705"/>
                <a:gd name="connsiteX4" fmla="*/ 0 w 733378"/>
                <a:gd name="connsiteY4" fmla="*/ 0 h 156705"/>
                <a:gd name="connsiteX0" fmla="*/ 0 w 733378"/>
                <a:gd name="connsiteY0" fmla="*/ 0 h 151671"/>
                <a:gd name="connsiteX1" fmla="*/ 733378 w 733378"/>
                <a:gd name="connsiteY1" fmla="*/ 28403 h 151671"/>
                <a:gd name="connsiteX2" fmla="*/ 691544 w 733378"/>
                <a:gd name="connsiteY2" fmla="*/ 129764 h 151671"/>
                <a:gd name="connsiteX3" fmla="*/ 31260 w 733378"/>
                <a:gd name="connsiteY3" fmla="*/ 151671 h 151671"/>
                <a:gd name="connsiteX4" fmla="*/ 0 w 733378"/>
                <a:gd name="connsiteY4" fmla="*/ 0 h 151671"/>
                <a:gd name="connsiteX0" fmla="*/ 0 w 806362"/>
                <a:gd name="connsiteY0" fmla="*/ 28478 h 123268"/>
                <a:gd name="connsiteX1" fmla="*/ 806362 w 806362"/>
                <a:gd name="connsiteY1" fmla="*/ 0 h 123268"/>
                <a:gd name="connsiteX2" fmla="*/ 764528 w 806362"/>
                <a:gd name="connsiteY2" fmla="*/ 101361 h 123268"/>
                <a:gd name="connsiteX3" fmla="*/ 104244 w 806362"/>
                <a:gd name="connsiteY3" fmla="*/ 123268 h 123268"/>
                <a:gd name="connsiteX4" fmla="*/ 0 w 806362"/>
                <a:gd name="connsiteY4" fmla="*/ 28478 h 123268"/>
                <a:gd name="connsiteX0" fmla="*/ 0 w 806362"/>
                <a:gd name="connsiteY0" fmla="*/ 28478 h 123268"/>
                <a:gd name="connsiteX1" fmla="*/ 806362 w 806362"/>
                <a:gd name="connsiteY1" fmla="*/ 0 h 123268"/>
                <a:gd name="connsiteX2" fmla="*/ 773592 w 806362"/>
                <a:gd name="connsiteY2" fmla="*/ 74303 h 123268"/>
                <a:gd name="connsiteX3" fmla="*/ 104244 w 806362"/>
                <a:gd name="connsiteY3" fmla="*/ 123268 h 123268"/>
                <a:gd name="connsiteX4" fmla="*/ 0 w 806362"/>
                <a:gd name="connsiteY4" fmla="*/ 28478 h 123268"/>
                <a:gd name="connsiteX0" fmla="*/ 0 w 806362"/>
                <a:gd name="connsiteY0" fmla="*/ 28478 h 115936"/>
                <a:gd name="connsiteX1" fmla="*/ 806362 w 806362"/>
                <a:gd name="connsiteY1" fmla="*/ 0 h 115936"/>
                <a:gd name="connsiteX2" fmla="*/ 773592 w 806362"/>
                <a:gd name="connsiteY2" fmla="*/ 74303 h 115936"/>
                <a:gd name="connsiteX3" fmla="*/ 82646 w 806362"/>
                <a:gd name="connsiteY3" fmla="*/ 115936 h 115936"/>
                <a:gd name="connsiteX4" fmla="*/ 0 w 806362"/>
                <a:gd name="connsiteY4" fmla="*/ 28478 h 11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362" h="115936">
                  <a:moveTo>
                    <a:pt x="0" y="28478"/>
                  </a:moveTo>
                  <a:lnTo>
                    <a:pt x="806362" y="0"/>
                  </a:lnTo>
                  <a:cubicBezTo>
                    <a:pt x="806379" y="31576"/>
                    <a:pt x="794528" y="36043"/>
                    <a:pt x="773592" y="74303"/>
                  </a:cubicBezTo>
                  <a:lnTo>
                    <a:pt x="82646" y="115936"/>
                  </a:lnTo>
                  <a:lnTo>
                    <a:pt x="0" y="284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57200" dist="469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/>
            </a:p>
          </p:txBody>
        </p:sp>
        <p:sp>
          <p:nvSpPr>
            <p:cNvPr id="415" name="Freeform 706"/>
            <p:cNvSpPr>
              <a:spLocks/>
            </p:cNvSpPr>
            <p:nvPr/>
          </p:nvSpPr>
          <p:spPr bwMode="auto">
            <a:xfrm>
              <a:off x="3455778" y="3066063"/>
              <a:ext cx="1310839" cy="2121640"/>
            </a:xfrm>
            <a:custGeom>
              <a:avLst/>
              <a:gdLst>
                <a:gd name="T0" fmla="*/ 324 w 606"/>
                <a:gd name="T1" fmla="*/ 18 h 970"/>
                <a:gd name="T2" fmla="*/ 278 w 606"/>
                <a:gd name="T3" fmla="*/ 121 h 970"/>
                <a:gd name="T4" fmla="*/ 147 w 606"/>
                <a:gd name="T5" fmla="*/ 33 h 970"/>
                <a:gd name="T6" fmla="*/ 37 w 606"/>
                <a:gd name="T7" fmla="*/ 43 h 970"/>
                <a:gd name="T8" fmla="*/ 36 w 606"/>
                <a:gd name="T9" fmla="*/ 45 h 970"/>
                <a:gd name="T10" fmla="*/ 31 w 606"/>
                <a:gd name="T11" fmla="*/ 166 h 970"/>
                <a:gd name="T12" fmla="*/ 198 w 606"/>
                <a:gd name="T13" fmla="*/ 311 h 970"/>
                <a:gd name="T14" fmla="*/ 131 w 606"/>
                <a:gd name="T15" fmla="*/ 571 h 970"/>
                <a:gd name="T16" fmla="*/ 175 w 606"/>
                <a:gd name="T17" fmla="*/ 781 h 970"/>
                <a:gd name="T18" fmla="*/ 294 w 606"/>
                <a:gd name="T19" fmla="*/ 970 h 970"/>
                <a:gd name="T20" fmla="*/ 545 w 606"/>
                <a:gd name="T21" fmla="*/ 809 h 970"/>
                <a:gd name="T22" fmla="*/ 514 w 606"/>
                <a:gd name="T23" fmla="*/ 680 h 970"/>
                <a:gd name="T24" fmla="*/ 523 w 606"/>
                <a:gd name="T25" fmla="*/ 571 h 970"/>
                <a:gd name="T26" fmla="*/ 597 w 606"/>
                <a:gd name="T27" fmla="*/ 146 h 970"/>
                <a:gd name="T28" fmla="*/ 566 w 606"/>
                <a:gd name="T29" fmla="*/ 0 h 970"/>
                <a:gd name="T30" fmla="*/ 324 w 606"/>
                <a:gd name="T31" fmla="*/ 18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6" h="970">
                  <a:moveTo>
                    <a:pt x="324" y="18"/>
                  </a:moveTo>
                  <a:cubicBezTo>
                    <a:pt x="278" y="121"/>
                    <a:pt x="278" y="121"/>
                    <a:pt x="278" y="121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13" y="11"/>
                    <a:pt x="67" y="15"/>
                    <a:pt x="37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2" y="77"/>
                    <a:pt x="0" y="131"/>
                    <a:pt x="31" y="166"/>
                  </a:cubicBezTo>
                  <a:cubicBezTo>
                    <a:pt x="198" y="311"/>
                    <a:pt x="198" y="311"/>
                    <a:pt x="198" y="311"/>
                  </a:cubicBezTo>
                  <a:cubicBezTo>
                    <a:pt x="131" y="571"/>
                    <a:pt x="131" y="571"/>
                    <a:pt x="131" y="571"/>
                  </a:cubicBezTo>
                  <a:cubicBezTo>
                    <a:pt x="119" y="635"/>
                    <a:pt x="139" y="726"/>
                    <a:pt x="175" y="781"/>
                  </a:cubicBezTo>
                  <a:cubicBezTo>
                    <a:pt x="294" y="970"/>
                    <a:pt x="294" y="970"/>
                    <a:pt x="294" y="970"/>
                  </a:cubicBezTo>
                  <a:cubicBezTo>
                    <a:pt x="545" y="809"/>
                    <a:pt x="545" y="809"/>
                    <a:pt x="545" y="809"/>
                  </a:cubicBezTo>
                  <a:cubicBezTo>
                    <a:pt x="514" y="680"/>
                    <a:pt x="514" y="680"/>
                    <a:pt x="514" y="680"/>
                  </a:cubicBezTo>
                  <a:cubicBezTo>
                    <a:pt x="497" y="649"/>
                    <a:pt x="519" y="606"/>
                    <a:pt x="523" y="571"/>
                  </a:cubicBezTo>
                  <a:cubicBezTo>
                    <a:pt x="597" y="146"/>
                    <a:pt x="597" y="146"/>
                    <a:pt x="597" y="146"/>
                  </a:cubicBezTo>
                  <a:cubicBezTo>
                    <a:pt x="606" y="95"/>
                    <a:pt x="594" y="42"/>
                    <a:pt x="566" y="0"/>
                  </a:cubicBezTo>
                  <a:cubicBezTo>
                    <a:pt x="324" y="18"/>
                    <a:pt x="324" y="18"/>
                    <a:pt x="324" y="18"/>
                  </a:cubicBezTo>
                </a:path>
              </a:pathLst>
            </a:custGeom>
            <a:solidFill>
              <a:srgbClr val="DBB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416" name="Freeform 707"/>
            <p:cNvSpPr>
              <a:spLocks/>
            </p:cNvSpPr>
            <p:nvPr/>
          </p:nvSpPr>
          <p:spPr bwMode="auto">
            <a:xfrm>
              <a:off x="3079164" y="2904494"/>
              <a:ext cx="702954" cy="535488"/>
            </a:xfrm>
            <a:custGeom>
              <a:avLst/>
              <a:gdLst>
                <a:gd name="T0" fmla="*/ 17 w 325"/>
                <a:gd name="T1" fmla="*/ 199 h 245"/>
                <a:gd name="T2" fmla="*/ 17 w 325"/>
                <a:gd name="T3" fmla="*/ 198 h 245"/>
                <a:gd name="T4" fmla="*/ 47 w 325"/>
                <a:gd name="T5" fmla="*/ 108 h 245"/>
                <a:gd name="T6" fmla="*/ 265 w 325"/>
                <a:gd name="T7" fmla="*/ 0 h 245"/>
                <a:gd name="T8" fmla="*/ 325 w 325"/>
                <a:gd name="T9" fmla="*/ 121 h 245"/>
                <a:gd name="T10" fmla="*/ 107 w 325"/>
                <a:gd name="T11" fmla="*/ 229 h 245"/>
                <a:gd name="T12" fmla="*/ 17 w 325"/>
                <a:gd name="T13" fmla="*/ 19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5" h="245">
                  <a:moveTo>
                    <a:pt x="17" y="199"/>
                  </a:moveTo>
                  <a:cubicBezTo>
                    <a:pt x="17" y="198"/>
                    <a:pt x="17" y="198"/>
                    <a:pt x="17" y="198"/>
                  </a:cubicBezTo>
                  <a:cubicBezTo>
                    <a:pt x="0" y="165"/>
                    <a:pt x="14" y="125"/>
                    <a:pt x="47" y="108"/>
                  </a:cubicBezTo>
                  <a:cubicBezTo>
                    <a:pt x="265" y="0"/>
                    <a:pt x="265" y="0"/>
                    <a:pt x="265" y="0"/>
                  </a:cubicBezTo>
                  <a:cubicBezTo>
                    <a:pt x="325" y="121"/>
                    <a:pt x="325" y="121"/>
                    <a:pt x="325" y="121"/>
                  </a:cubicBezTo>
                  <a:cubicBezTo>
                    <a:pt x="107" y="229"/>
                    <a:pt x="107" y="229"/>
                    <a:pt x="107" y="229"/>
                  </a:cubicBezTo>
                  <a:cubicBezTo>
                    <a:pt x="74" y="245"/>
                    <a:pt x="34" y="232"/>
                    <a:pt x="17" y="199"/>
                  </a:cubicBezTo>
                  <a:close/>
                </a:path>
              </a:pathLst>
            </a:custGeom>
            <a:solidFill>
              <a:srgbClr val="F8D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417" name="Freeform 708"/>
            <p:cNvSpPr>
              <a:spLocks/>
            </p:cNvSpPr>
            <p:nvPr/>
          </p:nvSpPr>
          <p:spPr bwMode="auto">
            <a:xfrm>
              <a:off x="3221766" y="3166698"/>
              <a:ext cx="705696" cy="520716"/>
            </a:xfrm>
            <a:custGeom>
              <a:avLst/>
              <a:gdLst>
                <a:gd name="T0" fmla="*/ 16 w 326"/>
                <a:gd name="T1" fmla="*/ 189 h 238"/>
                <a:gd name="T2" fmla="*/ 15 w 326"/>
                <a:gd name="T3" fmla="*/ 188 h 238"/>
                <a:gd name="T4" fmla="*/ 49 w 326"/>
                <a:gd name="T5" fmla="*/ 100 h 238"/>
                <a:gd name="T6" fmla="*/ 270 w 326"/>
                <a:gd name="T7" fmla="*/ 0 h 238"/>
                <a:gd name="T8" fmla="*/ 326 w 326"/>
                <a:gd name="T9" fmla="*/ 123 h 238"/>
                <a:gd name="T10" fmla="*/ 104 w 326"/>
                <a:gd name="T11" fmla="*/ 223 h 238"/>
                <a:gd name="T12" fmla="*/ 16 w 326"/>
                <a:gd name="T13" fmla="*/ 18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6" h="238">
                  <a:moveTo>
                    <a:pt x="16" y="189"/>
                  </a:moveTo>
                  <a:cubicBezTo>
                    <a:pt x="15" y="188"/>
                    <a:pt x="15" y="188"/>
                    <a:pt x="15" y="188"/>
                  </a:cubicBezTo>
                  <a:cubicBezTo>
                    <a:pt x="0" y="155"/>
                    <a:pt x="15" y="115"/>
                    <a:pt x="49" y="10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326" y="123"/>
                    <a:pt x="326" y="123"/>
                    <a:pt x="326" y="123"/>
                  </a:cubicBezTo>
                  <a:cubicBezTo>
                    <a:pt x="104" y="223"/>
                    <a:pt x="104" y="223"/>
                    <a:pt x="104" y="223"/>
                  </a:cubicBezTo>
                  <a:cubicBezTo>
                    <a:pt x="70" y="238"/>
                    <a:pt x="31" y="223"/>
                    <a:pt x="16" y="189"/>
                  </a:cubicBezTo>
                </a:path>
              </a:pathLst>
            </a:custGeom>
            <a:solidFill>
              <a:srgbClr val="F8D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418" name="Freeform 709"/>
            <p:cNvSpPr>
              <a:spLocks/>
            </p:cNvSpPr>
            <p:nvPr/>
          </p:nvSpPr>
          <p:spPr bwMode="auto">
            <a:xfrm>
              <a:off x="3442981" y="3381817"/>
              <a:ext cx="704783" cy="519793"/>
            </a:xfrm>
            <a:custGeom>
              <a:avLst/>
              <a:gdLst>
                <a:gd name="T0" fmla="*/ 16 w 326"/>
                <a:gd name="T1" fmla="*/ 189 h 238"/>
                <a:gd name="T2" fmla="*/ 15 w 326"/>
                <a:gd name="T3" fmla="*/ 188 h 238"/>
                <a:gd name="T4" fmla="*/ 49 w 326"/>
                <a:gd name="T5" fmla="*/ 100 h 238"/>
                <a:gd name="T6" fmla="*/ 271 w 326"/>
                <a:gd name="T7" fmla="*/ 0 h 238"/>
                <a:gd name="T8" fmla="*/ 326 w 326"/>
                <a:gd name="T9" fmla="*/ 123 h 238"/>
                <a:gd name="T10" fmla="*/ 104 w 326"/>
                <a:gd name="T11" fmla="*/ 223 h 238"/>
                <a:gd name="T12" fmla="*/ 16 w 326"/>
                <a:gd name="T13" fmla="*/ 18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6" h="238">
                  <a:moveTo>
                    <a:pt x="16" y="189"/>
                  </a:moveTo>
                  <a:cubicBezTo>
                    <a:pt x="15" y="188"/>
                    <a:pt x="15" y="188"/>
                    <a:pt x="15" y="188"/>
                  </a:cubicBezTo>
                  <a:cubicBezTo>
                    <a:pt x="0" y="154"/>
                    <a:pt x="15" y="115"/>
                    <a:pt x="49" y="100"/>
                  </a:cubicBezTo>
                  <a:cubicBezTo>
                    <a:pt x="271" y="0"/>
                    <a:pt x="271" y="0"/>
                    <a:pt x="271" y="0"/>
                  </a:cubicBezTo>
                  <a:cubicBezTo>
                    <a:pt x="326" y="123"/>
                    <a:pt x="326" y="123"/>
                    <a:pt x="326" y="123"/>
                  </a:cubicBezTo>
                  <a:cubicBezTo>
                    <a:pt x="104" y="223"/>
                    <a:pt x="104" y="223"/>
                    <a:pt x="104" y="223"/>
                  </a:cubicBezTo>
                  <a:cubicBezTo>
                    <a:pt x="71" y="238"/>
                    <a:pt x="31" y="223"/>
                    <a:pt x="16" y="189"/>
                  </a:cubicBezTo>
                </a:path>
              </a:pathLst>
            </a:custGeom>
            <a:solidFill>
              <a:srgbClr val="F8D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419" name="Freeform 710"/>
            <p:cNvSpPr>
              <a:spLocks/>
            </p:cNvSpPr>
            <p:nvPr/>
          </p:nvSpPr>
          <p:spPr bwMode="auto">
            <a:xfrm>
              <a:off x="3464006" y="3593242"/>
              <a:ext cx="683757" cy="308367"/>
            </a:xfrm>
            <a:custGeom>
              <a:avLst/>
              <a:gdLst>
                <a:gd name="T0" fmla="*/ 305 w 316"/>
                <a:gd name="T1" fmla="*/ 0 h 141"/>
                <a:gd name="T2" fmla="*/ 85 w 316"/>
                <a:gd name="T3" fmla="*/ 99 h 141"/>
                <a:gd name="T4" fmla="*/ 0 w 316"/>
                <a:gd name="T5" fmla="*/ 71 h 141"/>
                <a:gd name="T6" fmla="*/ 5 w 316"/>
                <a:gd name="T7" fmla="*/ 91 h 141"/>
                <a:gd name="T8" fmla="*/ 6 w 316"/>
                <a:gd name="T9" fmla="*/ 92 h 141"/>
                <a:gd name="T10" fmla="*/ 94 w 316"/>
                <a:gd name="T11" fmla="*/ 126 h 141"/>
                <a:gd name="T12" fmla="*/ 316 w 316"/>
                <a:gd name="T13" fmla="*/ 26 h 141"/>
                <a:gd name="T14" fmla="*/ 305 w 316"/>
                <a:gd name="T1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6" h="141">
                  <a:moveTo>
                    <a:pt x="305" y="0"/>
                  </a:moveTo>
                  <a:cubicBezTo>
                    <a:pt x="85" y="99"/>
                    <a:pt x="85" y="99"/>
                    <a:pt x="85" y="99"/>
                  </a:cubicBezTo>
                  <a:cubicBezTo>
                    <a:pt x="54" y="113"/>
                    <a:pt x="17" y="101"/>
                    <a:pt x="0" y="71"/>
                  </a:cubicBezTo>
                  <a:cubicBezTo>
                    <a:pt x="1" y="78"/>
                    <a:pt x="3" y="85"/>
                    <a:pt x="5" y="91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21" y="126"/>
                    <a:pt x="61" y="141"/>
                    <a:pt x="94" y="126"/>
                  </a:cubicBezTo>
                  <a:cubicBezTo>
                    <a:pt x="316" y="26"/>
                    <a:pt x="316" y="26"/>
                    <a:pt x="316" y="26"/>
                  </a:cubicBezTo>
                  <a:cubicBezTo>
                    <a:pt x="305" y="0"/>
                    <a:pt x="305" y="0"/>
                    <a:pt x="305" y="0"/>
                  </a:cubicBezTo>
                </a:path>
              </a:pathLst>
            </a:custGeom>
            <a:solidFill>
              <a:srgbClr val="ECC0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420" name="Freeform 711"/>
            <p:cNvSpPr>
              <a:spLocks/>
            </p:cNvSpPr>
            <p:nvPr/>
          </p:nvSpPr>
          <p:spPr bwMode="auto">
            <a:xfrm>
              <a:off x="3243704" y="3379047"/>
              <a:ext cx="683757" cy="308367"/>
            </a:xfrm>
            <a:custGeom>
              <a:avLst/>
              <a:gdLst>
                <a:gd name="T0" fmla="*/ 304 w 316"/>
                <a:gd name="T1" fmla="*/ 0 h 141"/>
                <a:gd name="T2" fmla="*/ 85 w 316"/>
                <a:gd name="T3" fmla="*/ 99 h 141"/>
                <a:gd name="T4" fmla="*/ 0 w 316"/>
                <a:gd name="T5" fmla="*/ 71 h 141"/>
                <a:gd name="T6" fmla="*/ 5 w 316"/>
                <a:gd name="T7" fmla="*/ 91 h 141"/>
                <a:gd name="T8" fmla="*/ 6 w 316"/>
                <a:gd name="T9" fmla="*/ 92 h 141"/>
                <a:gd name="T10" fmla="*/ 94 w 316"/>
                <a:gd name="T11" fmla="*/ 126 h 141"/>
                <a:gd name="T12" fmla="*/ 316 w 316"/>
                <a:gd name="T13" fmla="*/ 26 h 141"/>
                <a:gd name="T14" fmla="*/ 304 w 316"/>
                <a:gd name="T1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6" h="141">
                  <a:moveTo>
                    <a:pt x="304" y="0"/>
                  </a:moveTo>
                  <a:cubicBezTo>
                    <a:pt x="85" y="99"/>
                    <a:pt x="85" y="99"/>
                    <a:pt x="85" y="99"/>
                  </a:cubicBezTo>
                  <a:cubicBezTo>
                    <a:pt x="53" y="113"/>
                    <a:pt x="16" y="101"/>
                    <a:pt x="0" y="71"/>
                  </a:cubicBezTo>
                  <a:cubicBezTo>
                    <a:pt x="0" y="78"/>
                    <a:pt x="2" y="85"/>
                    <a:pt x="5" y="91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21" y="126"/>
                    <a:pt x="60" y="141"/>
                    <a:pt x="94" y="126"/>
                  </a:cubicBezTo>
                  <a:cubicBezTo>
                    <a:pt x="316" y="26"/>
                    <a:pt x="316" y="26"/>
                    <a:pt x="316" y="26"/>
                  </a:cubicBezTo>
                  <a:cubicBezTo>
                    <a:pt x="304" y="0"/>
                    <a:pt x="304" y="0"/>
                    <a:pt x="304" y="0"/>
                  </a:cubicBezTo>
                </a:path>
              </a:pathLst>
            </a:custGeom>
            <a:solidFill>
              <a:srgbClr val="ECC0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pic>
          <p:nvPicPr>
            <p:cNvPr id="421" name="Picture 71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179" y="3403975"/>
              <a:ext cx="26510" cy="3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2" name="Picture 71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179" y="3403975"/>
              <a:ext cx="26510" cy="3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3" name="矩形 1683"/>
            <p:cNvSpPr/>
            <p:nvPr/>
          </p:nvSpPr>
          <p:spPr>
            <a:xfrm rot="19988958">
              <a:off x="3199139" y="3347662"/>
              <a:ext cx="445880" cy="100427"/>
            </a:xfrm>
            <a:custGeom>
              <a:avLst/>
              <a:gdLst>
                <a:gd name="connsiteX0" fmla="*/ 0 w 621070"/>
                <a:gd name="connsiteY0" fmla="*/ 0 h 114934"/>
                <a:gd name="connsiteX1" fmla="*/ 621070 w 621070"/>
                <a:gd name="connsiteY1" fmla="*/ 0 h 114934"/>
                <a:gd name="connsiteX2" fmla="*/ 621070 w 621070"/>
                <a:gd name="connsiteY2" fmla="*/ 114934 h 114934"/>
                <a:gd name="connsiteX3" fmla="*/ 0 w 621070"/>
                <a:gd name="connsiteY3" fmla="*/ 114934 h 114934"/>
                <a:gd name="connsiteX4" fmla="*/ 0 w 621070"/>
                <a:gd name="connsiteY4" fmla="*/ 0 h 114934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61515 w 661515"/>
                <a:gd name="connsiteY2" fmla="*/ 114934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67"/>
                <a:gd name="connsiteY0" fmla="*/ 0 h 128302"/>
                <a:gd name="connsiteX1" fmla="*/ 661515 w 661567"/>
                <a:gd name="connsiteY1" fmla="*/ 0 h 128302"/>
                <a:gd name="connsiteX2" fmla="*/ 661567 w 661567"/>
                <a:gd name="connsiteY2" fmla="*/ 94729 h 128302"/>
                <a:gd name="connsiteX3" fmla="*/ 0 w 661567"/>
                <a:gd name="connsiteY3" fmla="*/ 128302 h 128302"/>
                <a:gd name="connsiteX4" fmla="*/ 40445 w 661567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101873 w 661515"/>
                <a:gd name="connsiteY0" fmla="*/ 4487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101873 w 661515"/>
                <a:gd name="connsiteY4" fmla="*/ 4487 h 128302"/>
                <a:gd name="connsiteX0" fmla="*/ 120424 w 680066"/>
                <a:gd name="connsiteY0" fmla="*/ 4487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20424 w 680066"/>
                <a:gd name="connsiteY4" fmla="*/ 4487 h 123974"/>
                <a:gd name="connsiteX0" fmla="*/ 120424 w 680066"/>
                <a:gd name="connsiteY0" fmla="*/ 4487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20424 w 680066"/>
                <a:gd name="connsiteY4" fmla="*/ 4487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  <a:gd name="connsiteX0" fmla="*/ 143462 w 670259"/>
                <a:gd name="connsiteY0" fmla="*/ 8868 h 128234"/>
                <a:gd name="connsiteX1" fmla="*/ 670259 w 670259"/>
                <a:gd name="connsiteY1" fmla="*/ 0 h 128234"/>
                <a:gd name="connsiteX2" fmla="*/ 628425 w 670259"/>
                <a:gd name="connsiteY2" fmla="*/ 101361 h 128234"/>
                <a:gd name="connsiteX3" fmla="*/ 0 w 670259"/>
                <a:gd name="connsiteY3" fmla="*/ 128234 h 128234"/>
                <a:gd name="connsiteX4" fmla="*/ 143462 w 670259"/>
                <a:gd name="connsiteY4" fmla="*/ 8868 h 12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259" h="128234">
                  <a:moveTo>
                    <a:pt x="143462" y="8868"/>
                  </a:moveTo>
                  <a:lnTo>
                    <a:pt x="670259" y="0"/>
                  </a:lnTo>
                  <a:cubicBezTo>
                    <a:pt x="670276" y="31576"/>
                    <a:pt x="649361" y="63101"/>
                    <a:pt x="628425" y="101361"/>
                  </a:cubicBezTo>
                  <a:lnTo>
                    <a:pt x="0" y="128234"/>
                  </a:lnTo>
                  <a:cubicBezTo>
                    <a:pt x="59632" y="27474"/>
                    <a:pt x="58885" y="31676"/>
                    <a:pt x="143462" y="8868"/>
                  </a:cubicBezTo>
                  <a:close/>
                </a:path>
              </a:pathLst>
            </a:custGeom>
            <a:gradFill>
              <a:gsLst>
                <a:gs pos="0">
                  <a:srgbClr val="7B480B">
                    <a:alpha val="70000"/>
                  </a:srgbClr>
                </a:gs>
                <a:gs pos="100000">
                  <a:srgbClr val="F8D5AC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/>
            </a:p>
          </p:txBody>
        </p:sp>
        <p:sp>
          <p:nvSpPr>
            <p:cNvPr id="424" name="Freeform 720"/>
            <p:cNvSpPr>
              <a:spLocks/>
            </p:cNvSpPr>
            <p:nvPr/>
          </p:nvSpPr>
          <p:spPr bwMode="auto">
            <a:xfrm>
              <a:off x="3101103" y="3114996"/>
              <a:ext cx="681015" cy="324986"/>
            </a:xfrm>
            <a:custGeom>
              <a:avLst/>
              <a:gdLst>
                <a:gd name="T0" fmla="*/ 302 w 315"/>
                <a:gd name="T1" fmla="*/ 0 h 149"/>
                <a:gd name="T2" fmla="*/ 88 w 315"/>
                <a:gd name="T3" fmla="*/ 106 h 149"/>
                <a:gd name="T4" fmla="*/ 0 w 315"/>
                <a:gd name="T5" fmla="*/ 79 h 149"/>
                <a:gd name="T6" fmla="*/ 7 w 315"/>
                <a:gd name="T7" fmla="*/ 102 h 149"/>
                <a:gd name="T8" fmla="*/ 7 w 315"/>
                <a:gd name="T9" fmla="*/ 103 h 149"/>
                <a:gd name="T10" fmla="*/ 97 w 315"/>
                <a:gd name="T11" fmla="*/ 133 h 149"/>
                <a:gd name="T12" fmla="*/ 315 w 315"/>
                <a:gd name="T13" fmla="*/ 25 h 149"/>
                <a:gd name="T14" fmla="*/ 302 w 315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5" h="149">
                  <a:moveTo>
                    <a:pt x="302" y="0"/>
                  </a:moveTo>
                  <a:cubicBezTo>
                    <a:pt x="88" y="106"/>
                    <a:pt x="88" y="106"/>
                    <a:pt x="88" y="106"/>
                  </a:cubicBezTo>
                  <a:cubicBezTo>
                    <a:pt x="56" y="122"/>
                    <a:pt x="18" y="110"/>
                    <a:pt x="0" y="79"/>
                  </a:cubicBezTo>
                  <a:cubicBezTo>
                    <a:pt x="1" y="87"/>
                    <a:pt x="3" y="94"/>
                    <a:pt x="7" y="102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4" y="136"/>
                    <a:pt x="64" y="149"/>
                    <a:pt x="97" y="133"/>
                  </a:cubicBezTo>
                  <a:cubicBezTo>
                    <a:pt x="315" y="25"/>
                    <a:pt x="315" y="25"/>
                    <a:pt x="315" y="25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ECC0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425" name="Freeform 721"/>
            <p:cNvSpPr>
              <a:spLocks/>
            </p:cNvSpPr>
            <p:nvPr/>
          </p:nvSpPr>
          <p:spPr bwMode="auto">
            <a:xfrm>
              <a:off x="3389049" y="2626594"/>
              <a:ext cx="1331864" cy="437623"/>
            </a:xfrm>
            <a:custGeom>
              <a:avLst/>
              <a:gdLst>
                <a:gd name="T0" fmla="*/ 77 w 616"/>
                <a:gd name="T1" fmla="*/ 0 h 200"/>
                <a:gd name="T2" fmla="*/ 371 w 616"/>
                <a:gd name="T3" fmla="*/ 0 h 200"/>
                <a:gd name="T4" fmla="*/ 494 w 616"/>
                <a:gd name="T5" fmla="*/ 51 h 200"/>
                <a:gd name="T6" fmla="*/ 616 w 616"/>
                <a:gd name="T7" fmla="*/ 181 h 200"/>
                <a:gd name="T8" fmla="*/ 367 w 616"/>
                <a:gd name="T9" fmla="*/ 200 h 200"/>
                <a:gd name="T10" fmla="*/ 322 w 616"/>
                <a:gd name="T11" fmla="*/ 166 h 200"/>
                <a:gd name="T12" fmla="*/ 261 w 616"/>
                <a:gd name="T13" fmla="*/ 146 h 200"/>
                <a:gd name="T14" fmla="*/ 101 w 616"/>
                <a:gd name="T15" fmla="*/ 147 h 200"/>
                <a:gd name="T16" fmla="*/ 9 w 616"/>
                <a:gd name="T17" fmla="*/ 52 h 200"/>
                <a:gd name="T18" fmla="*/ 10 w 616"/>
                <a:gd name="T19" fmla="*/ 50 h 200"/>
                <a:gd name="T20" fmla="*/ 77 w 616"/>
                <a:gd name="T21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6" h="200">
                  <a:moveTo>
                    <a:pt x="77" y="0"/>
                  </a:moveTo>
                  <a:cubicBezTo>
                    <a:pt x="371" y="0"/>
                    <a:pt x="371" y="0"/>
                    <a:pt x="371" y="0"/>
                  </a:cubicBezTo>
                  <a:cubicBezTo>
                    <a:pt x="419" y="0"/>
                    <a:pt x="464" y="19"/>
                    <a:pt x="494" y="51"/>
                  </a:cubicBezTo>
                  <a:cubicBezTo>
                    <a:pt x="616" y="181"/>
                    <a:pt x="616" y="181"/>
                    <a:pt x="616" y="181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22" y="166"/>
                    <a:pt x="322" y="166"/>
                    <a:pt x="322" y="166"/>
                  </a:cubicBezTo>
                  <a:cubicBezTo>
                    <a:pt x="305" y="153"/>
                    <a:pt x="283" y="146"/>
                    <a:pt x="261" y="146"/>
                  </a:cubicBezTo>
                  <a:cubicBezTo>
                    <a:pt x="101" y="147"/>
                    <a:pt x="101" y="147"/>
                    <a:pt x="101" y="147"/>
                  </a:cubicBezTo>
                  <a:cubicBezTo>
                    <a:pt x="43" y="147"/>
                    <a:pt x="0" y="102"/>
                    <a:pt x="9" y="52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5" y="21"/>
                    <a:pt x="44" y="0"/>
                    <a:pt x="77" y="0"/>
                  </a:cubicBezTo>
                  <a:close/>
                </a:path>
              </a:pathLst>
            </a:custGeom>
            <a:solidFill>
              <a:srgbClr val="F8D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426" name="Freeform 722"/>
            <p:cNvSpPr>
              <a:spLocks/>
            </p:cNvSpPr>
            <p:nvPr/>
          </p:nvSpPr>
          <p:spPr bwMode="auto">
            <a:xfrm>
              <a:off x="3410073" y="2810322"/>
              <a:ext cx="908629" cy="253895"/>
            </a:xfrm>
            <a:custGeom>
              <a:avLst/>
              <a:gdLst>
                <a:gd name="T0" fmla="*/ 420 w 420"/>
                <a:gd name="T1" fmla="*/ 111 h 116"/>
                <a:gd name="T2" fmla="*/ 317 w 420"/>
                <a:gd name="T3" fmla="*/ 32 h 116"/>
                <a:gd name="T4" fmla="*/ 54 w 420"/>
                <a:gd name="T5" fmla="*/ 32 h 116"/>
                <a:gd name="T6" fmla="*/ 0 w 420"/>
                <a:gd name="T7" fmla="*/ 0 h 116"/>
                <a:gd name="T8" fmla="*/ 91 w 420"/>
                <a:gd name="T9" fmla="*/ 63 h 116"/>
                <a:gd name="T10" fmla="*/ 251 w 420"/>
                <a:gd name="T11" fmla="*/ 62 h 116"/>
                <a:gd name="T12" fmla="*/ 312 w 420"/>
                <a:gd name="T13" fmla="*/ 82 h 116"/>
                <a:gd name="T14" fmla="*/ 357 w 420"/>
                <a:gd name="T15" fmla="*/ 116 h 116"/>
                <a:gd name="T16" fmla="*/ 420 w 420"/>
                <a:gd name="T17" fmla="*/ 11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116">
                  <a:moveTo>
                    <a:pt x="420" y="111"/>
                  </a:moveTo>
                  <a:cubicBezTo>
                    <a:pt x="400" y="74"/>
                    <a:pt x="317" y="32"/>
                    <a:pt x="317" y="32"/>
                  </a:cubicBezTo>
                  <a:cubicBezTo>
                    <a:pt x="317" y="32"/>
                    <a:pt x="121" y="32"/>
                    <a:pt x="54" y="32"/>
                  </a:cubicBezTo>
                  <a:cubicBezTo>
                    <a:pt x="26" y="32"/>
                    <a:pt x="10" y="17"/>
                    <a:pt x="0" y="0"/>
                  </a:cubicBezTo>
                  <a:cubicBezTo>
                    <a:pt x="10" y="35"/>
                    <a:pt x="46" y="63"/>
                    <a:pt x="91" y="63"/>
                  </a:cubicBezTo>
                  <a:cubicBezTo>
                    <a:pt x="251" y="62"/>
                    <a:pt x="251" y="62"/>
                    <a:pt x="251" y="62"/>
                  </a:cubicBezTo>
                  <a:cubicBezTo>
                    <a:pt x="273" y="62"/>
                    <a:pt x="295" y="69"/>
                    <a:pt x="312" y="82"/>
                  </a:cubicBezTo>
                  <a:cubicBezTo>
                    <a:pt x="357" y="116"/>
                    <a:pt x="357" y="116"/>
                    <a:pt x="357" y="116"/>
                  </a:cubicBezTo>
                  <a:lnTo>
                    <a:pt x="420" y="111"/>
                  </a:lnTo>
                  <a:close/>
                </a:path>
              </a:pathLst>
            </a:custGeom>
            <a:solidFill>
              <a:srgbClr val="DBB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grpSp>
          <p:nvGrpSpPr>
            <p:cNvPr id="427" name="组合 249"/>
            <p:cNvGrpSpPr/>
            <p:nvPr/>
          </p:nvGrpSpPr>
          <p:grpSpPr>
            <a:xfrm>
              <a:off x="2179402" y="2156646"/>
              <a:ext cx="4184816" cy="1986168"/>
              <a:chOff x="1620602" y="1680396"/>
              <a:chExt cx="4184816" cy="1986168"/>
            </a:xfrm>
          </p:grpSpPr>
          <p:sp>
            <p:nvSpPr>
              <p:cNvPr id="439" name="Freeform 649"/>
              <p:cNvSpPr>
                <a:spLocks/>
              </p:cNvSpPr>
              <p:nvPr/>
            </p:nvSpPr>
            <p:spPr bwMode="auto">
              <a:xfrm>
                <a:off x="4603357" y="2085705"/>
                <a:ext cx="1156355" cy="520716"/>
              </a:xfrm>
              <a:custGeom>
                <a:avLst/>
                <a:gdLst>
                  <a:gd name="T0" fmla="*/ 0 w 535"/>
                  <a:gd name="T1" fmla="*/ 234 h 238"/>
                  <a:gd name="T2" fmla="*/ 165 w 535"/>
                  <a:gd name="T3" fmla="*/ 82 h 238"/>
                  <a:gd name="T4" fmla="*/ 488 w 535"/>
                  <a:gd name="T5" fmla="*/ 82 h 238"/>
                  <a:gd name="T6" fmla="*/ 402 w 535"/>
                  <a:gd name="T7" fmla="*/ 238 h 238"/>
                  <a:gd name="T8" fmla="*/ 0 w 535"/>
                  <a:gd name="T9" fmla="*/ 234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5" h="238">
                    <a:moveTo>
                      <a:pt x="0" y="234"/>
                    </a:moveTo>
                    <a:cubicBezTo>
                      <a:pt x="0" y="234"/>
                      <a:pt x="123" y="119"/>
                      <a:pt x="165" y="82"/>
                    </a:cubicBezTo>
                    <a:cubicBezTo>
                      <a:pt x="245" y="11"/>
                      <a:pt x="431" y="0"/>
                      <a:pt x="488" y="82"/>
                    </a:cubicBezTo>
                    <a:cubicBezTo>
                      <a:pt x="535" y="149"/>
                      <a:pt x="402" y="238"/>
                      <a:pt x="402" y="238"/>
                    </a:cubicBez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C736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40" name="Freeform 650"/>
              <p:cNvSpPr>
                <a:spLocks/>
              </p:cNvSpPr>
              <p:nvPr/>
            </p:nvSpPr>
            <p:spPr bwMode="auto">
              <a:xfrm>
                <a:off x="4579591" y="2691361"/>
                <a:ext cx="1156355" cy="926025"/>
              </a:xfrm>
              <a:custGeom>
                <a:avLst/>
                <a:gdLst>
                  <a:gd name="T0" fmla="*/ 0 w 535"/>
                  <a:gd name="T1" fmla="*/ 8 h 423"/>
                  <a:gd name="T2" fmla="*/ 165 w 535"/>
                  <a:gd name="T3" fmla="*/ 277 h 423"/>
                  <a:gd name="T4" fmla="*/ 488 w 535"/>
                  <a:gd name="T5" fmla="*/ 277 h 423"/>
                  <a:gd name="T6" fmla="*/ 402 w 535"/>
                  <a:gd name="T7" fmla="*/ 0 h 423"/>
                  <a:gd name="T8" fmla="*/ 0 w 535"/>
                  <a:gd name="T9" fmla="*/ 8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5" h="423">
                    <a:moveTo>
                      <a:pt x="0" y="8"/>
                    </a:moveTo>
                    <a:cubicBezTo>
                      <a:pt x="0" y="8"/>
                      <a:pt x="123" y="211"/>
                      <a:pt x="165" y="277"/>
                    </a:cubicBezTo>
                    <a:cubicBezTo>
                      <a:pt x="245" y="403"/>
                      <a:pt x="431" y="423"/>
                      <a:pt x="488" y="277"/>
                    </a:cubicBezTo>
                    <a:cubicBezTo>
                      <a:pt x="535" y="159"/>
                      <a:pt x="402" y="0"/>
                      <a:pt x="402" y="0"/>
                    </a:cubicBez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5E0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41" name="Freeform 651"/>
              <p:cNvSpPr>
                <a:spLocks/>
              </p:cNvSpPr>
              <p:nvPr/>
            </p:nvSpPr>
            <p:spPr bwMode="auto">
              <a:xfrm>
                <a:off x="4576722" y="2740538"/>
                <a:ext cx="1157269" cy="926026"/>
              </a:xfrm>
              <a:custGeom>
                <a:avLst/>
                <a:gdLst>
                  <a:gd name="T0" fmla="*/ 0 w 535"/>
                  <a:gd name="T1" fmla="*/ 8 h 423"/>
                  <a:gd name="T2" fmla="*/ 165 w 535"/>
                  <a:gd name="T3" fmla="*/ 277 h 423"/>
                  <a:gd name="T4" fmla="*/ 488 w 535"/>
                  <a:gd name="T5" fmla="*/ 277 h 423"/>
                  <a:gd name="T6" fmla="*/ 402 w 535"/>
                  <a:gd name="T7" fmla="*/ 0 h 423"/>
                  <a:gd name="T8" fmla="*/ 0 w 535"/>
                  <a:gd name="T9" fmla="*/ 8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5" h="423">
                    <a:moveTo>
                      <a:pt x="0" y="8"/>
                    </a:moveTo>
                    <a:cubicBezTo>
                      <a:pt x="0" y="8"/>
                      <a:pt x="123" y="211"/>
                      <a:pt x="165" y="277"/>
                    </a:cubicBezTo>
                    <a:cubicBezTo>
                      <a:pt x="245" y="403"/>
                      <a:pt x="431" y="423"/>
                      <a:pt x="488" y="277"/>
                    </a:cubicBezTo>
                    <a:cubicBezTo>
                      <a:pt x="535" y="159"/>
                      <a:pt x="402" y="0"/>
                      <a:pt x="402" y="0"/>
                    </a:cubicBez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8A06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42" name="Freeform 652"/>
              <p:cNvSpPr>
                <a:spLocks/>
              </p:cNvSpPr>
              <p:nvPr/>
            </p:nvSpPr>
            <p:spPr bwMode="auto">
              <a:xfrm>
                <a:off x="3696556" y="2538100"/>
                <a:ext cx="1909585" cy="212349"/>
              </a:xfrm>
              <a:custGeom>
                <a:avLst/>
                <a:gdLst>
                  <a:gd name="T0" fmla="*/ 883 w 883"/>
                  <a:gd name="T1" fmla="*/ 48 h 97"/>
                  <a:gd name="T2" fmla="*/ 842 w 883"/>
                  <a:gd name="T3" fmla="*/ 19 h 97"/>
                  <a:gd name="T4" fmla="*/ 9 w 883"/>
                  <a:gd name="T5" fmla="*/ 0 h 97"/>
                  <a:gd name="T6" fmla="*/ 8 w 883"/>
                  <a:gd name="T7" fmla="*/ 0 h 97"/>
                  <a:gd name="T8" fmla="*/ 0 w 883"/>
                  <a:gd name="T9" fmla="*/ 48 h 97"/>
                  <a:gd name="T10" fmla="*/ 8 w 883"/>
                  <a:gd name="T11" fmla="*/ 97 h 97"/>
                  <a:gd name="T12" fmla="*/ 9 w 883"/>
                  <a:gd name="T13" fmla="*/ 97 h 97"/>
                  <a:gd name="T14" fmla="*/ 842 w 883"/>
                  <a:gd name="T15" fmla="*/ 77 h 97"/>
                  <a:gd name="T16" fmla="*/ 883 w 883"/>
                  <a:gd name="T17" fmla="*/ 4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3" h="97">
                    <a:moveTo>
                      <a:pt x="883" y="48"/>
                    </a:moveTo>
                    <a:cubicBezTo>
                      <a:pt x="883" y="39"/>
                      <a:pt x="842" y="19"/>
                      <a:pt x="842" y="19"/>
                    </a:cubicBezTo>
                    <a:cubicBezTo>
                      <a:pt x="842" y="19"/>
                      <a:pt x="11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0" y="26"/>
                      <a:pt x="0" y="48"/>
                    </a:cubicBezTo>
                    <a:cubicBezTo>
                      <a:pt x="0" y="71"/>
                      <a:pt x="4" y="95"/>
                      <a:pt x="8" y="97"/>
                    </a:cubicBezTo>
                    <a:cubicBezTo>
                      <a:pt x="9" y="97"/>
                      <a:pt x="9" y="97"/>
                      <a:pt x="9" y="97"/>
                    </a:cubicBezTo>
                    <a:cubicBezTo>
                      <a:pt x="11" y="97"/>
                      <a:pt x="842" y="77"/>
                      <a:pt x="842" y="77"/>
                    </a:cubicBezTo>
                    <a:cubicBezTo>
                      <a:pt x="842" y="77"/>
                      <a:pt x="883" y="58"/>
                      <a:pt x="883" y="48"/>
                    </a:cubicBezTo>
                    <a:close/>
                  </a:path>
                </a:pathLst>
              </a:custGeom>
              <a:gradFill>
                <a:gsLst>
                  <a:gs pos="43000">
                    <a:srgbClr val="FF5F53"/>
                  </a:gs>
                  <a:gs pos="0">
                    <a:srgbClr val="FF2211"/>
                  </a:gs>
                  <a:gs pos="100000">
                    <a:srgbClr val="791104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43" name="Freeform 653"/>
              <p:cNvSpPr>
                <a:spLocks/>
              </p:cNvSpPr>
              <p:nvPr/>
            </p:nvSpPr>
            <p:spPr bwMode="auto">
              <a:xfrm>
                <a:off x="1620602" y="2593496"/>
                <a:ext cx="1385798" cy="100635"/>
              </a:xfrm>
              <a:custGeom>
                <a:avLst/>
                <a:gdLst>
                  <a:gd name="T0" fmla="*/ 76 w 641"/>
                  <a:gd name="T1" fmla="*/ 0 h 46"/>
                  <a:gd name="T2" fmla="*/ 2 w 641"/>
                  <a:gd name="T3" fmla="*/ 21 h 46"/>
                  <a:gd name="T4" fmla="*/ 2 w 641"/>
                  <a:gd name="T5" fmla="*/ 25 h 46"/>
                  <a:gd name="T6" fmla="*/ 76 w 641"/>
                  <a:gd name="T7" fmla="*/ 46 h 46"/>
                  <a:gd name="T8" fmla="*/ 641 w 641"/>
                  <a:gd name="T9" fmla="*/ 46 h 46"/>
                  <a:gd name="T10" fmla="*/ 641 w 641"/>
                  <a:gd name="T11" fmla="*/ 0 h 46"/>
                  <a:gd name="T12" fmla="*/ 76 w 641"/>
                  <a:gd name="T1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1" h="46">
                    <a:moveTo>
                      <a:pt x="76" y="0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0" y="22"/>
                      <a:pt x="0" y="24"/>
                      <a:pt x="2" y="25"/>
                    </a:cubicBezTo>
                    <a:cubicBezTo>
                      <a:pt x="76" y="46"/>
                      <a:pt x="76" y="46"/>
                      <a:pt x="76" y="46"/>
                    </a:cubicBezTo>
                    <a:cubicBezTo>
                      <a:pt x="641" y="46"/>
                      <a:pt x="641" y="46"/>
                      <a:pt x="641" y="46"/>
                    </a:cubicBezTo>
                    <a:cubicBezTo>
                      <a:pt x="641" y="0"/>
                      <a:pt x="641" y="0"/>
                      <a:pt x="641" y="0"/>
                    </a:cubicBezTo>
                    <a:lnTo>
                      <a:pt x="7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tx1"/>
                  </a:gs>
                  <a:gs pos="27000">
                    <a:srgbClr val="808080"/>
                  </a:gs>
                  <a:gs pos="11000">
                    <a:schemeClr val="bg1"/>
                  </a:gs>
                  <a:gs pos="87000">
                    <a:srgbClr val="000000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44" name="Freeform 654"/>
              <p:cNvSpPr>
                <a:spLocks/>
              </p:cNvSpPr>
              <p:nvPr/>
            </p:nvSpPr>
            <p:spPr bwMode="auto">
              <a:xfrm>
                <a:off x="2498152" y="2448545"/>
                <a:ext cx="240412" cy="389614"/>
              </a:xfrm>
              <a:custGeom>
                <a:avLst/>
                <a:gdLst>
                  <a:gd name="T0" fmla="*/ 111 w 111"/>
                  <a:gd name="T1" fmla="*/ 0 h 178"/>
                  <a:gd name="T2" fmla="*/ 7 w 111"/>
                  <a:gd name="T3" fmla="*/ 55 h 178"/>
                  <a:gd name="T4" fmla="*/ 0 w 111"/>
                  <a:gd name="T5" fmla="*/ 89 h 178"/>
                  <a:gd name="T6" fmla="*/ 7 w 111"/>
                  <a:gd name="T7" fmla="*/ 124 h 178"/>
                  <a:gd name="T8" fmla="*/ 111 w 111"/>
                  <a:gd name="T9" fmla="*/ 178 h 178"/>
                  <a:gd name="T10" fmla="*/ 106 w 111"/>
                  <a:gd name="T11" fmla="*/ 89 h 178"/>
                  <a:gd name="T12" fmla="*/ 111 w 111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178">
                    <a:moveTo>
                      <a:pt x="111" y="0"/>
                    </a:moveTo>
                    <a:cubicBezTo>
                      <a:pt x="91" y="4"/>
                      <a:pt x="40" y="40"/>
                      <a:pt x="7" y="55"/>
                    </a:cubicBezTo>
                    <a:cubicBezTo>
                      <a:pt x="3" y="64"/>
                      <a:pt x="0" y="70"/>
                      <a:pt x="0" y="89"/>
                    </a:cubicBezTo>
                    <a:cubicBezTo>
                      <a:pt x="0" y="109"/>
                      <a:pt x="3" y="115"/>
                      <a:pt x="7" y="124"/>
                    </a:cubicBezTo>
                    <a:cubicBezTo>
                      <a:pt x="34" y="136"/>
                      <a:pt x="91" y="175"/>
                      <a:pt x="111" y="178"/>
                    </a:cubicBezTo>
                    <a:cubicBezTo>
                      <a:pt x="108" y="164"/>
                      <a:pt x="106" y="123"/>
                      <a:pt x="106" y="89"/>
                    </a:cubicBezTo>
                    <a:cubicBezTo>
                      <a:pt x="106" y="55"/>
                      <a:pt x="108" y="14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BA652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45" name="Freeform 655"/>
              <p:cNvSpPr>
                <a:spLocks/>
              </p:cNvSpPr>
              <p:nvPr/>
            </p:nvSpPr>
            <p:spPr bwMode="auto">
              <a:xfrm>
                <a:off x="2851000" y="2455007"/>
                <a:ext cx="45706" cy="378535"/>
              </a:xfrm>
              <a:custGeom>
                <a:avLst/>
                <a:gdLst>
                  <a:gd name="T0" fmla="*/ 21 w 21"/>
                  <a:gd name="T1" fmla="*/ 0 h 173"/>
                  <a:gd name="T2" fmla="*/ 15 w 21"/>
                  <a:gd name="T3" fmla="*/ 5 h 173"/>
                  <a:gd name="T4" fmla="*/ 9 w 21"/>
                  <a:gd name="T5" fmla="*/ 5 h 173"/>
                  <a:gd name="T6" fmla="*/ 0 w 21"/>
                  <a:gd name="T7" fmla="*/ 86 h 173"/>
                  <a:gd name="T8" fmla="*/ 9 w 21"/>
                  <a:gd name="T9" fmla="*/ 168 h 173"/>
                  <a:gd name="T10" fmla="*/ 15 w 21"/>
                  <a:gd name="T11" fmla="*/ 168 h 173"/>
                  <a:gd name="T12" fmla="*/ 21 w 21"/>
                  <a:gd name="T13" fmla="*/ 173 h 173"/>
                  <a:gd name="T14" fmla="*/ 12 w 21"/>
                  <a:gd name="T15" fmla="*/ 86 h 173"/>
                  <a:gd name="T16" fmla="*/ 21 w 21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73">
                    <a:moveTo>
                      <a:pt x="21" y="0"/>
                    </a:moveTo>
                    <a:cubicBezTo>
                      <a:pt x="19" y="2"/>
                      <a:pt x="16" y="5"/>
                      <a:pt x="15" y="5"/>
                    </a:cubicBezTo>
                    <a:cubicBezTo>
                      <a:pt x="15" y="5"/>
                      <a:pt x="12" y="5"/>
                      <a:pt x="9" y="5"/>
                    </a:cubicBezTo>
                    <a:cubicBezTo>
                      <a:pt x="4" y="5"/>
                      <a:pt x="0" y="47"/>
                      <a:pt x="0" y="86"/>
                    </a:cubicBezTo>
                    <a:cubicBezTo>
                      <a:pt x="0" y="125"/>
                      <a:pt x="4" y="168"/>
                      <a:pt x="9" y="168"/>
                    </a:cubicBezTo>
                    <a:cubicBezTo>
                      <a:pt x="12" y="168"/>
                      <a:pt x="15" y="168"/>
                      <a:pt x="15" y="168"/>
                    </a:cubicBezTo>
                    <a:cubicBezTo>
                      <a:pt x="16" y="168"/>
                      <a:pt x="19" y="170"/>
                      <a:pt x="21" y="173"/>
                    </a:cubicBezTo>
                    <a:cubicBezTo>
                      <a:pt x="16" y="163"/>
                      <a:pt x="12" y="122"/>
                      <a:pt x="12" y="86"/>
                    </a:cubicBezTo>
                    <a:cubicBezTo>
                      <a:pt x="12" y="51"/>
                      <a:pt x="16" y="10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EFD099"/>
                  </a:gs>
                  <a:gs pos="68000">
                    <a:srgbClr val="F4E3C4"/>
                  </a:gs>
                  <a:gs pos="49000">
                    <a:srgbClr val="DB9D53"/>
                  </a:gs>
                  <a:gs pos="28000">
                    <a:srgbClr val="F4E3C4"/>
                  </a:gs>
                  <a:gs pos="90000">
                    <a:srgbClr val="F4E3C4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46" name="Freeform 656"/>
              <p:cNvSpPr>
                <a:spLocks/>
              </p:cNvSpPr>
              <p:nvPr/>
            </p:nvSpPr>
            <p:spPr bwMode="auto">
              <a:xfrm>
                <a:off x="2876595" y="2448545"/>
                <a:ext cx="54847" cy="392384"/>
              </a:xfrm>
              <a:custGeom>
                <a:avLst/>
                <a:gdLst>
                  <a:gd name="T0" fmla="*/ 14 w 25"/>
                  <a:gd name="T1" fmla="*/ 89 h 179"/>
                  <a:gd name="T2" fmla="*/ 25 w 25"/>
                  <a:gd name="T3" fmla="*/ 0 h 179"/>
                  <a:gd name="T4" fmla="*/ 15 w 25"/>
                  <a:gd name="T5" fmla="*/ 0 h 179"/>
                  <a:gd name="T6" fmla="*/ 9 w 25"/>
                  <a:gd name="T7" fmla="*/ 3 h 179"/>
                  <a:gd name="T8" fmla="*/ 0 w 25"/>
                  <a:gd name="T9" fmla="*/ 89 h 179"/>
                  <a:gd name="T10" fmla="*/ 9 w 25"/>
                  <a:gd name="T11" fmla="*/ 176 h 179"/>
                  <a:gd name="T12" fmla="*/ 15 w 25"/>
                  <a:gd name="T13" fmla="*/ 179 h 179"/>
                  <a:gd name="T14" fmla="*/ 25 w 25"/>
                  <a:gd name="T15" fmla="*/ 179 h 179"/>
                  <a:gd name="T16" fmla="*/ 14 w 25"/>
                  <a:gd name="T17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79">
                    <a:moveTo>
                      <a:pt x="14" y="89"/>
                    </a:moveTo>
                    <a:cubicBezTo>
                      <a:pt x="14" y="48"/>
                      <a:pt x="19" y="3"/>
                      <a:pt x="2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1" y="1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11" y="177"/>
                      <a:pt x="13" y="179"/>
                      <a:pt x="15" y="179"/>
                    </a:cubicBezTo>
                    <a:cubicBezTo>
                      <a:pt x="25" y="179"/>
                      <a:pt x="25" y="179"/>
                      <a:pt x="25" y="179"/>
                    </a:cubicBezTo>
                    <a:cubicBezTo>
                      <a:pt x="19" y="176"/>
                      <a:pt x="14" y="130"/>
                      <a:pt x="14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47" name="Freeform 657"/>
              <p:cNvSpPr>
                <a:spLocks/>
              </p:cNvSpPr>
              <p:nvPr/>
            </p:nvSpPr>
            <p:spPr bwMode="auto">
              <a:xfrm>
                <a:off x="2907675" y="2448545"/>
                <a:ext cx="47534" cy="392384"/>
              </a:xfrm>
              <a:custGeom>
                <a:avLst/>
                <a:gdLst>
                  <a:gd name="T0" fmla="*/ 10 w 22"/>
                  <a:gd name="T1" fmla="*/ 89 h 179"/>
                  <a:gd name="T2" fmla="*/ 21 w 22"/>
                  <a:gd name="T3" fmla="*/ 7 h 179"/>
                  <a:gd name="T4" fmla="*/ 22 w 22"/>
                  <a:gd name="T5" fmla="*/ 7 h 179"/>
                  <a:gd name="T6" fmla="*/ 11 w 22"/>
                  <a:gd name="T7" fmla="*/ 0 h 179"/>
                  <a:gd name="T8" fmla="*/ 11 w 22"/>
                  <a:gd name="T9" fmla="*/ 0 h 179"/>
                  <a:gd name="T10" fmla="*/ 0 w 22"/>
                  <a:gd name="T11" fmla="*/ 89 h 179"/>
                  <a:gd name="T12" fmla="*/ 11 w 22"/>
                  <a:gd name="T13" fmla="*/ 179 h 179"/>
                  <a:gd name="T14" fmla="*/ 11 w 22"/>
                  <a:gd name="T15" fmla="*/ 179 h 179"/>
                  <a:gd name="T16" fmla="*/ 22 w 22"/>
                  <a:gd name="T17" fmla="*/ 171 h 179"/>
                  <a:gd name="T18" fmla="*/ 21 w 22"/>
                  <a:gd name="T19" fmla="*/ 171 h 179"/>
                  <a:gd name="T20" fmla="*/ 10 w 22"/>
                  <a:gd name="T21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79">
                    <a:moveTo>
                      <a:pt x="10" y="89"/>
                    </a:moveTo>
                    <a:cubicBezTo>
                      <a:pt x="10" y="50"/>
                      <a:pt x="15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9" y="6"/>
                      <a:pt x="1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3"/>
                      <a:pt x="0" y="48"/>
                      <a:pt x="0" y="89"/>
                    </a:cubicBezTo>
                    <a:cubicBezTo>
                      <a:pt x="0" y="130"/>
                      <a:pt x="5" y="176"/>
                      <a:pt x="11" y="179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15" y="179"/>
                      <a:pt x="19" y="172"/>
                      <a:pt x="22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15" y="171"/>
                      <a:pt x="10" y="128"/>
                      <a:pt x="10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48" name="Freeform 658"/>
              <p:cNvSpPr>
                <a:spLocks/>
              </p:cNvSpPr>
              <p:nvPr/>
            </p:nvSpPr>
            <p:spPr bwMode="auto">
              <a:xfrm>
                <a:off x="2842773" y="2464240"/>
                <a:ext cx="42963" cy="359146"/>
              </a:xfrm>
              <a:custGeom>
                <a:avLst/>
                <a:gdLst>
                  <a:gd name="T0" fmla="*/ 20 w 20"/>
                  <a:gd name="T1" fmla="*/ 164 h 164"/>
                  <a:gd name="T2" fmla="*/ 9 w 20"/>
                  <a:gd name="T3" fmla="*/ 82 h 164"/>
                  <a:gd name="T4" fmla="*/ 20 w 20"/>
                  <a:gd name="T5" fmla="*/ 0 h 164"/>
                  <a:gd name="T6" fmla="*/ 11 w 20"/>
                  <a:gd name="T7" fmla="*/ 0 h 164"/>
                  <a:gd name="T8" fmla="*/ 0 w 20"/>
                  <a:gd name="T9" fmla="*/ 82 h 164"/>
                  <a:gd name="T10" fmla="*/ 11 w 20"/>
                  <a:gd name="T11" fmla="*/ 164 h 164"/>
                  <a:gd name="T12" fmla="*/ 20 w 20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64">
                    <a:moveTo>
                      <a:pt x="20" y="164"/>
                    </a:moveTo>
                    <a:cubicBezTo>
                      <a:pt x="14" y="164"/>
                      <a:pt x="9" y="121"/>
                      <a:pt x="9" y="82"/>
                    </a:cubicBezTo>
                    <a:cubicBezTo>
                      <a:pt x="9" y="43"/>
                      <a:pt x="14" y="0"/>
                      <a:pt x="2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3"/>
                      <a:pt x="0" y="82"/>
                    </a:cubicBezTo>
                    <a:cubicBezTo>
                      <a:pt x="0" y="121"/>
                      <a:pt x="5" y="164"/>
                      <a:pt x="11" y="164"/>
                    </a:cubicBezTo>
                    <a:lnTo>
                      <a:pt x="20" y="164"/>
                    </a:lnTo>
                    <a:close/>
                  </a:path>
                </a:pathLst>
              </a:custGeom>
              <a:gradFill>
                <a:gsLst>
                  <a:gs pos="10000">
                    <a:srgbClr val="EFD099"/>
                  </a:gs>
                  <a:gs pos="68000">
                    <a:srgbClr val="F4E3C4"/>
                  </a:gs>
                  <a:gs pos="49000">
                    <a:srgbClr val="DB9D53"/>
                  </a:gs>
                  <a:gs pos="28000">
                    <a:srgbClr val="F4E3C4"/>
                  </a:gs>
                  <a:gs pos="90000">
                    <a:srgbClr val="F4E3C4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49" name="Freeform 659"/>
              <p:cNvSpPr>
                <a:spLocks/>
              </p:cNvSpPr>
              <p:nvPr/>
            </p:nvSpPr>
            <p:spPr bwMode="auto">
              <a:xfrm>
                <a:off x="2935099" y="2455007"/>
                <a:ext cx="45706" cy="378535"/>
              </a:xfrm>
              <a:custGeom>
                <a:avLst/>
                <a:gdLst>
                  <a:gd name="T0" fmla="*/ 21 w 21"/>
                  <a:gd name="T1" fmla="*/ 0 h 173"/>
                  <a:gd name="T2" fmla="*/ 14 w 21"/>
                  <a:gd name="T3" fmla="*/ 5 h 173"/>
                  <a:gd name="T4" fmla="*/ 9 w 21"/>
                  <a:gd name="T5" fmla="*/ 5 h 173"/>
                  <a:gd name="T6" fmla="*/ 0 w 21"/>
                  <a:gd name="T7" fmla="*/ 86 h 173"/>
                  <a:gd name="T8" fmla="*/ 9 w 21"/>
                  <a:gd name="T9" fmla="*/ 168 h 173"/>
                  <a:gd name="T10" fmla="*/ 14 w 21"/>
                  <a:gd name="T11" fmla="*/ 168 h 173"/>
                  <a:gd name="T12" fmla="*/ 21 w 21"/>
                  <a:gd name="T13" fmla="*/ 173 h 173"/>
                  <a:gd name="T14" fmla="*/ 12 w 21"/>
                  <a:gd name="T15" fmla="*/ 86 h 173"/>
                  <a:gd name="T16" fmla="*/ 21 w 21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73">
                    <a:moveTo>
                      <a:pt x="21" y="0"/>
                    </a:moveTo>
                    <a:cubicBezTo>
                      <a:pt x="18" y="2"/>
                      <a:pt x="16" y="5"/>
                      <a:pt x="14" y="5"/>
                    </a:cubicBezTo>
                    <a:cubicBezTo>
                      <a:pt x="14" y="5"/>
                      <a:pt x="12" y="5"/>
                      <a:pt x="9" y="5"/>
                    </a:cubicBezTo>
                    <a:cubicBezTo>
                      <a:pt x="4" y="5"/>
                      <a:pt x="0" y="47"/>
                      <a:pt x="0" y="86"/>
                    </a:cubicBezTo>
                    <a:cubicBezTo>
                      <a:pt x="0" y="125"/>
                      <a:pt x="4" y="168"/>
                      <a:pt x="9" y="168"/>
                    </a:cubicBezTo>
                    <a:cubicBezTo>
                      <a:pt x="12" y="168"/>
                      <a:pt x="14" y="168"/>
                      <a:pt x="14" y="168"/>
                    </a:cubicBezTo>
                    <a:cubicBezTo>
                      <a:pt x="16" y="168"/>
                      <a:pt x="18" y="170"/>
                      <a:pt x="21" y="173"/>
                    </a:cubicBezTo>
                    <a:cubicBezTo>
                      <a:pt x="16" y="163"/>
                      <a:pt x="12" y="122"/>
                      <a:pt x="12" y="86"/>
                    </a:cubicBezTo>
                    <a:cubicBezTo>
                      <a:pt x="12" y="51"/>
                      <a:pt x="16" y="10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50" name="Freeform 660"/>
              <p:cNvSpPr>
                <a:spLocks/>
              </p:cNvSpPr>
              <p:nvPr/>
            </p:nvSpPr>
            <p:spPr bwMode="auto">
              <a:xfrm>
                <a:off x="2961608" y="2448545"/>
                <a:ext cx="53933" cy="392384"/>
              </a:xfrm>
              <a:custGeom>
                <a:avLst/>
                <a:gdLst>
                  <a:gd name="T0" fmla="*/ 14 w 25"/>
                  <a:gd name="T1" fmla="*/ 89 h 179"/>
                  <a:gd name="T2" fmla="*/ 25 w 25"/>
                  <a:gd name="T3" fmla="*/ 0 h 179"/>
                  <a:gd name="T4" fmla="*/ 15 w 25"/>
                  <a:gd name="T5" fmla="*/ 0 h 179"/>
                  <a:gd name="T6" fmla="*/ 9 w 25"/>
                  <a:gd name="T7" fmla="*/ 3 h 179"/>
                  <a:gd name="T8" fmla="*/ 0 w 25"/>
                  <a:gd name="T9" fmla="*/ 89 h 179"/>
                  <a:gd name="T10" fmla="*/ 9 w 25"/>
                  <a:gd name="T11" fmla="*/ 176 h 179"/>
                  <a:gd name="T12" fmla="*/ 15 w 25"/>
                  <a:gd name="T13" fmla="*/ 179 h 179"/>
                  <a:gd name="T14" fmla="*/ 25 w 25"/>
                  <a:gd name="T15" fmla="*/ 179 h 179"/>
                  <a:gd name="T16" fmla="*/ 14 w 25"/>
                  <a:gd name="T17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79">
                    <a:moveTo>
                      <a:pt x="14" y="89"/>
                    </a:moveTo>
                    <a:cubicBezTo>
                      <a:pt x="14" y="48"/>
                      <a:pt x="19" y="3"/>
                      <a:pt x="2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1" y="1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11" y="177"/>
                      <a:pt x="13" y="179"/>
                      <a:pt x="15" y="179"/>
                    </a:cubicBezTo>
                    <a:cubicBezTo>
                      <a:pt x="25" y="179"/>
                      <a:pt x="25" y="179"/>
                      <a:pt x="25" y="179"/>
                    </a:cubicBezTo>
                    <a:cubicBezTo>
                      <a:pt x="19" y="176"/>
                      <a:pt x="14" y="130"/>
                      <a:pt x="14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51" name="Freeform 661"/>
              <p:cNvSpPr>
                <a:spLocks/>
              </p:cNvSpPr>
              <p:nvPr/>
            </p:nvSpPr>
            <p:spPr bwMode="auto">
              <a:xfrm>
                <a:off x="2991774" y="2448545"/>
                <a:ext cx="47534" cy="392384"/>
              </a:xfrm>
              <a:custGeom>
                <a:avLst/>
                <a:gdLst>
                  <a:gd name="T0" fmla="*/ 10 w 22"/>
                  <a:gd name="T1" fmla="*/ 89 h 179"/>
                  <a:gd name="T2" fmla="*/ 21 w 22"/>
                  <a:gd name="T3" fmla="*/ 7 h 179"/>
                  <a:gd name="T4" fmla="*/ 22 w 22"/>
                  <a:gd name="T5" fmla="*/ 7 h 179"/>
                  <a:gd name="T6" fmla="*/ 11 w 22"/>
                  <a:gd name="T7" fmla="*/ 0 h 179"/>
                  <a:gd name="T8" fmla="*/ 11 w 22"/>
                  <a:gd name="T9" fmla="*/ 0 h 179"/>
                  <a:gd name="T10" fmla="*/ 0 w 22"/>
                  <a:gd name="T11" fmla="*/ 89 h 179"/>
                  <a:gd name="T12" fmla="*/ 11 w 22"/>
                  <a:gd name="T13" fmla="*/ 179 h 179"/>
                  <a:gd name="T14" fmla="*/ 11 w 22"/>
                  <a:gd name="T15" fmla="*/ 179 h 179"/>
                  <a:gd name="T16" fmla="*/ 22 w 22"/>
                  <a:gd name="T17" fmla="*/ 171 h 179"/>
                  <a:gd name="T18" fmla="*/ 21 w 22"/>
                  <a:gd name="T19" fmla="*/ 171 h 179"/>
                  <a:gd name="T20" fmla="*/ 10 w 22"/>
                  <a:gd name="T21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79">
                    <a:moveTo>
                      <a:pt x="10" y="89"/>
                    </a:moveTo>
                    <a:cubicBezTo>
                      <a:pt x="10" y="50"/>
                      <a:pt x="15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9" y="6"/>
                      <a:pt x="1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3"/>
                      <a:pt x="0" y="48"/>
                      <a:pt x="0" y="89"/>
                    </a:cubicBezTo>
                    <a:cubicBezTo>
                      <a:pt x="0" y="130"/>
                      <a:pt x="5" y="176"/>
                      <a:pt x="11" y="179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15" y="179"/>
                      <a:pt x="19" y="172"/>
                      <a:pt x="22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15" y="171"/>
                      <a:pt x="10" y="128"/>
                      <a:pt x="10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52" name="Freeform 662"/>
              <p:cNvSpPr>
                <a:spLocks/>
              </p:cNvSpPr>
              <p:nvPr/>
            </p:nvSpPr>
            <p:spPr bwMode="auto">
              <a:xfrm>
                <a:off x="2710226" y="2448545"/>
                <a:ext cx="136203" cy="392384"/>
              </a:xfrm>
              <a:custGeom>
                <a:avLst/>
                <a:gdLst>
                  <a:gd name="T0" fmla="*/ 52 w 63"/>
                  <a:gd name="T1" fmla="*/ 89 h 179"/>
                  <a:gd name="T2" fmla="*/ 63 w 63"/>
                  <a:gd name="T3" fmla="*/ 0 h 179"/>
                  <a:gd name="T4" fmla="*/ 15 w 63"/>
                  <a:gd name="T5" fmla="*/ 0 h 179"/>
                  <a:gd name="T6" fmla="*/ 9 w 63"/>
                  <a:gd name="T7" fmla="*/ 3 h 179"/>
                  <a:gd name="T8" fmla="*/ 0 w 63"/>
                  <a:gd name="T9" fmla="*/ 89 h 179"/>
                  <a:gd name="T10" fmla="*/ 9 w 63"/>
                  <a:gd name="T11" fmla="*/ 176 h 179"/>
                  <a:gd name="T12" fmla="*/ 15 w 63"/>
                  <a:gd name="T13" fmla="*/ 179 h 179"/>
                  <a:gd name="T14" fmla="*/ 63 w 63"/>
                  <a:gd name="T15" fmla="*/ 179 h 179"/>
                  <a:gd name="T16" fmla="*/ 52 w 63"/>
                  <a:gd name="T17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179">
                    <a:moveTo>
                      <a:pt x="52" y="89"/>
                    </a:moveTo>
                    <a:cubicBezTo>
                      <a:pt x="52" y="48"/>
                      <a:pt x="57" y="3"/>
                      <a:pt x="63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1" y="1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11" y="177"/>
                      <a:pt x="13" y="179"/>
                      <a:pt x="15" y="179"/>
                    </a:cubicBezTo>
                    <a:cubicBezTo>
                      <a:pt x="63" y="179"/>
                      <a:pt x="63" y="179"/>
                      <a:pt x="63" y="179"/>
                    </a:cubicBezTo>
                    <a:cubicBezTo>
                      <a:pt x="57" y="176"/>
                      <a:pt x="52" y="130"/>
                      <a:pt x="52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53" name="Freeform 663"/>
              <p:cNvSpPr>
                <a:spLocks/>
              </p:cNvSpPr>
              <p:nvPr/>
            </p:nvSpPr>
            <p:spPr bwMode="auto">
              <a:xfrm>
                <a:off x="2822663" y="2448545"/>
                <a:ext cx="47534" cy="392384"/>
              </a:xfrm>
              <a:custGeom>
                <a:avLst/>
                <a:gdLst>
                  <a:gd name="T0" fmla="*/ 10 w 22"/>
                  <a:gd name="T1" fmla="*/ 89 h 179"/>
                  <a:gd name="T2" fmla="*/ 21 w 22"/>
                  <a:gd name="T3" fmla="*/ 7 h 179"/>
                  <a:gd name="T4" fmla="*/ 22 w 22"/>
                  <a:gd name="T5" fmla="*/ 7 h 179"/>
                  <a:gd name="T6" fmla="*/ 11 w 22"/>
                  <a:gd name="T7" fmla="*/ 0 h 179"/>
                  <a:gd name="T8" fmla="*/ 11 w 22"/>
                  <a:gd name="T9" fmla="*/ 0 h 179"/>
                  <a:gd name="T10" fmla="*/ 0 w 22"/>
                  <a:gd name="T11" fmla="*/ 89 h 179"/>
                  <a:gd name="T12" fmla="*/ 11 w 22"/>
                  <a:gd name="T13" fmla="*/ 179 h 179"/>
                  <a:gd name="T14" fmla="*/ 11 w 22"/>
                  <a:gd name="T15" fmla="*/ 179 h 179"/>
                  <a:gd name="T16" fmla="*/ 22 w 22"/>
                  <a:gd name="T17" fmla="*/ 171 h 179"/>
                  <a:gd name="T18" fmla="*/ 21 w 22"/>
                  <a:gd name="T19" fmla="*/ 171 h 179"/>
                  <a:gd name="T20" fmla="*/ 10 w 22"/>
                  <a:gd name="T21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79">
                    <a:moveTo>
                      <a:pt x="10" y="89"/>
                    </a:moveTo>
                    <a:cubicBezTo>
                      <a:pt x="10" y="50"/>
                      <a:pt x="15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9" y="6"/>
                      <a:pt x="1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3"/>
                      <a:pt x="0" y="48"/>
                      <a:pt x="0" y="89"/>
                    </a:cubicBezTo>
                    <a:cubicBezTo>
                      <a:pt x="0" y="130"/>
                      <a:pt x="5" y="176"/>
                      <a:pt x="11" y="179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15" y="179"/>
                      <a:pt x="19" y="172"/>
                      <a:pt x="22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15" y="171"/>
                      <a:pt x="10" y="128"/>
                      <a:pt x="10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70000">
                    <a:srgbClr val="EFD099"/>
                  </a:gs>
                  <a:gs pos="50000">
                    <a:srgbClr val="D58F39"/>
                  </a:gs>
                  <a:gs pos="28000">
                    <a:srgbClr val="EED5A8"/>
                  </a:gs>
                  <a:gs pos="84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54" name="Freeform 664"/>
              <p:cNvSpPr>
                <a:spLocks/>
              </p:cNvSpPr>
              <p:nvPr/>
            </p:nvSpPr>
            <p:spPr bwMode="auto">
              <a:xfrm>
                <a:off x="2926872" y="2464240"/>
                <a:ext cx="42963" cy="359146"/>
              </a:xfrm>
              <a:custGeom>
                <a:avLst/>
                <a:gdLst>
                  <a:gd name="T0" fmla="*/ 20 w 20"/>
                  <a:gd name="T1" fmla="*/ 164 h 164"/>
                  <a:gd name="T2" fmla="*/ 9 w 20"/>
                  <a:gd name="T3" fmla="*/ 82 h 164"/>
                  <a:gd name="T4" fmla="*/ 20 w 20"/>
                  <a:gd name="T5" fmla="*/ 0 h 164"/>
                  <a:gd name="T6" fmla="*/ 11 w 20"/>
                  <a:gd name="T7" fmla="*/ 0 h 164"/>
                  <a:gd name="T8" fmla="*/ 0 w 20"/>
                  <a:gd name="T9" fmla="*/ 82 h 164"/>
                  <a:gd name="T10" fmla="*/ 11 w 20"/>
                  <a:gd name="T11" fmla="*/ 164 h 164"/>
                  <a:gd name="T12" fmla="*/ 20 w 20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64">
                    <a:moveTo>
                      <a:pt x="20" y="164"/>
                    </a:moveTo>
                    <a:cubicBezTo>
                      <a:pt x="14" y="164"/>
                      <a:pt x="9" y="121"/>
                      <a:pt x="9" y="82"/>
                    </a:cubicBezTo>
                    <a:cubicBezTo>
                      <a:pt x="9" y="43"/>
                      <a:pt x="14" y="0"/>
                      <a:pt x="2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3"/>
                      <a:pt x="0" y="82"/>
                    </a:cubicBezTo>
                    <a:cubicBezTo>
                      <a:pt x="0" y="121"/>
                      <a:pt x="5" y="164"/>
                      <a:pt x="11" y="164"/>
                    </a:cubicBezTo>
                    <a:lnTo>
                      <a:pt x="20" y="164"/>
                    </a:ln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55" name="Freeform 665"/>
              <p:cNvSpPr>
                <a:spLocks/>
              </p:cNvSpPr>
              <p:nvPr/>
            </p:nvSpPr>
            <p:spPr bwMode="auto">
              <a:xfrm>
                <a:off x="3020111" y="2455007"/>
                <a:ext cx="44792" cy="378535"/>
              </a:xfrm>
              <a:custGeom>
                <a:avLst/>
                <a:gdLst>
                  <a:gd name="T0" fmla="*/ 21 w 21"/>
                  <a:gd name="T1" fmla="*/ 0 h 173"/>
                  <a:gd name="T2" fmla="*/ 14 w 21"/>
                  <a:gd name="T3" fmla="*/ 5 h 173"/>
                  <a:gd name="T4" fmla="*/ 9 w 21"/>
                  <a:gd name="T5" fmla="*/ 5 h 173"/>
                  <a:gd name="T6" fmla="*/ 0 w 21"/>
                  <a:gd name="T7" fmla="*/ 86 h 173"/>
                  <a:gd name="T8" fmla="*/ 9 w 21"/>
                  <a:gd name="T9" fmla="*/ 168 h 173"/>
                  <a:gd name="T10" fmla="*/ 14 w 21"/>
                  <a:gd name="T11" fmla="*/ 168 h 173"/>
                  <a:gd name="T12" fmla="*/ 21 w 21"/>
                  <a:gd name="T13" fmla="*/ 173 h 173"/>
                  <a:gd name="T14" fmla="*/ 12 w 21"/>
                  <a:gd name="T15" fmla="*/ 86 h 173"/>
                  <a:gd name="T16" fmla="*/ 21 w 21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73">
                    <a:moveTo>
                      <a:pt x="21" y="0"/>
                    </a:moveTo>
                    <a:cubicBezTo>
                      <a:pt x="18" y="2"/>
                      <a:pt x="16" y="5"/>
                      <a:pt x="14" y="5"/>
                    </a:cubicBezTo>
                    <a:cubicBezTo>
                      <a:pt x="14" y="5"/>
                      <a:pt x="12" y="5"/>
                      <a:pt x="9" y="5"/>
                    </a:cubicBezTo>
                    <a:cubicBezTo>
                      <a:pt x="4" y="5"/>
                      <a:pt x="0" y="47"/>
                      <a:pt x="0" y="86"/>
                    </a:cubicBezTo>
                    <a:cubicBezTo>
                      <a:pt x="0" y="125"/>
                      <a:pt x="4" y="168"/>
                      <a:pt x="9" y="168"/>
                    </a:cubicBezTo>
                    <a:cubicBezTo>
                      <a:pt x="12" y="168"/>
                      <a:pt x="14" y="168"/>
                      <a:pt x="14" y="168"/>
                    </a:cubicBezTo>
                    <a:cubicBezTo>
                      <a:pt x="16" y="168"/>
                      <a:pt x="18" y="170"/>
                      <a:pt x="21" y="173"/>
                    </a:cubicBezTo>
                    <a:cubicBezTo>
                      <a:pt x="16" y="163"/>
                      <a:pt x="12" y="122"/>
                      <a:pt x="12" y="86"/>
                    </a:cubicBezTo>
                    <a:cubicBezTo>
                      <a:pt x="12" y="51"/>
                      <a:pt x="16" y="10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56" name="Freeform 666"/>
              <p:cNvSpPr>
                <a:spLocks/>
              </p:cNvSpPr>
              <p:nvPr/>
            </p:nvSpPr>
            <p:spPr bwMode="auto">
              <a:xfrm>
                <a:off x="3045706" y="2448545"/>
                <a:ext cx="145344" cy="392384"/>
              </a:xfrm>
              <a:custGeom>
                <a:avLst/>
                <a:gdLst>
                  <a:gd name="T0" fmla="*/ 56 w 67"/>
                  <a:gd name="T1" fmla="*/ 89 h 179"/>
                  <a:gd name="T2" fmla="*/ 67 w 67"/>
                  <a:gd name="T3" fmla="*/ 0 h 179"/>
                  <a:gd name="T4" fmla="*/ 15 w 67"/>
                  <a:gd name="T5" fmla="*/ 0 h 179"/>
                  <a:gd name="T6" fmla="*/ 9 w 67"/>
                  <a:gd name="T7" fmla="*/ 3 h 179"/>
                  <a:gd name="T8" fmla="*/ 0 w 67"/>
                  <a:gd name="T9" fmla="*/ 89 h 179"/>
                  <a:gd name="T10" fmla="*/ 9 w 67"/>
                  <a:gd name="T11" fmla="*/ 176 h 179"/>
                  <a:gd name="T12" fmla="*/ 15 w 67"/>
                  <a:gd name="T13" fmla="*/ 179 h 179"/>
                  <a:gd name="T14" fmla="*/ 67 w 67"/>
                  <a:gd name="T15" fmla="*/ 179 h 179"/>
                  <a:gd name="T16" fmla="*/ 56 w 67"/>
                  <a:gd name="T17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179">
                    <a:moveTo>
                      <a:pt x="56" y="89"/>
                    </a:moveTo>
                    <a:cubicBezTo>
                      <a:pt x="56" y="48"/>
                      <a:pt x="61" y="3"/>
                      <a:pt x="67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1" y="1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11" y="177"/>
                      <a:pt x="13" y="179"/>
                      <a:pt x="15" y="179"/>
                    </a:cubicBezTo>
                    <a:cubicBezTo>
                      <a:pt x="67" y="179"/>
                      <a:pt x="67" y="179"/>
                      <a:pt x="67" y="179"/>
                    </a:cubicBezTo>
                    <a:cubicBezTo>
                      <a:pt x="61" y="176"/>
                      <a:pt x="56" y="130"/>
                      <a:pt x="56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57" name="Freeform 667"/>
              <p:cNvSpPr>
                <a:spLocks/>
              </p:cNvSpPr>
              <p:nvPr/>
            </p:nvSpPr>
            <p:spPr bwMode="auto">
              <a:xfrm>
                <a:off x="3166370" y="2448545"/>
                <a:ext cx="48448" cy="392384"/>
              </a:xfrm>
              <a:custGeom>
                <a:avLst/>
                <a:gdLst>
                  <a:gd name="T0" fmla="*/ 10 w 22"/>
                  <a:gd name="T1" fmla="*/ 89 h 179"/>
                  <a:gd name="T2" fmla="*/ 21 w 22"/>
                  <a:gd name="T3" fmla="*/ 7 h 179"/>
                  <a:gd name="T4" fmla="*/ 22 w 22"/>
                  <a:gd name="T5" fmla="*/ 7 h 179"/>
                  <a:gd name="T6" fmla="*/ 11 w 22"/>
                  <a:gd name="T7" fmla="*/ 0 h 179"/>
                  <a:gd name="T8" fmla="*/ 11 w 22"/>
                  <a:gd name="T9" fmla="*/ 0 h 179"/>
                  <a:gd name="T10" fmla="*/ 0 w 22"/>
                  <a:gd name="T11" fmla="*/ 89 h 179"/>
                  <a:gd name="T12" fmla="*/ 11 w 22"/>
                  <a:gd name="T13" fmla="*/ 179 h 179"/>
                  <a:gd name="T14" fmla="*/ 11 w 22"/>
                  <a:gd name="T15" fmla="*/ 179 h 179"/>
                  <a:gd name="T16" fmla="*/ 22 w 22"/>
                  <a:gd name="T17" fmla="*/ 171 h 179"/>
                  <a:gd name="T18" fmla="*/ 21 w 22"/>
                  <a:gd name="T19" fmla="*/ 171 h 179"/>
                  <a:gd name="T20" fmla="*/ 10 w 22"/>
                  <a:gd name="T21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79">
                    <a:moveTo>
                      <a:pt x="10" y="89"/>
                    </a:moveTo>
                    <a:cubicBezTo>
                      <a:pt x="10" y="50"/>
                      <a:pt x="15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9" y="6"/>
                      <a:pt x="1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3"/>
                      <a:pt x="0" y="48"/>
                      <a:pt x="0" y="89"/>
                    </a:cubicBezTo>
                    <a:cubicBezTo>
                      <a:pt x="0" y="130"/>
                      <a:pt x="5" y="176"/>
                      <a:pt x="11" y="179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15" y="179"/>
                      <a:pt x="19" y="172"/>
                      <a:pt x="22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15" y="171"/>
                      <a:pt x="10" y="128"/>
                      <a:pt x="10" y="89"/>
                    </a:cubicBez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58" name="Freeform 668"/>
              <p:cNvSpPr>
                <a:spLocks/>
              </p:cNvSpPr>
              <p:nvPr/>
            </p:nvSpPr>
            <p:spPr bwMode="auto">
              <a:xfrm>
                <a:off x="3010970" y="2464240"/>
                <a:ext cx="42963" cy="359146"/>
              </a:xfrm>
              <a:custGeom>
                <a:avLst/>
                <a:gdLst>
                  <a:gd name="T0" fmla="*/ 20 w 20"/>
                  <a:gd name="T1" fmla="*/ 164 h 164"/>
                  <a:gd name="T2" fmla="*/ 9 w 20"/>
                  <a:gd name="T3" fmla="*/ 82 h 164"/>
                  <a:gd name="T4" fmla="*/ 20 w 20"/>
                  <a:gd name="T5" fmla="*/ 0 h 164"/>
                  <a:gd name="T6" fmla="*/ 11 w 20"/>
                  <a:gd name="T7" fmla="*/ 0 h 164"/>
                  <a:gd name="T8" fmla="*/ 0 w 20"/>
                  <a:gd name="T9" fmla="*/ 82 h 164"/>
                  <a:gd name="T10" fmla="*/ 11 w 20"/>
                  <a:gd name="T11" fmla="*/ 164 h 164"/>
                  <a:gd name="T12" fmla="*/ 20 w 20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64">
                    <a:moveTo>
                      <a:pt x="20" y="164"/>
                    </a:moveTo>
                    <a:cubicBezTo>
                      <a:pt x="14" y="164"/>
                      <a:pt x="9" y="121"/>
                      <a:pt x="9" y="82"/>
                    </a:cubicBezTo>
                    <a:cubicBezTo>
                      <a:pt x="9" y="43"/>
                      <a:pt x="14" y="0"/>
                      <a:pt x="2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3"/>
                      <a:pt x="0" y="82"/>
                    </a:cubicBezTo>
                    <a:cubicBezTo>
                      <a:pt x="0" y="121"/>
                      <a:pt x="5" y="164"/>
                      <a:pt x="11" y="164"/>
                    </a:cubicBezTo>
                    <a:lnTo>
                      <a:pt x="20" y="164"/>
                    </a:ln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59" name="Freeform 669"/>
              <p:cNvSpPr>
                <a:spLocks/>
              </p:cNvSpPr>
              <p:nvPr/>
            </p:nvSpPr>
            <p:spPr bwMode="auto">
              <a:xfrm>
                <a:off x="3194707" y="2455007"/>
                <a:ext cx="45706" cy="378535"/>
              </a:xfrm>
              <a:custGeom>
                <a:avLst/>
                <a:gdLst>
                  <a:gd name="T0" fmla="*/ 21 w 21"/>
                  <a:gd name="T1" fmla="*/ 0 h 173"/>
                  <a:gd name="T2" fmla="*/ 14 w 21"/>
                  <a:gd name="T3" fmla="*/ 5 h 173"/>
                  <a:gd name="T4" fmla="*/ 9 w 21"/>
                  <a:gd name="T5" fmla="*/ 5 h 173"/>
                  <a:gd name="T6" fmla="*/ 0 w 21"/>
                  <a:gd name="T7" fmla="*/ 86 h 173"/>
                  <a:gd name="T8" fmla="*/ 9 w 21"/>
                  <a:gd name="T9" fmla="*/ 168 h 173"/>
                  <a:gd name="T10" fmla="*/ 14 w 21"/>
                  <a:gd name="T11" fmla="*/ 168 h 173"/>
                  <a:gd name="T12" fmla="*/ 21 w 21"/>
                  <a:gd name="T13" fmla="*/ 173 h 173"/>
                  <a:gd name="T14" fmla="*/ 12 w 21"/>
                  <a:gd name="T15" fmla="*/ 86 h 173"/>
                  <a:gd name="T16" fmla="*/ 21 w 21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73">
                    <a:moveTo>
                      <a:pt x="21" y="0"/>
                    </a:moveTo>
                    <a:cubicBezTo>
                      <a:pt x="18" y="2"/>
                      <a:pt x="16" y="5"/>
                      <a:pt x="14" y="5"/>
                    </a:cubicBezTo>
                    <a:cubicBezTo>
                      <a:pt x="14" y="5"/>
                      <a:pt x="12" y="5"/>
                      <a:pt x="9" y="5"/>
                    </a:cubicBezTo>
                    <a:cubicBezTo>
                      <a:pt x="4" y="5"/>
                      <a:pt x="0" y="47"/>
                      <a:pt x="0" y="86"/>
                    </a:cubicBezTo>
                    <a:cubicBezTo>
                      <a:pt x="0" y="125"/>
                      <a:pt x="4" y="168"/>
                      <a:pt x="9" y="168"/>
                    </a:cubicBezTo>
                    <a:cubicBezTo>
                      <a:pt x="12" y="168"/>
                      <a:pt x="14" y="168"/>
                      <a:pt x="14" y="168"/>
                    </a:cubicBezTo>
                    <a:cubicBezTo>
                      <a:pt x="16" y="168"/>
                      <a:pt x="18" y="170"/>
                      <a:pt x="21" y="173"/>
                    </a:cubicBezTo>
                    <a:cubicBezTo>
                      <a:pt x="16" y="163"/>
                      <a:pt x="12" y="122"/>
                      <a:pt x="12" y="86"/>
                    </a:cubicBezTo>
                    <a:cubicBezTo>
                      <a:pt x="12" y="51"/>
                      <a:pt x="16" y="10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60" name="Freeform 670"/>
              <p:cNvSpPr>
                <a:spLocks/>
              </p:cNvSpPr>
              <p:nvPr/>
            </p:nvSpPr>
            <p:spPr bwMode="auto">
              <a:xfrm>
                <a:off x="3221216" y="2448545"/>
                <a:ext cx="53933" cy="392384"/>
              </a:xfrm>
              <a:custGeom>
                <a:avLst/>
                <a:gdLst>
                  <a:gd name="T0" fmla="*/ 14 w 25"/>
                  <a:gd name="T1" fmla="*/ 89 h 179"/>
                  <a:gd name="T2" fmla="*/ 25 w 25"/>
                  <a:gd name="T3" fmla="*/ 0 h 179"/>
                  <a:gd name="T4" fmla="*/ 15 w 25"/>
                  <a:gd name="T5" fmla="*/ 0 h 179"/>
                  <a:gd name="T6" fmla="*/ 9 w 25"/>
                  <a:gd name="T7" fmla="*/ 3 h 179"/>
                  <a:gd name="T8" fmla="*/ 0 w 25"/>
                  <a:gd name="T9" fmla="*/ 89 h 179"/>
                  <a:gd name="T10" fmla="*/ 9 w 25"/>
                  <a:gd name="T11" fmla="*/ 176 h 179"/>
                  <a:gd name="T12" fmla="*/ 15 w 25"/>
                  <a:gd name="T13" fmla="*/ 179 h 179"/>
                  <a:gd name="T14" fmla="*/ 25 w 25"/>
                  <a:gd name="T15" fmla="*/ 179 h 179"/>
                  <a:gd name="T16" fmla="*/ 14 w 25"/>
                  <a:gd name="T17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79">
                    <a:moveTo>
                      <a:pt x="14" y="89"/>
                    </a:moveTo>
                    <a:cubicBezTo>
                      <a:pt x="14" y="48"/>
                      <a:pt x="19" y="3"/>
                      <a:pt x="2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1" y="1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11" y="177"/>
                      <a:pt x="13" y="179"/>
                      <a:pt x="15" y="179"/>
                    </a:cubicBezTo>
                    <a:cubicBezTo>
                      <a:pt x="25" y="179"/>
                      <a:pt x="25" y="179"/>
                      <a:pt x="25" y="179"/>
                    </a:cubicBezTo>
                    <a:cubicBezTo>
                      <a:pt x="19" y="176"/>
                      <a:pt x="14" y="130"/>
                      <a:pt x="14" y="89"/>
                    </a:cubicBez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61" name="Freeform 671"/>
              <p:cNvSpPr>
                <a:spLocks/>
              </p:cNvSpPr>
              <p:nvPr/>
            </p:nvSpPr>
            <p:spPr bwMode="auto">
              <a:xfrm>
                <a:off x="3251382" y="2448545"/>
                <a:ext cx="47534" cy="392384"/>
              </a:xfrm>
              <a:custGeom>
                <a:avLst/>
                <a:gdLst>
                  <a:gd name="T0" fmla="*/ 10 w 22"/>
                  <a:gd name="T1" fmla="*/ 89 h 179"/>
                  <a:gd name="T2" fmla="*/ 21 w 22"/>
                  <a:gd name="T3" fmla="*/ 7 h 179"/>
                  <a:gd name="T4" fmla="*/ 22 w 22"/>
                  <a:gd name="T5" fmla="*/ 7 h 179"/>
                  <a:gd name="T6" fmla="*/ 11 w 22"/>
                  <a:gd name="T7" fmla="*/ 0 h 179"/>
                  <a:gd name="T8" fmla="*/ 11 w 22"/>
                  <a:gd name="T9" fmla="*/ 0 h 179"/>
                  <a:gd name="T10" fmla="*/ 0 w 22"/>
                  <a:gd name="T11" fmla="*/ 89 h 179"/>
                  <a:gd name="T12" fmla="*/ 11 w 22"/>
                  <a:gd name="T13" fmla="*/ 179 h 179"/>
                  <a:gd name="T14" fmla="*/ 11 w 22"/>
                  <a:gd name="T15" fmla="*/ 179 h 179"/>
                  <a:gd name="T16" fmla="*/ 22 w 22"/>
                  <a:gd name="T17" fmla="*/ 171 h 179"/>
                  <a:gd name="T18" fmla="*/ 21 w 22"/>
                  <a:gd name="T19" fmla="*/ 171 h 179"/>
                  <a:gd name="T20" fmla="*/ 10 w 22"/>
                  <a:gd name="T21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79">
                    <a:moveTo>
                      <a:pt x="10" y="89"/>
                    </a:moveTo>
                    <a:cubicBezTo>
                      <a:pt x="10" y="50"/>
                      <a:pt x="15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9" y="6"/>
                      <a:pt x="1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3"/>
                      <a:pt x="0" y="48"/>
                      <a:pt x="0" y="89"/>
                    </a:cubicBezTo>
                    <a:cubicBezTo>
                      <a:pt x="0" y="130"/>
                      <a:pt x="5" y="176"/>
                      <a:pt x="11" y="179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15" y="179"/>
                      <a:pt x="19" y="172"/>
                      <a:pt x="22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15" y="171"/>
                      <a:pt x="10" y="128"/>
                      <a:pt x="10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62" name="Freeform 672"/>
              <p:cNvSpPr>
                <a:spLocks/>
              </p:cNvSpPr>
              <p:nvPr/>
            </p:nvSpPr>
            <p:spPr bwMode="auto">
              <a:xfrm>
                <a:off x="3186480" y="2464240"/>
                <a:ext cx="42963" cy="359146"/>
              </a:xfrm>
              <a:custGeom>
                <a:avLst/>
                <a:gdLst>
                  <a:gd name="T0" fmla="*/ 20 w 20"/>
                  <a:gd name="T1" fmla="*/ 164 h 164"/>
                  <a:gd name="T2" fmla="*/ 9 w 20"/>
                  <a:gd name="T3" fmla="*/ 82 h 164"/>
                  <a:gd name="T4" fmla="*/ 20 w 20"/>
                  <a:gd name="T5" fmla="*/ 0 h 164"/>
                  <a:gd name="T6" fmla="*/ 11 w 20"/>
                  <a:gd name="T7" fmla="*/ 0 h 164"/>
                  <a:gd name="T8" fmla="*/ 0 w 20"/>
                  <a:gd name="T9" fmla="*/ 82 h 164"/>
                  <a:gd name="T10" fmla="*/ 11 w 20"/>
                  <a:gd name="T11" fmla="*/ 164 h 164"/>
                  <a:gd name="T12" fmla="*/ 20 w 20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64">
                    <a:moveTo>
                      <a:pt x="20" y="164"/>
                    </a:moveTo>
                    <a:cubicBezTo>
                      <a:pt x="14" y="164"/>
                      <a:pt x="9" y="121"/>
                      <a:pt x="9" y="82"/>
                    </a:cubicBezTo>
                    <a:cubicBezTo>
                      <a:pt x="9" y="43"/>
                      <a:pt x="14" y="0"/>
                      <a:pt x="2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3"/>
                      <a:pt x="0" y="82"/>
                    </a:cubicBezTo>
                    <a:cubicBezTo>
                      <a:pt x="0" y="121"/>
                      <a:pt x="5" y="164"/>
                      <a:pt x="11" y="164"/>
                    </a:cubicBezTo>
                    <a:lnTo>
                      <a:pt x="20" y="164"/>
                    </a:ln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63" name="Freeform 673"/>
              <p:cNvSpPr>
                <a:spLocks/>
              </p:cNvSpPr>
              <p:nvPr/>
            </p:nvSpPr>
            <p:spPr bwMode="auto">
              <a:xfrm>
                <a:off x="3272407" y="2455007"/>
                <a:ext cx="45706" cy="378535"/>
              </a:xfrm>
              <a:custGeom>
                <a:avLst/>
                <a:gdLst>
                  <a:gd name="T0" fmla="*/ 21 w 21"/>
                  <a:gd name="T1" fmla="*/ 0 h 173"/>
                  <a:gd name="T2" fmla="*/ 15 w 21"/>
                  <a:gd name="T3" fmla="*/ 5 h 173"/>
                  <a:gd name="T4" fmla="*/ 9 w 21"/>
                  <a:gd name="T5" fmla="*/ 5 h 173"/>
                  <a:gd name="T6" fmla="*/ 0 w 21"/>
                  <a:gd name="T7" fmla="*/ 86 h 173"/>
                  <a:gd name="T8" fmla="*/ 9 w 21"/>
                  <a:gd name="T9" fmla="*/ 168 h 173"/>
                  <a:gd name="T10" fmla="*/ 15 w 21"/>
                  <a:gd name="T11" fmla="*/ 168 h 173"/>
                  <a:gd name="T12" fmla="*/ 21 w 21"/>
                  <a:gd name="T13" fmla="*/ 173 h 173"/>
                  <a:gd name="T14" fmla="*/ 12 w 21"/>
                  <a:gd name="T15" fmla="*/ 86 h 173"/>
                  <a:gd name="T16" fmla="*/ 21 w 21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73">
                    <a:moveTo>
                      <a:pt x="21" y="0"/>
                    </a:moveTo>
                    <a:cubicBezTo>
                      <a:pt x="19" y="2"/>
                      <a:pt x="16" y="5"/>
                      <a:pt x="15" y="5"/>
                    </a:cubicBezTo>
                    <a:cubicBezTo>
                      <a:pt x="15" y="5"/>
                      <a:pt x="12" y="5"/>
                      <a:pt x="9" y="5"/>
                    </a:cubicBezTo>
                    <a:cubicBezTo>
                      <a:pt x="4" y="5"/>
                      <a:pt x="0" y="47"/>
                      <a:pt x="0" y="86"/>
                    </a:cubicBezTo>
                    <a:cubicBezTo>
                      <a:pt x="0" y="125"/>
                      <a:pt x="4" y="168"/>
                      <a:pt x="9" y="168"/>
                    </a:cubicBezTo>
                    <a:cubicBezTo>
                      <a:pt x="12" y="168"/>
                      <a:pt x="15" y="168"/>
                      <a:pt x="15" y="168"/>
                    </a:cubicBezTo>
                    <a:cubicBezTo>
                      <a:pt x="16" y="168"/>
                      <a:pt x="19" y="170"/>
                      <a:pt x="21" y="173"/>
                    </a:cubicBezTo>
                    <a:cubicBezTo>
                      <a:pt x="16" y="163"/>
                      <a:pt x="12" y="122"/>
                      <a:pt x="12" y="86"/>
                    </a:cubicBezTo>
                    <a:cubicBezTo>
                      <a:pt x="12" y="51"/>
                      <a:pt x="16" y="10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64" name="Freeform 674"/>
              <p:cNvSpPr>
                <a:spLocks/>
              </p:cNvSpPr>
              <p:nvPr/>
            </p:nvSpPr>
            <p:spPr bwMode="auto">
              <a:xfrm>
                <a:off x="3298916" y="2448545"/>
                <a:ext cx="53933" cy="392384"/>
              </a:xfrm>
              <a:custGeom>
                <a:avLst/>
                <a:gdLst>
                  <a:gd name="T0" fmla="*/ 14 w 25"/>
                  <a:gd name="T1" fmla="*/ 89 h 179"/>
                  <a:gd name="T2" fmla="*/ 25 w 25"/>
                  <a:gd name="T3" fmla="*/ 0 h 179"/>
                  <a:gd name="T4" fmla="*/ 15 w 25"/>
                  <a:gd name="T5" fmla="*/ 0 h 179"/>
                  <a:gd name="T6" fmla="*/ 9 w 25"/>
                  <a:gd name="T7" fmla="*/ 3 h 179"/>
                  <a:gd name="T8" fmla="*/ 0 w 25"/>
                  <a:gd name="T9" fmla="*/ 89 h 179"/>
                  <a:gd name="T10" fmla="*/ 9 w 25"/>
                  <a:gd name="T11" fmla="*/ 176 h 179"/>
                  <a:gd name="T12" fmla="*/ 15 w 25"/>
                  <a:gd name="T13" fmla="*/ 179 h 179"/>
                  <a:gd name="T14" fmla="*/ 25 w 25"/>
                  <a:gd name="T15" fmla="*/ 179 h 179"/>
                  <a:gd name="T16" fmla="*/ 14 w 25"/>
                  <a:gd name="T17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79">
                    <a:moveTo>
                      <a:pt x="14" y="89"/>
                    </a:moveTo>
                    <a:cubicBezTo>
                      <a:pt x="14" y="48"/>
                      <a:pt x="19" y="3"/>
                      <a:pt x="2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1" y="1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11" y="177"/>
                      <a:pt x="13" y="179"/>
                      <a:pt x="15" y="179"/>
                    </a:cubicBezTo>
                    <a:cubicBezTo>
                      <a:pt x="25" y="179"/>
                      <a:pt x="25" y="179"/>
                      <a:pt x="25" y="179"/>
                    </a:cubicBezTo>
                    <a:cubicBezTo>
                      <a:pt x="19" y="176"/>
                      <a:pt x="14" y="130"/>
                      <a:pt x="14" y="89"/>
                    </a:cubicBez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65" name="Freeform 675"/>
              <p:cNvSpPr>
                <a:spLocks/>
              </p:cNvSpPr>
              <p:nvPr/>
            </p:nvSpPr>
            <p:spPr bwMode="auto">
              <a:xfrm>
                <a:off x="3329082" y="2448545"/>
                <a:ext cx="47534" cy="392384"/>
              </a:xfrm>
              <a:custGeom>
                <a:avLst/>
                <a:gdLst>
                  <a:gd name="T0" fmla="*/ 10 w 22"/>
                  <a:gd name="T1" fmla="*/ 89 h 179"/>
                  <a:gd name="T2" fmla="*/ 21 w 22"/>
                  <a:gd name="T3" fmla="*/ 7 h 179"/>
                  <a:gd name="T4" fmla="*/ 22 w 22"/>
                  <a:gd name="T5" fmla="*/ 7 h 179"/>
                  <a:gd name="T6" fmla="*/ 11 w 22"/>
                  <a:gd name="T7" fmla="*/ 0 h 179"/>
                  <a:gd name="T8" fmla="*/ 11 w 22"/>
                  <a:gd name="T9" fmla="*/ 0 h 179"/>
                  <a:gd name="T10" fmla="*/ 0 w 22"/>
                  <a:gd name="T11" fmla="*/ 89 h 179"/>
                  <a:gd name="T12" fmla="*/ 11 w 22"/>
                  <a:gd name="T13" fmla="*/ 179 h 179"/>
                  <a:gd name="T14" fmla="*/ 11 w 22"/>
                  <a:gd name="T15" fmla="*/ 179 h 179"/>
                  <a:gd name="T16" fmla="*/ 22 w 22"/>
                  <a:gd name="T17" fmla="*/ 171 h 179"/>
                  <a:gd name="T18" fmla="*/ 21 w 22"/>
                  <a:gd name="T19" fmla="*/ 171 h 179"/>
                  <a:gd name="T20" fmla="*/ 10 w 22"/>
                  <a:gd name="T21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79">
                    <a:moveTo>
                      <a:pt x="10" y="89"/>
                    </a:moveTo>
                    <a:cubicBezTo>
                      <a:pt x="10" y="50"/>
                      <a:pt x="15" y="7"/>
                      <a:pt x="21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9" y="6"/>
                      <a:pt x="1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3"/>
                      <a:pt x="0" y="48"/>
                      <a:pt x="0" y="89"/>
                    </a:cubicBezTo>
                    <a:cubicBezTo>
                      <a:pt x="0" y="130"/>
                      <a:pt x="5" y="176"/>
                      <a:pt x="11" y="179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15" y="179"/>
                      <a:pt x="19" y="172"/>
                      <a:pt x="22" y="171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15" y="171"/>
                      <a:pt x="10" y="128"/>
                      <a:pt x="10" y="89"/>
                    </a:cubicBez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66" name="Freeform 676"/>
              <p:cNvSpPr>
                <a:spLocks/>
              </p:cNvSpPr>
              <p:nvPr/>
            </p:nvSpPr>
            <p:spPr bwMode="auto">
              <a:xfrm>
                <a:off x="3264180" y="2464240"/>
                <a:ext cx="42963" cy="359146"/>
              </a:xfrm>
              <a:custGeom>
                <a:avLst/>
                <a:gdLst>
                  <a:gd name="T0" fmla="*/ 20 w 20"/>
                  <a:gd name="T1" fmla="*/ 164 h 164"/>
                  <a:gd name="T2" fmla="*/ 9 w 20"/>
                  <a:gd name="T3" fmla="*/ 82 h 164"/>
                  <a:gd name="T4" fmla="*/ 20 w 20"/>
                  <a:gd name="T5" fmla="*/ 0 h 164"/>
                  <a:gd name="T6" fmla="*/ 11 w 20"/>
                  <a:gd name="T7" fmla="*/ 0 h 164"/>
                  <a:gd name="T8" fmla="*/ 0 w 20"/>
                  <a:gd name="T9" fmla="*/ 82 h 164"/>
                  <a:gd name="T10" fmla="*/ 11 w 20"/>
                  <a:gd name="T11" fmla="*/ 164 h 164"/>
                  <a:gd name="T12" fmla="*/ 20 w 20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64">
                    <a:moveTo>
                      <a:pt x="20" y="164"/>
                    </a:moveTo>
                    <a:cubicBezTo>
                      <a:pt x="14" y="164"/>
                      <a:pt x="9" y="121"/>
                      <a:pt x="9" y="82"/>
                    </a:cubicBezTo>
                    <a:cubicBezTo>
                      <a:pt x="9" y="43"/>
                      <a:pt x="14" y="0"/>
                      <a:pt x="2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3"/>
                      <a:pt x="0" y="82"/>
                    </a:cubicBezTo>
                    <a:cubicBezTo>
                      <a:pt x="0" y="121"/>
                      <a:pt x="5" y="164"/>
                      <a:pt x="11" y="164"/>
                    </a:cubicBezTo>
                    <a:lnTo>
                      <a:pt x="20" y="164"/>
                    </a:ln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67" name="Freeform 677"/>
              <p:cNvSpPr>
                <a:spLocks/>
              </p:cNvSpPr>
              <p:nvPr/>
            </p:nvSpPr>
            <p:spPr bwMode="auto">
              <a:xfrm>
                <a:off x="3357419" y="2455007"/>
                <a:ext cx="44792" cy="378535"/>
              </a:xfrm>
              <a:custGeom>
                <a:avLst/>
                <a:gdLst>
                  <a:gd name="T0" fmla="*/ 21 w 21"/>
                  <a:gd name="T1" fmla="*/ 0 h 173"/>
                  <a:gd name="T2" fmla="*/ 15 w 21"/>
                  <a:gd name="T3" fmla="*/ 5 h 173"/>
                  <a:gd name="T4" fmla="*/ 9 w 21"/>
                  <a:gd name="T5" fmla="*/ 5 h 173"/>
                  <a:gd name="T6" fmla="*/ 0 w 21"/>
                  <a:gd name="T7" fmla="*/ 86 h 173"/>
                  <a:gd name="T8" fmla="*/ 9 w 21"/>
                  <a:gd name="T9" fmla="*/ 168 h 173"/>
                  <a:gd name="T10" fmla="*/ 15 w 21"/>
                  <a:gd name="T11" fmla="*/ 168 h 173"/>
                  <a:gd name="T12" fmla="*/ 21 w 21"/>
                  <a:gd name="T13" fmla="*/ 173 h 173"/>
                  <a:gd name="T14" fmla="*/ 12 w 21"/>
                  <a:gd name="T15" fmla="*/ 86 h 173"/>
                  <a:gd name="T16" fmla="*/ 21 w 21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73">
                    <a:moveTo>
                      <a:pt x="21" y="0"/>
                    </a:moveTo>
                    <a:cubicBezTo>
                      <a:pt x="18" y="2"/>
                      <a:pt x="16" y="5"/>
                      <a:pt x="15" y="5"/>
                    </a:cubicBezTo>
                    <a:cubicBezTo>
                      <a:pt x="15" y="5"/>
                      <a:pt x="12" y="5"/>
                      <a:pt x="9" y="5"/>
                    </a:cubicBezTo>
                    <a:cubicBezTo>
                      <a:pt x="4" y="5"/>
                      <a:pt x="0" y="47"/>
                      <a:pt x="0" y="86"/>
                    </a:cubicBezTo>
                    <a:cubicBezTo>
                      <a:pt x="0" y="125"/>
                      <a:pt x="4" y="168"/>
                      <a:pt x="9" y="168"/>
                    </a:cubicBezTo>
                    <a:cubicBezTo>
                      <a:pt x="12" y="168"/>
                      <a:pt x="15" y="168"/>
                      <a:pt x="15" y="168"/>
                    </a:cubicBezTo>
                    <a:cubicBezTo>
                      <a:pt x="16" y="168"/>
                      <a:pt x="18" y="170"/>
                      <a:pt x="21" y="173"/>
                    </a:cubicBezTo>
                    <a:cubicBezTo>
                      <a:pt x="16" y="163"/>
                      <a:pt x="12" y="122"/>
                      <a:pt x="12" y="86"/>
                    </a:cubicBezTo>
                    <a:cubicBezTo>
                      <a:pt x="12" y="51"/>
                      <a:pt x="16" y="10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26000">
                    <a:srgbClr val="D69B3A"/>
                  </a:gs>
                  <a:gs pos="64500">
                    <a:srgbClr val="EFD099"/>
                  </a:gs>
                  <a:gs pos="53000">
                    <a:srgbClr val="D58F39"/>
                  </a:gs>
                  <a:gs pos="41000">
                    <a:srgbClr val="EED5A8"/>
                  </a:gs>
                  <a:gs pos="90000">
                    <a:srgbClr val="E6B764"/>
                  </a:gs>
                  <a:gs pos="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68" name="Freeform 678"/>
              <p:cNvSpPr>
                <a:spLocks/>
              </p:cNvSpPr>
              <p:nvPr/>
            </p:nvSpPr>
            <p:spPr bwMode="auto">
              <a:xfrm>
                <a:off x="3383015" y="2448545"/>
                <a:ext cx="118835" cy="392384"/>
              </a:xfrm>
              <a:custGeom>
                <a:avLst/>
                <a:gdLst>
                  <a:gd name="T0" fmla="*/ 44 w 55"/>
                  <a:gd name="T1" fmla="*/ 89 h 179"/>
                  <a:gd name="T2" fmla="*/ 55 w 55"/>
                  <a:gd name="T3" fmla="*/ 0 h 179"/>
                  <a:gd name="T4" fmla="*/ 15 w 55"/>
                  <a:gd name="T5" fmla="*/ 0 h 179"/>
                  <a:gd name="T6" fmla="*/ 9 w 55"/>
                  <a:gd name="T7" fmla="*/ 3 h 179"/>
                  <a:gd name="T8" fmla="*/ 0 w 55"/>
                  <a:gd name="T9" fmla="*/ 89 h 179"/>
                  <a:gd name="T10" fmla="*/ 9 w 55"/>
                  <a:gd name="T11" fmla="*/ 176 h 179"/>
                  <a:gd name="T12" fmla="*/ 15 w 55"/>
                  <a:gd name="T13" fmla="*/ 179 h 179"/>
                  <a:gd name="T14" fmla="*/ 55 w 55"/>
                  <a:gd name="T15" fmla="*/ 179 h 179"/>
                  <a:gd name="T16" fmla="*/ 44 w 55"/>
                  <a:gd name="T17" fmla="*/ 8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79">
                    <a:moveTo>
                      <a:pt x="44" y="89"/>
                    </a:moveTo>
                    <a:cubicBezTo>
                      <a:pt x="44" y="48"/>
                      <a:pt x="49" y="3"/>
                      <a:pt x="5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1" y="1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11" y="177"/>
                      <a:pt x="13" y="179"/>
                      <a:pt x="15" y="179"/>
                    </a:cubicBezTo>
                    <a:cubicBezTo>
                      <a:pt x="55" y="179"/>
                      <a:pt x="55" y="179"/>
                      <a:pt x="55" y="179"/>
                    </a:cubicBezTo>
                    <a:cubicBezTo>
                      <a:pt x="49" y="176"/>
                      <a:pt x="44" y="130"/>
                      <a:pt x="44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69" name="Freeform 679"/>
              <p:cNvSpPr>
                <a:spLocks/>
              </p:cNvSpPr>
              <p:nvPr/>
            </p:nvSpPr>
            <p:spPr bwMode="auto">
              <a:xfrm>
                <a:off x="3348278" y="2464240"/>
                <a:ext cx="43877" cy="359146"/>
              </a:xfrm>
              <a:custGeom>
                <a:avLst/>
                <a:gdLst>
                  <a:gd name="T0" fmla="*/ 20 w 20"/>
                  <a:gd name="T1" fmla="*/ 164 h 164"/>
                  <a:gd name="T2" fmla="*/ 9 w 20"/>
                  <a:gd name="T3" fmla="*/ 82 h 164"/>
                  <a:gd name="T4" fmla="*/ 20 w 20"/>
                  <a:gd name="T5" fmla="*/ 0 h 164"/>
                  <a:gd name="T6" fmla="*/ 11 w 20"/>
                  <a:gd name="T7" fmla="*/ 0 h 164"/>
                  <a:gd name="T8" fmla="*/ 0 w 20"/>
                  <a:gd name="T9" fmla="*/ 82 h 164"/>
                  <a:gd name="T10" fmla="*/ 11 w 20"/>
                  <a:gd name="T11" fmla="*/ 164 h 164"/>
                  <a:gd name="T12" fmla="*/ 20 w 20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64">
                    <a:moveTo>
                      <a:pt x="20" y="164"/>
                    </a:moveTo>
                    <a:cubicBezTo>
                      <a:pt x="14" y="164"/>
                      <a:pt x="9" y="121"/>
                      <a:pt x="9" y="82"/>
                    </a:cubicBezTo>
                    <a:cubicBezTo>
                      <a:pt x="9" y="43"/>
                      <a:pt x="14" y="0"/>
                      <a:pt x="2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3"/>
                      <a:pt x="0" y="82"/>
                    </a:cubicBezTo>
                    <a:cubicBezTo>
                      <a:pt x="0" y="121"/>
                      <a:pt x="5" y="164"/>
                      <a:pt x="11" y="164"/>
                    </a:cubicBezTo>
                    <a:lnTo>
                      <a:pt x="20" y="164"/>
                    </a:lnTo>
                    <a:close/>
                  </a:path>
                </a:pathLst>
              </a:custGeom>
              <a:gradFill>
                <a:gsLst>
                  <a:gs pos="10000">
                    <a:srgbClr val="D69B3A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70" name="Freeform 680"/>
              <p:cNvSpPr>
                <a:spLocks/>
              </p:cNvSpPr>
              <p:nvPr/>
            </p:nvSpPr>
            <p:spPr bwMode="auto">
              <a:xfrm>
                <a:off x="2701999" y="2448545"/>
                <a:ext cx="36565" cy="389614"/>
              </a:xfrm>
              <a:custGeom>
                <a:avLst/>
                <a:gdLst>
                  <a:gd name="T0" fmla="*/ 8 w 17"/>
                  <a:gd name="T1" fmla="*/ 89 h 178"/>
                  <a:gd name="T2" fmla="*/ 17 w 17"/>
                  <a:gd name="T3" fmla="*/ 0 h 178"/>
                  <a:gd name="T4" fmla="*/ 9 w 17"/>
                  <a:gd name="T5" fmla="*/ 2 h 178"/>
                  <a:gd name="T6" fmla="*/ 8 w 17"/>
                  <a:gd name="T7" fmla="*/ 3 h 178"/>
                  <a:gd name="T8" fmla="*/ 0 w 17"/>
                  <a:gd name="T9" fmla="*/ 89 h 178"/>
                  <a:gd name="T10" fmla="*/ 8 w 17"/>
                  <a:gd name="T11" fmla="*/ 176 h 178"/>
                  <a:gd name="T12" fmla="*/ 9 w 17"/>
                  <a:gd name="T13" fmla="*/ 176 h 178"/>
                  <a:gd name="T14" fmla="*/ 17 w 17"/>
                  <a:gd name="T15" fmla="*/ 178 h 178"/>
                  <a:gd name="T16" fmla="*/ 8 w 17"/>
                  <a:gd name="T17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78">
                    <a:moveTo>
                      <a:pt x="8" y="89"/>
                    </a:moveTo>
                    <a:cubicBezTo>
                      <a:pt x="8" y="55"/>
                      <a:pt x="13" y="11"/>
                      <a:pt x="17" y="0"/>
                    </a:cubicBezTo>
                    <a:cubicBezTo>
                      <a:pt x="15" y="0"/>
                      <a:pt x="12" y="1"/>
                      <a:pt x="9" y="2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3" y="13"/>
                      <a:pt x="0" y="54"/>
                      <a:pt x="0" y="89"/>
                    </a:cubicBezTo>
                    <a:cubicBezTo>
                      <a:pt x="0" y="125"/>
                      <a:pt x="3" y="166"/>
                      <a:pt x="8" y="176"/>
                    </a:cubicBezTo>
                    <a:cubicBezTo>
                      <a:pt x="9" y="176"/>
                      <a:pt x="9" y="176"/>
                      <a:pt x="9" y="176"/>
                    </a:cubicBezTo>
                    <a:cubicBezTo>
                      <a:pt x="12" y="177"/>
                      <a:pt x="15" y="178"/>
                      <a:pt x="17" y="178"/>
                    </a:cubicBezTo>
                    <a:cubicBezTo>
                      <a:pt x="13" y="167"/>
                      <a:pt x="8" y="123"/>
                      <a:pt x="8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EFD099"/>
                  </a:gs>
                  <a:gs pos="68000">
                    <a:srgbClr val="F4E3C4"/>
                  </a:gs>
                  <a:gs pos="49000">
                    <a:srgbClr val="DB9D53"/>
                  </a:gs>
                  <a:gs pos="28000">
                    <a:srgbClr val="F4E3C4"/>
                  </a:gs>
                  <a:gs pos="90000">
                    <a:srgbClr val="F4E3C4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71" name="Freeform 681"/>
              <p:cNvSpPr>
                <a:spLocks/>
              </p:cNvSpPr>
              <p:nvPr/>
            </p:nvSpPr>
            <p:spPr bwMode="auto">
              <a:xfrm>
                <a:off x="3465285" y="2448545"/>
                <a:ext cx="39307" cy="389614"/>
              </a:xfrm>
              <a:custGeom>
                <a:avLst/>
                <a:gdLst>
                  <a:gd name="T0" fmla="*/ 9 w 18"/>
                  <a:gd name="T1" fmla="*/ 89 h 178"/>
                  <a:gd name="T2" fmla="*/ 18 w 18"/>
                  <a:gd name="T3" fmla="*/ 0 h 178"/>
                  <a:gd name="T4" fmla="*/ 10 w 18"/>
                  <a:gd name="T5" fmla="*/ 2 h 178"/>
                  <a:gd name="T6" fmla="*/ 9 w 18"/>
                  <a:gd name="T7" fmla="*/ 3 h 178"/>
                  <a:gd name="T8" fmla="*/ 0 w 18"/>
                  <a:gd name="T9" fmla="*/ 89 h 178"/>
                  <a:gd name="T10" fmla="*/ 9 w 18"/>
                  <a:gd name="T11" fmla="*/ 176 h 178"/>
                  <a:gd name="T12" fmla="*/ 10 w 18"/>
                  <a:gd name="T13" fmla="*/ 176 h 178"/>
                  <a:gd name="T14" fmla="*/ 18 w 18"/>
                  <a:gd name="T15" fmla="*/ 178 h 178"/>
                  <a:gd name="T16" fmla="*/ 9 w 18"/>
                  <a:gd name="T17" fmla="*/ 8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78">
                    <a:moveTo>
                      <a:pt x="9" y="89"/>
                    </a:moveTo>
                    <a:cubicBezTo>
                      <a:pt x="9" y="55"/>
                      <a:pt x="13" y="11"/>
                      <a:pt x="18" y="0"/>
                    </a:cubicBezTo>
                    <a:cubicBezTo>
                      <a:pt x="16" y="0"/>
                      <a:pt x="13" y="1"/>
                      <a:pt x="10" y="2"/>
                    </a:cubicBezTo>
                    <a:cubicBezTo>
                      <a:pt x="10" y="2"/>
                      <a:pt x="9" y="3"/>
                      <a:pt x="9" y="3"/>
                    </a:cubicBezTo>
                    <a:cubicBezTo>
                      <a:pt x="4" y="13"/>
                      <a:pt x="0" y="54"/>
                      <a:pt x="0" y="89"/>
                    </a:cubicBezTo>
                    <a:cubicBezTo>
                      <a:pt x="0" y="125"/>
                      <a:pt x="4" y="166"/>
                      <a:pt x="9" y="176"/>
                    </a:cubicBezTo>
                    <a:cubicBezTo>
                      <a:pt x="9" y="176"/>
                      <a:pt x="10" y="176"/>
                      <a:pt x="10" y="176"/>
                    </a:cubicBezTo>
                    <a:cubicBezTo>
                      <a:pt x="13" y="177"/>
                      <a:pt x="16" y="178"/>
                      <a:pt x="18" y="178"/>
                    </a:cubicBezTo>
                    <a:cubicBezTo>
                      <a:pt x="14" y="167"/>
                      <a:pt x="9" y="123"/>
                      <a:pt x="9" y="89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EFD099"/>
                  </a:gs>
                  <a:gs pos="68000">
                    <a:srgbClr val="F4E3C4"/>
                  </a:gs>
                  <a:gs pos="49000">
                    <a:srgbClr val="DB9D53"/>
                  </a:gs>
                  <a:gs pos="28000">
                    <a:srgbClr val="F4E3C4"/>
                  </a:gs>
                  <a:gs pos="90000">
                    <a:srgbClr val="F4E3C4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72" name="Freeform 682"/>
              <p:cNvSpPr>
                <a:spLocks/>
              </p:cNvSpPr>
              <p:nvPr/>
            </p:nvSpPr>
            <p:spPr bwMode="auto">
              <a:xfrm>
                <a:off x="3478083" y="2448545"/>
                <a:ext cx="248639" cy="392384"/>
              </a:xfrm>
              <a:custGeom>
                <a:avLst/>
                <a:gdLst>
                  <a:gd name="T0" fmla="*/ 115 w 115"/>
                  <a:gd name="T1" fmla="*/ 36 h 179"/>
                  <a:gd name="T2" fmla="*/ 11 w 115"/>
                  <a:gd name="T3" fmla="*/ 0 h 179"/>
                  <a:gd name="T4" fmla="*/ 11 w 115"/>
                  <a:gd name="T5" fmla="*/ 0 h 179"/>
                  <a:gd name="T6" fmla="*/ 0 w 115"/>
                  <a:gd name="T7" fmla="*/ 89 h 179"/>
                  <a:gd name="T8" fmla="*/ 11 w 115"/>
                  <a:gd name="T9" fmla="*/ 179 h 179"/>
                  <a:gd name="T10" fmla="*/ 11 w 115"/>
                  <a:gd name="T11" fmla="*/ 179 h 179"/>
                  <a:gd name="T12" fmla="*/ 115 w 115"/>
                  <a:gd name="T13" fmla="*/ 142 h 179"/>
                  <a:gd name="T14" fmla="*/ 113 w 115"/>
                  <a:gd name="T15" fmla="*/ 89 h 179"/>
                  <a:gd name="T16" fmla="*/ 115 w 115"/>
                  <a:gd name="T17" fmla="*/ 3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79">
                    <a:moveTo>
                      <a:pt x="115" y="36"/>
                    </a:moveTo>
                    <a:cubicBezTo>
                      <a:pt x="115" y="36"/>
                      <a:pt x="15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3"/>
                      <a:pt x="0" y="48"/>
                      <a:pt x="0" y="89"/>
                    </a:cubicBezTo>
                    <a:cubicBezTo>
                      <a:pt x="0" y="130"/>
                      <a:pt x="5" y="176"/>
                      <a:pt x="11" y="179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15" y="179"/>
                      <a:pt x="115" y="142"/>
                      <a:pt x="115" y="142"/>
                    </a:cubicBezTo>
                    <a:cubicBezTo>
                      <a:pt x="115" y="142"/>
                      <a:pt x="113" y="107"/>
                      <a:pt x="113" y="89"/>
                    </a:cubicBezTo>
                    <a:cubicBezTo>
                      <a:pt x="113" y="71"/>
                      <a:pt x="115" y="36"/>
                      <a:pt x="115" y="36"/>
                    </a:cubicBezTo>
                    <a:close/>
                  </a:path>
                </a:pathLst>
              </a:custGeom>
              <a:gradFill>
                <a:gsLst>
                  <a:gs pos="0">
                    <a:srgbClr val="DBA652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73" name="Freeform 683"/>
              <p:cNvSpPr>
                <a:spLocks/>
              </p:cNvSpPr>
              <p:nvPr/>
            </p:nvSpPr>
            <p:spPr bwMode="auto">
              <a:xfrm>
                <a:off x="3712096" y="2523328"/>
                <a:ext cx="14626" cy="240970"/>
              </a:xfrm>
              <a:custGeom>
                <a:avLst/>
                <a:gdLst>
                  <a:gd name="T0" fmla="*/ 5 w 7"/>
                  <a:gd name="T1" fmla="*/ 55 h 110"/>
                  <a:gd name="T2" fmla="*/ 7 w 7"/>
                  <a:gd name="T3" fmla="*/ 2 h 110"/>
                  <a:gd name="T4" fmla="*/ 3 w 7"/>
                  <a:gd name="T5" fmla="*/ 0 h 110"/>
                  <a:gd name="T6" fmla="*/ 0 w 7"/>
                  <a:gd name="T7" fmla="*/ 55 h 110"/>
                  <a:gd name="T8" fmla="*/ 3 w 7"/>
                  <a:gd name="T9" fmla="*/ 110 h 110"/>
                  <a:gd name="T10" fmla="*/ 7 w 7"/>
                  <a:gd name="T11" fmla="*/ 108 h 110"/>
                  <a:gd name="T12" fmla="*/ 5 w 7"/>
                  <a:gd name="T13" fmla="*/ 55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10">
                    <a:moveTo>
                      <a:pt x="5" y="55"/>
                    </a:moveTo>
                    <a:cubicBezTo>
                      <a:pt x="5" y="37"/>
                      <a:pt x="7" y="2"/>
                      <a:pt x="7" y="2"/>
                    </a:cubicBezTo>
                    <a:cubicBezTo>
                      <a:pt x="7" y="2"/>
                      <a:pt x="6" y="1"/>
                      <a:pt x="3" y="0"/>
                    </a:cubicBezTo>
                    <a:cubicBezTo>
                      <a:pt x="1" y="17"/>
                      <a:pt x="0" y="37"/>
                      <a:pt x="0" y="55"/>
                    </a:cubicBezTo>
                    <a:cubicBezTo>
                      <a:pt x="0" y="74"/>
                      <a:pt x="1" y="94"/>
                      <a:pt x="3" y="110"/>
                    </a:cubicBezTo>
                    <a:cubicBezTo>
                      <a:pt x="6" y="109"/>
                      <a:pt x="7" y="108"/>
                      <a:pt x="7" y="108"/>
                    </a:cubicBezTo>
                    <a:cubicBezTo>
                      <a:pt x="7" y="108"/>
                      <a:pt x="5" y="73"/>
                      <a:pt x="5" y="55"/>
                    </a:cubicBezTo>
                    <a:close/>
                  </a:path>
                </a:pathLst>
              </a:custGeom>
              <a:gradFill>
                <a:gsLst>
                  <a:gs pos="0">
                    <a:srgbClr val="DBA652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74" name="Freeform 684"/>
              <p:cNvSpPr>
                <a:spLocks/>
              </p:cNvSpPr>
              <p:nvPr/>
            </p:nvSpPr>
            <p:spPr bwMode="auto">
              <a:xfrm>
                <a:off x="3718495" y="2538100"/>
                <a:ext cx="14626" cy="212349"/>
              </a:xfrm>
              <a:custGeom>
                <a:avLst/>
                <a:gdLst>
                  <a:gd name="T0" fmla="*/ 5 w 7"/>
                  <a:gd name="T1" fmla="*/ 48 h 97"/>
                  <a:gd name="T2" fmla="*/ 7 w 7"/>
                  <a:gd name="T3" fmla="*/ 0 h 97"/>
                  <a:gd name="T4" fmla="*/ 2 w 7"/>
                  <a:gd name="T5" fmla="*/ 0 h 97"/>
                  <a:gd name="T6" fmla="*/ 0 w 7"/>
                  <a:gd name="T7" fmla="*/ 48 h 97"/>
                  <a:gd name="T8" fmla="*/ 2 w 7"/>
                  <a:gd name="T9" fmla="*/ 97 h 97"/>
                  <a:gd name="T10" fmla="*/ 7 w 7"/>
                  <a:gd name="T11" fmla="*/ 97 h 97"/>
                  <a:gd name="T12" fmla="*/ 5 w 7"/>
                  <a:gd name="T13" fmla="*/ 4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97">
                    <a:moveTo>
                      <a:pt x="5" y="48"/>
                    </a:moveTo>
                    <a:cubicBezTo>
                      <a:pt x="5" y="34"/>
                      <a:pt x="6" y="10"/>
                      <a:pt x="7" y="0"/>
                    </a:cubicBezTo>
                    <a:cubicBezTo>
                      <a:pt x="5" y="0"/>
                      <a:pt x="3" y="0"/>
                      <a:pt x="2" y="0"/>
                    </a:cubicBezTo>
                    <a:cubicBezTo>
                      <a:pt x="1" y="15"/>
                      <a:pt x="0" y="32"/>
                      <a:pt x="0" y="48"/>
                    </a:cubicBezTo>
                    <a:cubicBezTo>
                      <a:pt x="0" y="64"/>
                      <a:pt x="1" y="82"/>
                      <a:pt x="2" y="97"/>
                    </a:cubicBezTo>
                    <a:cubicBezTo>
                      <a:pt x="3" y="97"/>
                      <a:pt x="5" y="97"/>
                      <a:pt x="7" y="97"/>
                    </a:cubicBezTo>
                    <a:cubicBezTo>
                      <a:pt x="6" y="86"/>
                      <a:pt x="5" y="62"/>
                      <a:pt x="5" y="48"/>
                    </a:cubicBezTo>
                    <a:close/>
                  </a:path>
                </a:pathLst>
              </a:custGeom>
              <a:gradFill>
                <a:gsLst>
                  <a:gs pos="10000">
                    <a:srgbClr val="EFD099"/>
                  </a:gs>
                  <a:gs pos="68000">
                    <a:srgbClr val="F4E3C4"/>
                  </a:gs>
                  <a:gs pos="49000">
                    <a:srgbClr val="DB9D53"/>
                  </a:gs>
                  <a:gs pos="28000">
                    <a:srgbClr val="F4E3C4"/>
                  </a:gs>
                  <a:gs pos="90000">
                    <a:srgbClr val="F4E3C4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75" name="Freeform 685"/>
              <p:cNvSpPr>
                <a:spLocks/>
              </p:cNvSpPr>
              <p:nvPr/>
            </p:nvSpPr>
            <p:spPr bwMode="auto">
              <a:xfrm>
                <a:off x="2498152" y="2566721"/>
                <a:ext cx="17368" cy="156030"/>
              </a:xfrm>
              <a:custGeom>
                <a:avLst/>
                <a:gdLst>
                  <a:gd name="T0" fmla="*/ 8 w 8"/>
                  <a:gd name="T1" fmla="*/ 0 h 71"/>
                  <a:gd name="T2" fmla="*/ 7 w 8"/>
                  <a:gd name="T3" fmla="*/ 1 h 71"/>
                  <a:gd name="T4" fmla="*/ 0 w 8"/>
                  <a:gd name="T5" fmla="*/ 35 h 71"/>
                  <a:gd name="T6" fmla="*/ 7 w 8"/>
                  <a:gd name="T7" fmla="*/ 70 h 71"/>
                  <a:gd name="T8" fmla="*/ 8 w 8"/>
                  <a:gd name="T9" fmla="*/ 71 h 71"/>
                  <a:gd name="T10" fmla="*/ 3 w 8"/>
                  <a:gd name="T11" fmla="*/ 35 h 71"/>
                  <a:gd name="T12" fmla="*/ 8 w 8"/>
                  <a:gd name="T13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71">
                    <a:moveTo>
                      <a:pt x="8" y="0"/>
                    </a:moveTo>
                    <a:cubicBezTo>
                      <a:pt x="8" y="0"/>
                      <a:pt x="7" y="0"/>
                      <a:pt x="7" y="1"/>
                    </a:cubicBezTo>
                    <a:cubicBezTo>
                      <a:pt x="3" y="10"/>
                      <a:pt x="0" y="15"/>
                      <a:pt x="0" y="35"/>
                    </a:cubicBezTo>
                    <a:cubicBezTo>
                      <a:pt x="0" y="55"/>
                      <a:pt x="3" y="61"/>
                      <a:pt x="7" y="70"/>
                    </a:cubicBezTo>
                    <a:cubicBezTo>
                      <a:pt x="7" y="70"/>
                      <a:pt x="8" y="70"/>
                      <a:pt x="8" y="71"/>
                    </a:cubicBezTo>
                    <a:cubicBezTo>
                      <a:pt x="5" y="62"/>
                      <a:pt x="3" y="47"/>
                      <a:pt x="3" y="35"/>
                    </a:cubicBezTo>
                    <a:cubicBezTo>
                      <a:pt x="3" y="23"/>
                      <a:pt x="5" y="8"/>
                      <a:pt x="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BA652"/>
                  </a:gs>
                  <a:gs pos="64500">
                    <a:srgbClr val="EFD099"/>
                  </a:gs>
                  <a:gs pos="42000">
                    <a:srgbClr val="D58F39"/>
                  </a:gs>
                  <a:gs pos="20000">
                    <a:srgbClr val="EED5A8"/>
                  </a:gs>
                  <a:gs pos="90000">
                    <a:srgbClr val="E6B764"/>
                  </a:gs>
                  <a:gs pos="100000">
                    <a:srgbClr val="975F1C"/>
                  </a:gs>
                </a:gsLst>
                <a:lin ang="5400000" scaled="0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76" name="Freeform 686"/>
              <p:cNvSpPr>
                <a:spLocks/>
              </p:cNvSpPr>
              <p:nvPr/>
            </p:nvSpPr>
            <p:spPr bwMode="auto">
              <a:xfrm>
                <a:off x="4585989" y="1680396"/>
                <a:ext cx="1156355" cy="926025"/>
              </a:xfrm>
              <a:custGeom>
                <a:avLst/>
                <a:gdLst>
                  <a:gd name="T0" fmla="*/ 0 w 535"/>
                  <a:gd name="T1" fmla="*/ 416 h 423"/>
                  <a:gd name="T2" fmla="*/ 165 w 535"/>
                  <a:gd name="T3" fmla="*/ 146 h 423"/>
                  <a:gd name="T4" fmla="*/ 488 w 535"/>
                  <a:gd name="T5" fmla="*/ 146 h 423"/>
                  <a:gd name="T6" fmla="*/ 402 w 535"/>
                  <a:gd name="T7" fmla="*/ 423 h 423"/>
                  <a:gd name="T8" fmla="*/ 0 w 535"/>
                  <a:gd name="T9" fmla="*/ 416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5" h="423">
                    <a:moveTo>
                      <a:pt x="0" y="416"/>
                    </a:moveTo>
                    <a:cubicBezTo>
                      <a:pt x="0" y="416"/>
                      <a:pt x="123" y="212"/>
                      <a:pt x="165" y="146"/>
                    </a:cubicBezTo>
                    <a:cubicBezTo>
                      <a:pt x="245" y="21"/>
                      <a:pt x="431" y="0"/>
                      <a:pt x="488" y="146"/>
                    </a:cubicBezTo>
                    <a:cubicBezTo>
                      <a:pt x="535" y="265"/>
                      <a:pt x="402" y="423"/>
                      <a:pt x="402" y="423"/>
                    </a:cubicBezTo>
                    <a:lnTo>
                      <a:pt x="0" y="416"/>
                    </a:lnTo>
                    <a:close/>
                  </a:path>
                </a:pathLst>
              </a:custGeom>
              <a:solidFill>
                <a:srgbClr val="FF6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77" name="Freeform 687"/>
              <p:cNvSpPr>
                <a:spLocks/>
              </p:cNvSpPr>
              <p:nvPr/>
            </p:nvSpPr>
            <p:spPr bwMode="auto">
              <a:xfrm>
                <a:off x="4600615" y="1680396"/>
                <a:ext cx="1157269" cy="926025"/>
              </a:xfrm>
              <a:custGeom>
                <a:avLst/>
                <a:gdLst>
                  <a:gd name="T0" fmla="*/ 0 w 535"/>
                  <a:gd name="T1" fmla="*/ 416 h 423"/>
                  <a:gd name="T2" fmla="*/ 165 w 535"/>
                  <a:gd name="T3" fmla="*/ 146 h 423"/>
                  <a:gd name="T4" fmla="*/ 488 w 535"/>
                  <a:gd name="T5" fmla="*/ 146 h 423"/>
                  <a:gd name="T6" fmla="*/ 402 w 535"/>
                  <a:gd name="T7" fmla="*/ 423 h 423"/>
                  <a:gd name="T8" fmla="*/ 0 w 535"/>
                  <a:gd name="T9" fmla="*/ 416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5" h="423">
                    <a:moveTo>
                      <a:pt x="0" y="416"/>
                    </a:moveTo>
                    <a:cubicBezTo>
                      <a:pt x="0" y="416"/>
                      <a:pt x="123" y="212"/>
                      <a:pt x="165" y="146"/>
                    </a:cubicBezTo>
                    <a:cubicBezTo>
                      <a:pt x="245" y="21"/>
                      <a:pt x="431" y="0"/>
                      <a:pt x="488" y="146"/>
                    </a:cubicBezTo>
                    <a:cubicBezTo>
                      <a:pt x="535" y="265"/>
                      <a:pt x="402" y="423"/>
                      <a:pt x="402" y="423"/>
                    </a:cubicBezTo>
                    <a:lnTo>
                      <a:pt x="0" y="416"/>
                    </a:lnTo>
                    <a:close/>
                  </a:path>
                </a:pathLst>
              </a:custGeom>
              <a:solidFill>
                <a:srgbClr val="DF0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78" name="Freeform 688"/>
              <p:cNvSpPr>
                <a:spLocks/>
              </p:cNvSpPr>
              <p:nvPr/>
            </p:nvSpPr>
            <p:spPr bwMode="auto">
              <a:xfrm>
                <a:off x="4587818" y="2643351"/>
                <a:ext cx="1141729" cy="194807"/>
              </a:xfrm>
              <a:custGeom>
                <a:avLst/>
                <a:gdLst>
                  <a:gd name="T0" fmla="*/ 0 w 528"/>
                  <a:gd name="T1" fmla="*/ 13 h 89"/>
                  <a:gd name="T2" fmla="*/ 488 w 528"/>
                  <a:gd name="T3" fmla="*/ 76 h 89"/>
                  <a:gd name="T4" fmla="*/ 523 w 528"/>
                  <a:gd name="T5" fmla="*/ 48 h 89"/>
                  <a:gd name="T6" fmla="*/ 402 w 528"/>
                  <a:gd name="T7" fmla="*/ 13 h 89"/>
                  <a:gd name="T8" fmla="*/ 0 w 528"/>
                  <a:gd name="T9" fmla="*/ 0 h 89"/>
                  <a:gd name="T10" fmla="*/ 0 w 528"/>
                  <a:gd name="T11" fmla="*/ 13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8" h="89">
                    <a:moveTo>
                      <a:pt x="0" y="13"/>
                    </a:moveTo>
                    <a:cubicBezTo>
                      <a:pt x="1" y="14"/>
                      <a:pt x="406" y="89"/>
                      <a:pt x="488" y="76"/>
                    </a:cubicBezTo>
                    <a:cubicBezTo>
                      <a:pt x="522" y="70"/>
                      <a:pt x="528" y="60"/>
                      <a:pt x="523" y="48"/>
                    </a:cubicBezTo>
                    <a:cubicBezTo>
                      <a:pt x="512" y="24"/>
                      <a:pt x="402" y="13"/>
                      <a:pt x="402" y="1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3"/>
                    </a:lnTo>
                    <a:close/>
                  </a:path>
                </a:pathLst>
              </a:custGeom>
              <a:gradFill>
                <a:gsLst>
                  <a:gs pos="0">
                    <a:srgbClr val="EE0600"/>
                  </a:gs>
                  <a:gs pos="100000">
                    <a:srgbClr val="FE735F"/>
                  </a:gs>
                </a:gsLst>
                <a:lin ang="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79" name="Freeform 689"/>
              <p:cNvSpPr>
                <a:spLocks/>
              </p:cNvSpPr>
              <p:nvPr/>
            </p:nvSpPr>
            <p:spPr bwMode="auto">
              <a:xfrm>
                <a:off x="4587818" y="2643351"/>
                <a:ext cx="1217600" cy="215119"/>
              </a:xfrm>
              <a:custGeom>
                <a:avLst/>
                <a:gdLst>
                  <a:gd name="T0" fmla="*/ 0 w 563"/>
                  <a:gd name="T1" fmla="*/ 0 h 98"/>
                  <a:gd name="T2" fmla="*/ 222 w 563"/>
                  <a:gd name="T3" fmla="*/ 43 h 98"/>
                  <a:gd name="T4" fmla="*/ 518 w 563"/>
                  <a:gd name="T5" fmla="*/ 39 h 98"/>
                  <a:gd name="T6" fmla="*/ 402 w 563"/>
                  <a:gd name="T7" fmla="*/ 0 h 98"/>
                  <a:gd name="T8" fmla="*/ 0 w 563"/>
                  <a:gd name="T9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3" h="98">
                    <a:moveTo>
                      <a:pt x="0" y="0"/>
                    </a:moveTo>
                    <a:cubicBezTo>
                      <a:pt x="0" y="0"/>
                      <a:pt x="154" y="33"/>
                      <a:pt x="222" y="43"/>
                    </a:cubicBezTo>
                    <a:cubicBezTo>
                      <a:pt x="354" y="62"/>
                      <a:pt x="563" y="98"/>
                      <a:pt x="518" y="39"/>
                    </a:cubicBezTo>
                    <a:cubicBezTo>
                      <a:pt x="503" y="19"/>
                      <a:pt x="402" y="0"/>
                      <a:pt x="40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10300"/>
                  </a:gs>
                  <a:gs pos="100000">
                    <a:srgbClr val="EE0600"/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80" name="Freeform 690"/>
              <p:cNvSpPr>
                <a:spLocks/>
              </p:cNvSpPr>
              <p:nvPr/>
            </p:nvSpPr>
            <p:spPr bwMode="auto">
              <a:xfrm>
                <a:off x="4637180" y="2085705"/>
                <a:ext cx="1019238" cy="501328"/>
              </a:xfrm>
              <a:custGeom>
                <a:avLst/>
                <a:gdLst>
                  <a:gd name="T0" fmla="*/ 387 w 471"/>
                  <a:gd name="T1" fmla="*/ 226 h 229"/>
                  <a:gd name="T2" fmla="*/ 393 w 471"/>
                  <a:gd name="T3" fmla="*/ 229 h 229"/>
                  <a:gd name="T4" fmla="*/ 471 w 471"/>
                  <a:gd name="T5" fmla="*/ 82 h 229"/>
                  <a:gd name="T6" fmla="*/ 148 w 471"/>
                  <a:gd name="T7" fmla="*/ 82 h 229"/>
                  <a:gd name="T8" fmla="*/ 0 w 471"/>
                  <a:gd name="T9" fmla="*/ 218 h 229"/>
                  <a:gd name="T10" fmla="*/ 387 w 471"/>
                  <a:gd name="T11" fmla="*/ 226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1" h="229">
                    <a:moveTo>
                      <a:pt x="387" y="226"/>
                    </a:moveTo>
                    <a:cubicBezTo>
                      <a:pt x="387" y="226"/>
                      <a:pt x="389" y="227"/>
                      <a:pt x="393" y="229"/>
                    </a:cubicBezTo>
                    <a:cubicBezTo>
                      <a:pt x="410" y="206"/>
                      <a:pt x="452" y="147"/>
                      <a:pt x="471" y="82"/>
                    </a:cubicBezTo>
                    <a:cubicBezTo>
                      <a:pt x="413" y="0"/>
                      <a:pt x="228" y="12"/>
                      <a:pt x="148" y="82"/>
                    </a:cubicBezTo>
                    <a:cubicBezTo>
                      <a:pt x="116" y="111"/>
                      <a:pt x="35" y="186"/>
                      <a:pt x="0" y="218"/>
                    </a:cubicBezTo>
                    <a:cubicBezTo>
                      <a:pt x="205" y="223"/>
                      <a:pt x="387" y="226"/>
                      <a:pt x="387" y="226"/>
                    </a:cubicBezTo>
                    <a:close/>
                  </a:path>
                </a:pathLst>
              </a:custGeom>
              <a:solidFill>
                <a:srgbClr val="8E0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  <p:sp>
            <p:nvSpPr>
              <p:cNvPr id="481" name="Freeform 652"/>
              <p:cNvSpPr>
                <a:spLocks/>
              </p:cNvSpPr>
              <p:nvPr/>
            </p:nvSpPr>
            <p:spPr bwMode="auto">
              <a:xfrm>
                <a:off x="3727636" y="2542717"/>
                <a:ext cx="1909585" cy="179112"/>
              </a:xfrm>
              <a:custGeom>
                <a:avLst/>
                <a:gdLst>
                  <a:gd name="T0" fmla="*/ 883 w 883"/>
                  <a:gd name="T1" fmla="*/ 48 h 97"/>
                  <a:gd name="T2" fmla="*/ 842 w 883"/>
                  <a:gd name="T3" fmla="*/ 19 h 97"/>
                  <a:gd name="T4" fmla="*/ 9 w 883"/>
                  <a:gd name="T5" fmla="*/ 0 h 97"/>
                  <a:gd name="T6" fmla="*/ 8 w 883"/>
                  <a:gd name="T7" fmla="*/ 0 h 97"/>
                  <a:gd name="T8" fmla="*/ 0 w 883"/>
                  <a:gd name="T9" fmla="*/ 48 h 97"/>
                  <a:gd name="T10" fmla="*/ 8 w 883"/>
                  <a:gd name="T11" fmla="*/ 97 h 97"/>
                  <a:gd name="T12" fmla="*/ 9 w 883"/>
                  <a:gd name="T13" fmla="*/ 97 h 97"/>
                  <a:gd name="T14" fmla="*/ 842 w 883"/>
                  <a:gd name="T15" fmla="*/ 77 h 97"/>
                  <a:gd name="T16" fmla="*/ 883 w 883"/>
                  <a:gd name="T17" fmla="*/ 4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3" h="97">
                    <a:moveTo>
                      <a:pt x="883" y="48"/>
                    </a:moveTo>
                    <a:cubicBezTo>
                      <a:pt x="883" y="39"/>
                      <a:pt x="842" y="19"/>
                      <a:pt x="842" y="19"/>
                    </a:cubicBezTo>
                    <a:cubicBezTo>
                      <a:pt x="842" y="19"/>
                      <a:pt x="11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0" y="26"/>
                      <a:pt x="0" y="48"/>
                    </a:cubicBezTo>
                    <a:cubicBezTo>
                      <a:pt x="0" y="71"/>
                      <a:pt x="4" y="95"/>
                      <a:pt x="8" y="97"/>
                    </a:cubicBezTo>
                    <a:cubicBezTo>
                      <a:pt x="9" y="97"/>
                      <a:pt x="9" y="97"/>
                      <a:pt x="9" y="97"/>
                    </a:cubicBezTo>
                    <a:cubicBezTo>
                      <a:pt x="11" y="97"/>
                      <a:pt x="842" y="77"/>
                      <a:pt x="842" y="77"/>
                    </a:cubicBezTo>
                    <a:cubicBezTo>
                      <a:pt x="842" y="77"/>
                      <a:pt x="883" y="58"/>
                      <a:pt x="883" y="48"/>
                    </a:cubicBezTo>
                    <a:close/>
                  </a:path>
                </a:pathLst>
              </a:custGeom>
              <a:gradFill>
                <a:gsLst>
                  <a:gs pos="46000">
                    <a:schemeClr val="bg1">
                      <a:alpha val="30000"/>
                    </a:schemeClr>
                  </a:gs>
                  <a:gs pos="0">
                    <a:srgbClr val="FF3E2F">
                      <a:alpha val="0"/>
                    </a:srgbClr>
                  </a:gs>
                  <a:gs pos="100000">
                    <a:srgbClr val="791104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013"/>
              </a:p>
            </p:txBody>
          </p:sp>
        </p:grpSp>
        <p:sp>
          <p:nvSpPr>
            <p:cNvPr id="428" name="Freeform 723"/>
            <p:cNvSpPr>
              <a:spLocks/>
            </p:cNvSpPr>
            <p:nvPr/>
          </p:nvSpPr>
          <p:spPr bwMode="auto">
            <a:xfrm>
              <a:off x="3600209" y="3174085"/>
              <a:ext cx="1313582" cy="2120718"/>
            </a:xfrm>
            <a:custGeom>
              <a:avLst/>
              <a:gdLst>
                <a:gd name="T0" fmla="*/ 358 w 607"/>
                <a:gd name="T1" fmla="*/ 23 h 970"/>
                <a:gd name="T2" fmla="*/ 367 w 607"/>
                <a:gd name="T3" fmla="*/ 51 h 970"/>
                <a:gd name="T4" fmla="*/ 327 w 607"/>
                <a:gd name="T5" fmla="*/ 177 h 970"/>
                <a:gd name="T6" fmla="*/ 278 w 607"/>
                <a:gd name="T7" fmla="*/ 122 h 970"/>
                <a:gd name="T8" fmla="*/ 154 w 607"/>
                <a:gd name="T9" fmla="*/ 25 h 970"/>
                <a:gd name="T10" fmla="*/ 43 w 607"/>
                <a:gd name="T11" fmla="*/ 27 h 970"/>
                <a:gd name="T12" fmla="*/ 42 w 607"/>
                <a:gd name="T13" fmla="*/ 28 h 970"/>
                <a:gd name="T14" fmla="*/ 28 w 607"/>
                <a:gd name="T15" fmla="*/ 149 h 970"/>
                <a:gd name="T16" fmla="*/ 184 w 607"/>
                <a:gd name="T17" fmla="*/ 306 h 970"/>
                <a:gd name="T18" fmla="*/ 98 w 607"/>
                <a:gd name="T19" fmla="*/ 560 h 970"/>
                <a:gd name="T20" fmla="*/ 126 w 607"/>
                <a:gd name="T21" fmla="*/ 773 h 970"/>
                <a:gd name="T22" fmla="*/ 231 w 607"/>
                <a:gd name="T23" fmla="*/ 970 h 970"/>
                <a:gd name="T24" fmla="*/ 545 w 607"/>
                <a:gd name="T25" fmla="*/ 796 h 970"/>
                <a:gd name="T26" fmla="*/ 500 w 607"/>
                <a:gd name="T27" fmla="*/ 693 h 970"/>
                <a:gd name="T28" fmla="*/ 489 w 607"/>
                <a:gd name="T29" fmla="*/ 589 h 970"/>
                <a:gd name="T30" fmla="*/ 594 w 607"/>
                <a:gd name="T31" fmla="*/ 170 h 970"/>
                <a:gd name="T32" fmla="*/ 571 w 607"/>
                <a:gd name="T33" fmla="*/ 17 h 970"/>
                <a:gd name="T34" fmla="*/ 358 w 607"/>
                <a:gd name="T35" fmla="*/ 23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7" h="970">
                  <a:moveTo>
                    <a:pt x="358" y="23"/>
                  </a:moveTo>
                  <a:cubicBezTo>
                    <a:pt x="367" y="51"/>
                    <a:pt x="367" y="51"/>
                    <a:pt x="367" y="51"/>
                  </a:cubicBezTo>
                  <a:cubicBezTo>
                    <a:pt x="327" y="177"/>
                    <a:pt x="327" y="177"/>
                    <a:pt x="327" y="177"/>
                  </a:cubicBezTo>
                  <a:cubicBezTo>
                    <a:pt x="278" y="122"/>
                    <a:pt x="278" y="122"/>
                    <a:pt x="278" y="122"/>
                  </a:cubicBezTo>
                  <a:cubicBezTo>
                    <a:pt x="154" y="25"/>
                    <a:pt x="154" y="25"/>
                    <a:pt x="154" y="25"/>
                  </a:cubicBezTo>
                  <a:cubicBezTo>
                    <a:pt x="121" y="0"/>
                    <a:pt x="75" y="1"/>
                    <a:pt x="43" y="27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6" y="58"/>
                    <a:pt x="0" y="112"/>
                    <a:pt x="28" y="149"/>
                  </a:cubicBezTo>
                  <a:cubicBezTo>
                    <a:pt x="184" y="306"/>
                    <a:pt x="184" y="306"/>
                    <a:pt x="184" y="306"/>
                  </a:cubicBezTo>
                  <a:cubicBezTo>
                    <a:pt x="98" y="560"/>
                    <a:pt x="98" y="560"/>
                    <a:pt x="98" y="560"/>
                  </a:cubicBezTo>
                  <a:cubicBezTo>
                    <a:pt x="81" y="624"/>
                    <a:pt x="95" y="715"/>
                    <a:pt x="126" y="773"/>
                  </a:cubicBezTo>
                  <a:cubicBezTo>
                    <a:pt x="231" y="970"/>
                    <a:pt x="231" y="970"/>
                    <a:pt x="231" y="970"/>
                  </a:cubicBezTo>
                  <a:cubicBezTo>
                    <a:pt x="545" y="796"/>
                    <a:pt x="545" y="796"/>
                    <a:pt x="545" y="796"/>
                  </a:cubicBezTo>
                  <a:cubicBezTo>
                    <a:pt x="500" y="693"/>
                    <a:pt x="500" y="693"/>
                    <a:pt x="500" y="693"/>
                  </a:cubicBezTo>
                  <a:cubicBezTo>
                    <a:pt x="486" y="660"/>
                    <a:pt x="482" y="624"/>
                    <a:pt x="489" y="589"/>
                  </a:cubicBezTo>
                  <a:cubicBezTo>
                    <a:pt x="594" y="170"/>
                    <a:pt x="594" y="170"/>
                    <a:pt x="594" y="170"/>
                  </a:cubicBezTo>
                  <a:cubicBezTo>
                    <a:pt x="607" y="120"/>
                    <a:pt x="597" y="61"/>
                    <a:pt x="571" y="17"/>
                  </a:cubicBezTo>
                  <a:lnTo>
                    <a:pt x="358" y="23"/>
                  </a:lnTo>
                  <a:close/>
                </a:path>
              </a:pathLst>
            </a:custGeom>
            <a:solidFill>
              <a:srgbClr val="F8D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429" name="Freeform 724"/>
            <p:cNvSpPr>
              <a:spLocks/>
            </p:cNvSpPr>
            <p:nvPr/>
          </p:nvSpPr>
          <p:spPr bwMode="auto">
            <a:xfrm>
              <a:off x="3689791" y="3230403"/>
              <a:ext cx="250467" cy="247432"/>
            </a:xfrm>
            <a:custGeom>
              <a:avLst/>
              <a:gdLst>
                <a:gd name="T0" fmla="*/ 83 w 116"/>
                <a:gd name="T1" fmla="*/ 13 h 113"/>
                <a:gd name="T2" fmla="*/ 23 w 116"/>
                <a:gd name="T3" fmla="*/ 14 h 113"/>
                <a:gd name="T4" fmla="*/ 22 w 116"/>
                <a:gd name="T5" fmla="*/ 15 h 113"/>
                <a:gd name="T6" fmla="*/ 15 w 116"/>
                <a:gd name="T7" fmla="*/ 80 h 113"/>
                <a:gd name="T8" fmla="*/ 38 w 116"/>
                <a:gd name="T9" fmla="*/ 104 h 113"/>
                <a:gd name="T10" fmla="*/ 70 w 116"/>
                <a:gd name="T11" fmla="*/ 103 h 113"/>
                <a:gd name="T12" fmla="*/ 107 w 116"/>
                <a:gd name="T13" fmla="*/ 62 h 113"/>
                <a:gd name="T14" fmla="*/ 104 w 116"/>
                <a:gd name="T15" fmla="*/ 30 h 113"/>
                <a:gd name="T16" fmla="*/ 83 w 116"/>
                <a:gd name="T17" fmla="*/ 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13">
                  <a:moveTo>
                    <a:pt x="83" y="13"/>
                  </a:moveTo>
                  <a:cubicBezTo>
                    <a:pt x="65" y="0"/>
                    <a:pt x="40" y="0"/>
                    <a:pt x="23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3" y="31"/>
                    <a:pt x="0" y="60"/>
                    <a:pt x="15" y="80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47" y="113"/>
                    <a:pt x="62" y="113"/>
                    <a:pt x="70" y="103"/>
                  </a:cubicBezTo>
                  <a:cubicBezTo>
                    <a:pt x="107" y="62"/>
                    <a:pt x="107" y="62"/>
                    <a:pt x="107" y="62"/>
                  </a:cubicBezTo>
                  <a:cubicBezTo>
                    <a:pt x="116" y="53"/>
                    <a:pt x="114" y="38"/>
                    <a:pt x="104" y="30"/>
                  </a:cubicBezTo>
                  <a:lnTo>
                    <a:pt x="83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430" name="矩形 1683"/>
            <p:cNvSpPr/>
            <p:nvPr/>
          </p:nvSpPr>
          <p:spPr>
            <a:xfrm rot="2691279">
              <a:off x="3597134" y="3632580"/>
              <a:ext cx="367644" cy="74617"/>
            </a:xfrm>
            <a:custGeom>
              <a:avLst/>
              <a:gdLst>
                <a:gd name="connsiteX0" fmla="*/ 0 w 621070"/>
                <a:gd name="connsiteY0" fmla="*/ 0 h 114934"/>
                <a:gd name="connsiteX1" fmla="*/ 621070 w 621070"/>
                <a:gd name="connsiteY1" fmla="*/ 0 h 114934"/>
                <a:gd name="connsiteX2" fmla="*/ 621070 w 621070"/>
                <a:gd name="connsiteY2" fmla="*/ 114934 h 114934"/>
                <a:gd name="connsiteX3" fmla="*/ 0 w 621070"/>
                <a:gd name="connsiteY3" fmla="*/ 114934 h 114934"/>
                <a:gd name="connsiteX4" fmla="*/ 0 w 621070"/>
                <a:gd name="connsiteY4" fmla="*/ 0 h 114934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61515 w 661515"/>
                <a:gd name="connsiteY2" fmla="*/ 114934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67"/>
                <a:gd name="connsiteY0" fmla="*/ 0 h 128302"/>
                <a:gd name="connsiteX1" fmla="*/ 661515 w 661567"/>
                <a:gd name="connsiteY1" fmla="*/ 0 h 128302"/>
                <a:gd name="connsiteX2" fmla="*/ 661567 w 661567"/>
                <a:gd name="connsiteY2" fmla="*/ 94729 h 128302"/>
                <a:gd name="connsiteX3" fmla="*/ 0 w 661567"/>
                <a:gd name="connsiteY3" fmla="*/ 128302 h 128302"/>
                <a:gd name="connsiteX4" fmla="*/ 40445 w 661567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515" h="128302">
                  <a:moveTo>
                    <a:pt x="40445" y="0"/>
                  </a:moveTo>
                  <a:lnTo>
                    <a:pt x="661515" y="0"/>
                  </a:lnTo>
                  <a:cubicBezTo>
                    <a:pt x="661532" y="31576"/>
                    <a:pt x="640617" y="63101"/>
                    <a:pt x="619681" y="101361"/>
                  </a:cubicBezTo>
                  <a:lnTo>
                    <a:pt x="0" y="128302"/>
                  </a:lnTo>
                  <a:lnTo>
                    <a:pt x="40445" y="0"/>
                  </a:lnTo>
                  <a:close/>
                </a:path>
              </a:pathLst>
            </a:custGeom>
            <a:gradFill>
              <a:gsLst>
                <a:gs pos="0">
                  <a:srgbClr val="7B480B">
                    <a:alpha val="70000"/>
                  </a:srgbClr>
                </a:gs>
                <a:gs pos="100000">
                  <a:srgbClr val="F8D5AC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/>
            </a:p>
          </p:txBody>
        </p:sp>
        <p:sp>
          <p:nvSpPr>
            <p:cNvPr id="431" name="Freeform 725"/>
            <p:cNvSpPr>
              <a:spLocks/>
            </p:cNvSpPr>
            <p:nvPr/>
          </p:nvSpPr>
          <p:spPr bwMode="auto">
            <a:xfrm>
              <a:off x="3490515" y="2626594"/>
              <a:ext cx="259608" cy="87709"/>
            </a:xfrm>
            <a:custGeom>
              <a:avLst/>
              <a:gdLst>
                <a:gd name="T0" fmla="*/ 120 w 120"/>
                <a:gd name="T1" fmla="*/ 0 h 40"/>
                <a:gd name="T2" fmla="*/ 26 w 120"/>
                <a:gd name="T3" fmla="*/ 0 h 40"/>
                <a:gd name="T4" fmla="*/ 0 w 120"/>
                <a:gd name="T5" fmla="*/ 7 h 40"/>
                <a:gd name="T6" fmla="*/ 38 w 120"/>
                <a:gd name="T7" fmla="*/ 40 h 40"/>
                <a:gd name="T8" fmla="*/ 120 w 120"/>
                <a:gd name="T9" fmla="*/ 40 h 40"/>
                <a:gd name="T10" fmla="*/ 120 w 120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40">
                  <a:moveTo>
                    <a:pt x="120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7" y="0"/>
                    <a:pt x="8" y="2"/>
                    <a:pt x="0" y="7"/>
                  </a:cubicBezTo>
                  <a:cubicBezTo>
                    <a:pt x="5" y="21"/>
                    <a:pt x="16" y="40"/>
                    <a:pt x="38" y="40"/>
                  </a:cubicBezTo>
                  <a:cubicBezTo>
                    <a:pt x="73" y="40"/>
                    <a:pt x="120" y="40"/>
                    <a:pt x="120" y="40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432" name="Freeform 726"/>
            <p:cNvSpPr>
              <a:spLocks/>
            </p:cNvSpPr>
            <p:nvPr/>
          </p:nvSpPr>
          <p:spPr bwMode="auto">
            <a:xfrm>
              <a:off x="3611178" y="3278412"/>
              <a:ext cx="406781" cy="750607"/>
            </a:xfrm>
            <a:custGeom>
              <a:avLst/>
              <a:gdLst>
                <a:gd name="T0" fmla="*/ 121 w 188"/>
                <a:gd name="T1" fmla="*/ 285 h 343"/>
                <a:gd name="T2" fmla="*/ 144 w 188"/>
                <a:gd name="T3" fmla="*/ 343 h 343"/>
                <a:gd name="T4" fmla="*/ 188 w 188"/>
                <a:gd name="T5" fmla="*/ 240 h 343"/>
                <a:gd name="T6" fmla="*/ 32 w 188"/>
                <a:gd name="T7" fmla="*/ 83 h 343"/>
                <a:gd name="T8" fmla="*/ 20 w 188"/>
                <a:gd name="T9" fmla="*/ 0 h 343"/>
                <a:gd name="T10" fmla="*/ 23 w 188"/>
                <a:gd name="T11" fmla="*/ 101 h 343"/>
                <a:gd name="T12" fmla="*/ 153 w 188"/>
                <a:gd name="T13" fmla="*/ 236 h 343"/>
                <a:gd name="T14" fmla="*/ 121 w 188"/>
                <a:gd name="T15" fmla="*/ 28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8" h="343">
                  <a:moveTo>
                    <a:pt x="121" y="285"/>
                  </a:moveTo>
                  <a:cubicBezTo>
                    <a:pt x="122" y="285"/>
                    <a:pt x="143" y="343"/>
                    <a:pt x="144" y="343"/>
                  </a:cubicBezTo>
                  <a:cubicBezTo>
                    <a:pt x="188" y="240"/>
                    <a:pt x="188" y="240"/>
                    <a:pt x="188" y="240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14" y="58"/>
                    <a:pt x="10" y="27"/>
                    <a:pt x="20" y="0"/>
                  </a:cubicBezTo>
                  <a:cubicBezTo>
                    <a:pt x="0" y="30"/>
                    <a:pt x="0" y="71"/>
                    <a:pt x="23" y="101"/>
                  </a:cubicBezTo>
                  <a:cubicBezTo>
                    <a:pt x="153" y="236"/>
                    <a:pt x="153" y="236"/>
                    <a:pt x="153" y="236"/>
                  </a:cubicBezTo>
                  <a:lnTo>
                    <a:pt x="121" y="285"/>
                  </a:lnTo>
                  <a:close/>
                </a:path>
              </a:pathLst>
            </a:custGeom>
            <a:solidFill>
              <a:srgbClr val="DBB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433" name="Freeform 609"/>
            <p:cNvSpPr>
              <a:spLocks/>
            </p:cNvSpPr>
            <p:nvPr/>
          </p:nvSpPr>
          <p:spPr bwMode="auto">
            <a:xfrm>
              <a:off x="4006004" y="4736689"/>
              <a:ext cx="823617" cy="624121"/>
            </a:xfrm>
            <a:custGeom>
              <a:avLst/>
              <a:gdLst>
                <a:gd name="T0" fmla="*/ 381 w 381"/>
                <a:gd name="T1" fmla="*/ 112 h 286"/>
                <a:gd name="T2" fmla="*/ 336 w 381"/>
                <a:gd name="T3" fmla="*/ 9 h 286"/>
                <a:gd name="T4" fmla="*/ 0 w 381"/>
                <a:gd name="T5" fmla="*/ 160 h 286"/>
                <a:gd name="T6" fmla="*/ 67 w 381"/>
                <a:gd name="T7" fmla="*/ 286 h 286"/>
                <a:gd name="T8" fmla="*/ 381 w 381"/>
                <a:gd name="T9" fmla="*/ 112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" h="286">
                  <a:moveTo>
                    <a:pt x="381" y="112"/>
                  </a:moveTo>
                  <a:cubicBezTo>
                    <a:pt x="336" y="9"/>
                    <a:pt x="336" y="9"/>
                    <a:pt x="336" y="9"/>
                  </a:cubicBezTo>
                  <a:cubicBezTo>
                    <a:pt x="332" y="0"/>
                    <a:pt x="0" y="160"/>
                    <a:pt x="0" y="160"/>
                  </a:cubicBezTo>
                  <a:cubicBezTo>
                    <a:pt x="67" y="286"/>
                    <a:pt x="67" y="286"/>
                    <a:pt x="67" y="286"/>
                  </a:cubicBezTo>
                  <a:lnTo>
                    <a:pt x="381" y="112"/>
                  </a:lnTo>
                  <a:close/>
                </a:path>
              </a:pathLst>
            </a:custGeom>
            <a:solidFill>
              <a:srgbClr val="ECC0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434" name="Freeform 610"/>
            <p:cNvSpPr>
              <a:spLocks/>
            </p:cNvSpPr>
            <p:nvPr/>
          </p:nvSpPr>
          <p:spPr bwMode="auto">
            <a:xfrm>
              <a:off x="3906365" y="4730227"/>
              <a:ext cx="1374827" cy="1484595"/>
            </a:xfrm>
            <a:custGeom>
              <a:avLst/>
              <a:gdLst>
                <a:gd name="T0" fmla="*/ 0 w 1504"/>
                <a:gd name="T1" fmla="*/ 508 h 1608"/>
                <a:gd name="T2" fmla="*/ 929 w 1504"/>
                <a:gd name="T3" fmla="*/ 0 h 1608"/>
                <a:gd name="T4" fmla="*/ 1504 w 1504"/>
                <a:gd name="T5" fmla="*/ 1121 h 1608"/>
                <a:gd name="T6" fmla="*/ 575 w 1504"/>
                <a:gd name="T7" fmla="*/ 1608 h 1608"/>
                <a:gd name="T8" fmla="*/ 0 w 1504"/>
                <a:gd name="T9" fmla="*/ 508 h 1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4" h="1608">
                  <a:moveTo>
                    <a:pt x="0" y="508"/>
                  </a:moveTo>
                  <a:lnTo>
                    <a:pt x="929" y="0"/>
                  </a:lnTo>
                  <a:lnTo>
                    <a:pt x="1504" y="1121"/>
                  </a:lnTo>
                  <a:lnTo>
                    <a:pt x="575" y="1608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435" name="Freeform 612"/>
            <p:cNvSpPr>
              <a:spLocks/>
            </p:cNvSpPr>
            <p:nvPr/>
          </p:nvSpPr>
          <p:spPr bwMode="auto">
            <a:xfrm>
              <a:off x="3995034" y="5037671"/>
              <a:ext cx="825446" cy="625044"/>
            </a:xfrm>
            <a:custGeom>
              <a:avLst/>
              <a:gdLst>
                <a:gd name="T0" fmla="*/ 382 w 382"/>
                <a:gd name="T1" fmla="*/ 112 h 286"/>
                <a:gd name="T2" fmla="*/ 337 w 382"/>
                <a:gd name="T3" fmla="*/ 9 h 286"/>
                <a:gd name="T4" fmla="*/ 0 w 382"/>
                <a:gd name="T5" fmla="*/ 159 h 286"/>
                <a:gd name="T6" fmla="*/ 68 w 382"/>
                <a:gd name="T7" fmla="*/ 286 h 286"/>
                <a:gd name="T8" fmla="*/ 382 w 382"/>
                <a:gd name="T9" fmla="*/ 112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2" h="286">
                  <a:moveTo>
                    <a:pt x="382" y="112"/>
                  </a:moveTo>
                  <a:cubicBezTo>
                    <a:pt x="337" y="9"/>
                    <a:pt x="337" y="9"/>
                    <a:pt x="337" y="9"/>
                  </a:cubicBezTo>
                  <a:cubicBezTo>
                    <a:pt x="333" y="0"/>
                    <a:pt x="0" y="159"/>
                    <a:pt x="0" y="159"/>
                  </a:cubicBezTo>
                  <a:cubicBezTo>
                    <a:pt x="68" y="286"/>
                    <a:pt x="68" y="286"/>
                    <a:pt x="68" y="286"/>
                  </a:cubicBezTo>
                  <a:lnTo>
                    <a:pt x="382" y="11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436" name="Freeform 613"/>
            <p:cNvSpPr>
              <a:spLocks/>
            </p:cNvSpPr>
            <p:nvPr/>
          </p:nvSpPr>
          <p:spPr bwMode="auto">
            <a:xfrm>
              <a:off x="3953900" y="4941652"/>
              <a:ext cx="1508288" cy="1633239"/>
            </a:xfrm>
            <a:custGeom>
              <a:avLst/>
              <a:gdLst>
                <a:gd name="T0" fmla="*/ 0 w 1650"/>
                <a:gd name="T1" fmla="*/ 558 h 1769"/>
                <a:gd name="T2" fmla="*/ 1019 w 1650"/>
                <a:gd name="T3" fmla="*/ 0 h 1769"/>
                <a:gd name="T4" fmla="*/ 1650 w 1650"/>
                <a:gd name="T5" fmla="*/ 1232 h 1769"/>
                <a:gd name="T6" fmla="*/ 631 w 1650"/>
                <a:gd name="T7" fmla="*/ 1769 h 1769"/>
                <a:gd name="T8" fmla="*/ 0 w 1650"/>
                <a:gd name="T9" fmla="*/ 558 h 1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0" h="1769">
                  <a:moveTo>
                    <a:pt x="0" y="558"/>
                  </a:moveTo>
                  <a:lnTo>
                    <a:pt x="1019" y="0"/>
                  </a:lnTo>
                  <a:lnTo>
                    <a:pt x="1650" y="1232"/>
                  </a:lnTo>
                  <a:lnTo>
                    <a:pt x="631" y="1769"/>
                  </a:lnTo>
                  <a:lnTo>
                    <a:pt x="0" y="558"/>
                  </a:lnTo>
                  <a:close/>
                </a:path>
              </a:pathLst>
            </a:custGeom>
            <a:solidFill>
              <a:srgbClr val="5555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437" name="Freeform 614"/>
            <p:cNvSpPr>
              <a:spLocks noEditPoints="1"/>
            </p:cNvSpPr>
            <p:nvPr/>
          </p:nvSpPr>
          <p:spPr bwMode="auto">
            <a:xfrm>
              <a:off x="4085532" y="5469754"/>
              <a:ext cx="107865" cy="109868"/>
            </a:xfrm>
            <a:custGeom>
              <a:avLst/>
              <a:gdLst>
                <a:gd name="T0" fmla="*/ 25 w 50"/>
                <a:gd name="T1" fmla="*/ 0 h 50"/>
                <a:gd name="T2" fmla="*/ 0 w 50"/>
                <a:gd name="T3" fmla="*/ 25 h 50"/>
                <a:gd name="T4" fmla="*/ 25 w 50"/>
                <a:gd name="T5" fmla="*/ 50 h 50"/>
                <a:gd name="T6" fmla="*/ 50 w 50"/>
                <a:gd name="T7" fmla="*/ 25 h 50"/>
                <a:gd name="T8" fmla="*/ 25 w 50"/>
                <a:gd name="T9" fmla="*/ 0 h 50"/>
                <a:gd name="T10" fmla="*/ 36 w 50"/>
                <a:gd name="T11" fmla="*/ 37 h 50"/>
                <a:gd name="T12" fmla="*/ 25 w 50"/>
                <a:gd name="T13" fmla="*/ 41 h 50"/>
                <a:gd name="T14" fmla="*/ 14 w 50"/>
                <a:gd name="T15" fmla="*/ 37 h 50"/>
                <a:gd name="T16" fmla="*/ 9 w 50"/>
                <a:gd name="T17" fmla="*/ 25 h 50"/>
                <a:gd name="T18" fmla="*/ 14 w 50"/>
                <a:gd name="T19" fmla="*/ 14 h 50"/>
                <a:gd name="T20" fmla="*/ 25 w 50"/>
                <a:gd name="T21" fmla="*/ 9 h 50"/>
                <a:gd name="T22" fmla="*/ 36 w 50"/>
                <a:gd name="T23" fmla="*/ 14 h 50"/>
                <a:gd name="T24" fmla="*/ 41 w 50"/>
                <a:gd name="T25" fmla="*/ 25 h 50"/>
                <a:gd name="T26" fmla="*/ 36 w 50"/>
                <a:gd name="T27" fmla="*/ 3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50"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0"/>
                    <a:pt x="25" y="50"/>
                  </a:cubicBezTo>
                  <a:cubicBezTo>
                    <a:pt x="39" y="50"/>
                    <a:pt x="50" y="39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36" y="37"/>
                  </a:moveTo>
                  <a:cubicBezTo>
                    <a:pt x="33" y="40"/>
                    <a:pt x="29" y="41"/>
                    <a:pt x="25" y="41"/>
                  </a:cubicBezTo>
                  <a:cubicBezTo>
                    <a:pt x="20" y="41"/>
                    <a:pt x="16" y="40"/>
                    <a:pt x="14" y="37"/>
                  </a:cubicBezTo>
                  <a:cubicBezTo>
                    <a:pt x="11" y="34"/>
                    <a:pt x="9" y="30"/>
                    <a:pt x="9" y="25"/>
                  </a:cubicBezTo>
                  <a:cubicBezTo>
                    <a:pt x="9" y="21"/>
                    <a:pt x="11" y="17"/>
                    <a:pt x="14" y="14"/>
                  </a:cubicBezTo>
                  <a:cubicBezTo>
                    <a:pt x="16" y="11"/>
                    <a:pt x="20" y="9"/>
                    <a:pt x="25" y="9"/>
                  </a:cubicBezTo>
                  <a:cubicBezTo>
                    <a:pt x="29" y="9"/>
                    <a:pt x="33" y="11"/>
                    <a:pt x="36" y="14"/>
                  </a:cubicBezTo>
                  <a:cubicBezTo>
                    <a:pt x="39" y="17"/>
                    <a:pt x="41" y="21"/>
                    <a:pt x="41" y="25"/>
                  </a:cubicBezTo>
                  <a:cubicBezTo>
                    <a:pt x="41" y="30"/>
                    <a:pt x="39" y="34"/>
                    <a:pt x="3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013"/>
            </a:p>
          </p:txBody>
        </p:sp>
        <p:sp>
          <p:nvSpPr>
            <p:cNvPr id="438" name="矩形 1683"/>
            <p:cNvSpPr/>
            <p:nvPr/>
          </p:nvSpPr>
          <p:spPr>
            <a:xfrm rot="19988958">
              <a:off x="3433811" y="3592213"/>
              <a:ext cx="291776" cy="72101"/>
            </a:xfrm>
            <a:custGeom>
              <a:avLst/>
              <a:gdLst>
                <a:gd name="connsiteX0" fmla="*/ 0 w 621070"/>
                <a:gd name="connsiteY0" fmla="*/ 0 h 114934"/>
                <a:gd name="connsiteX1" fmla="*/ 621070 w 621070"/>
                <a:gd name="connsiteY1" fmla="*/ 0 h 114934"/>
                <a:gd name="connsiteX2" fmla="*/ 621070 w 621070"/>
                <a:gd name="connsiteY2" fmla="*/ 114934 h 114934"/>
                <a:gd name="connsiteX3" fmla="*/ 0 w 621070"/>
                <a:gd name="connsiteY3" fmla="*/ 114934 h 114934"/>
                <a:gd name="connsiteX4" fmla="*/ 0 w 621070"/>
                <a:gd name="connsiteY4" fmla="*/ 0 h 114934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61515 w 661515"/>
                <a:gd name="connsiteY2" fmla="*/ 114934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67"/>
                <a:gd name="connsiteY0" fmla="*/ 0 h 128302"/>
                <a:gd name="connsiteX1" fmla="*/ 661515 w 661567"/>
                <a:gd name="connsiteY1" fmla="*/ 0 h 128302"/>
                <a:gd name="connsiteX2" fmla="*/ 661567 w 661567"/>
                <a:gd name="connsiteY2" fmla="*/ 94729 h 128302"/>
                <a:gd name="connsiteX3" fmla="*/ 0 w 661567"/>
                <a:gd name="connsiteY3" fmla="*/ 128302 h 128302"/>
                <a:gd name="connsiteX4" fmla="*/ 40445 w 661567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40445 w 661515"/>
                <a:gd name="connsiteY0" fmla="*/ 0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40445 w 661515"/>
                <a:gd name="connsiteY4" fmla="*/ 0 h 128302"/>
                <a:gd name="connsiteX0" fmla="*/ 101873 w 661515"/>
                <a:gd name="connsiteY0" fmla="*/ 4487 h 128302"/>
                <a:gd name="connsiteX1" fmla="*/ 661515 w 661515"/>
                <a:gd name="connsiteY1" fmla="*/ 0 h 128302"/>
                <a:gd name="connsiteX2" fmla="*/ 619681 w 661515"/>
                <a:gd name="connsiteY2" fmla="*/ 101361 h 128302"/>
                <a:gd name="connsiteX3" fmla="*/ 0 w 661515"/>
                <a:gd name="connsiteY3" fmla="*/ 128302 h 128302"/>
                <a:gd name="connsiteX4" fmla="*/ 101873 w 661515"/>
                <a:gd name="connsiteY4" fmla="*/ 4487 h 128302"/>
                <a:gd name="connsiteX0" fmla="*/ 120424 w 680066"/>
                <a:gd name="connsiteY0" fmla="*/ 4487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20424 w 680066"/>
                <a:gd name="connsiteY4" fmla="*/ 4487 h 123974"/>
                <a:gd name="connsiteX0" fmla="*/ 120424 w 680066"/>
                <a:gd name="connsiteY0" fmla="*/ 4487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20424 w 680066"/>
                <a:gd name="connsiteY4" fmla="*/ 4487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  <a:gd name="connsiteX0" fmla="*/ 153269 w 680066"/>
                <a:gd name="connsiteY0" fmla="*/ 8868 h 123974"/>
                <a:gd name="connsiteX1" fmla="*/ 680066 w 680066"/>
                <a:gd name="connsiteY1" fmla="*/ 0 h 123974"/>
                <a:gd name="connsiteX2" fmla="*/ 638232 w 680066"/>
                <a:gd name="connsiteY2" fmla="*/ 101361 h 123974"/>
                <a:gd name="connsiteX3" fmla="*/ 0 w 680066"/>
                <a:gd name="connsiteY3" fmla="*/ 123974 h 123974"/>
                <a:gd name="connsiteX4" fmla="*/ 153269 w 680066"/>
                <a:gd name="connsiteY4" fmla="*/ 8868 h 12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066" h="123974">
                  <a:moveTo>
                    <a:pt x="153269" y="8868"/>
                  </a:moveTo>
                  <a:lnTo>
                    <a:pt x="680066" y="0"/>
                  </a:lnTo>
                  <a:cubicBezTo>
                    <a:pt x="680083" y="31576"/>
                    <a:pt x="659168" y="63101"/>
                    <a:pt x="638232" y="101361"/>
                  </a:cubicBezTo>
                  <a:lnTo>
                    <a:pt x="0" y="123974"/>
                  </a:lnTo>
                  <a:cubicBezTo>
                    <a:pt x="10042" y="96813"/>
                    <a:pt x="75955" y="50688"/>
                    <a:pt x="153269" y="8868"/>
                  </a:cubicBezTo>
                  <a:close/>
                </a:path>
              </a:pathLst>
            </a:custGeom>
            <a:gradFill>
              <a:gsLst>
                <a:gs pos="0">
                  <a:srgbClr val="7B480B">
                    <a:alpha val="70000"/>
                  </a:srgbClr>
                </a:gs>
                <a:gs pos="100000">
                  <a:srgbClr val="F8D5AC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013"/>
            </a:p>
          </p:txBody>
        </p:sp>
      </p:grpSp>
      <p:sp>
        <p:nvSpPr>
          <p:cNvPr id="487" name="Прямоугольник 486"/>
          <p:cNvSpPr/>
          <p:nvPr/>
        </p:nvSpPr>
        <p:spPr>
          <a:xfrm>
            <a:off x="4786422" y="3841389"/>
            <a:ext cx="16421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навик</a:t>
            </a:r>
            <a:endParaRPr lang="uk-U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8" name="TextBox 487"/>
          <p:cNvSpPr txBox="1"/>
          <p:nvPr/>
        </p:nvSpPr>
        <p:spPr>
          <a:xfrm>
            <a:off x="6314659" y="1981972"/>
            <a:ext cx="1095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  <a:p>
            <a:r>
              <a:rPr lang="uk-UA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діалог</a:t>
            </a:r>
            <a:endParaRPr lang="uk-U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2" name="文本框 329"/>
          <p:cNvSpPr txBox="1"/>
          <p:nvPr/>
        </p:nvSpPr>
        <p:spPr>
          <a:xfrm>
            <a:off x="153808" y="3649035"/>
            <a:ext cx="191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uk-UA" altLang="zh-CN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Цілі та завдання оцінювання</a:t>
            </a:r>
            <a:endParaRPr lang="uk-UA" altLang="zh-CN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5" name="文本框 336"/>
          <p:cNvSpPr txBox="1"/>
          <p:nvPr/>
        </p:nvSpPr>
        <p:spPr>
          <a:xfrm>
            <a:off x="7050326" y="2259351"/>
            <a:ext cx="185331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uk-UA" altLang="zh-CN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Покроковий </a:t>
            </a:r>
            <a:r>
              <a:rPr lang="ru-RU" altLang="zh-CN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план</a:t>
            </a:r>
          </a:p>
          <a:p>
            <a:pPr algn="ctr">
              <a:lnSpc>
                <a:spcPct val="150000"/>
              </a:lnSpc>
              <a:defRPr/>
            </a:pPr>
            <a:endParaRPr lang="ru-RU" altLang="zh-CN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8" name="文本框 343"/>
          <p:cNvSpPr txBox="1"/>
          <p:nvPr/>
        </p:nvSpPr>
        <p:spPr>
          <a:xfrm>
            <a:off x="155408" y="4390819"/>
            <a:ext cx="2535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uk-UA" altLang="zh-CN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Принципи оцінювання</a:t>
            </a:r>
            <a:endParaRPr lang="uk-UA" altLang="zh-CN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9" name="文本框 350"/>
          <p:cNvSpPr txBox="1"/>
          <p:nvPr/>
        </p:nvSpPr>
        <p:spPr>
          <a:xfrm>
            <a:off x="4070413" y="3484968"/>
            <a:ext cx="2301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uk-UA" altLang="zh-CN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Функції оцінювання</a:t>
            </a:r>
            <a:endParaRPr lang="uk-UA" altLang="zh-CN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0" name="Прямоугольник 499"/>
          <p:cNvSpPr/>
          <p:nvPr/>
        </p:nvSpPr>
        <p:spPr>
          <a:xfrm>
            <a:off x="6084168" y="3897840"/>
            <a:ext cx="26518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Куди я йду?</a:t>
            </a:r>
          </a:p>
          <a:p>
            <a:pPr algn="ctr" fontAlgn="base"/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Де я перебуваю тепер?</a:t>
            </a:r>
          </a:p>
          <a:p>
            <a:pPr algn="ctr" fontAlgn="base"/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Що я маю робити, щоб досягти поставленої мети?</a:t>
            </a: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Прямоугольник 243"/>
          <p:cNvSpPr/>
          <p:nvPr/>
        </p:nvSpPr>
        <p:spPr>
          <a:xfrm>
            <a:off x="403272" y="555526"/>
            <a:ext cx="835085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РОЛЬ ФОРМУВАЛЬНОГО ОЦІНЮВАННЯ УЧНІВ 5 КЛАСІВ  У  СИСТЕМІ </a:t>
            </a:r>
            <a:r>
              <a:rPr lang="uk-UA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ВПРОВАДЖЕННЯ </a:t>
            </a:r>
            <a:r>
              <a:rPr lang="uk-UA" sz="20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КОНЦЕПТУАЛЬНИХ </a:t>
            </a:r>
            <a:r>
              <a:rPr lang="uk-UA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ЗАСАД НУШ</a:t>
            </a:r>
          </a:p>
          <a:p>
            <a:pPr algn="ctr"/>
            <a:endParaRPr lang="uk-UA" sz="2800" b="1" dirty="0" smtClean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14659" y="2813193"/>
            <a:ext cx="735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навик</a:t>
            </a:r>
            <a:endParaRPr lang="uk-UA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3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85725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ОЦІНЮВАННЯ</a:t>
            </a:r>
            <a:endParaRPr lang="ru-RU" sz="3200" b="1" dirty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H_SubTitle_1"/>
          <p:cNvSpPr txBox="1">
            <a:spLocks noChangeArrowheads="1"/>
          </p:cNvSpPr>
          <p:nvPr/>
        </p:nvSpPr>
        <p:spPr bwMode="auto">
          <a:xfrm>
            <a:off x="2685565" y="1932411"/>
            <a:ext cx="2390491" cy="6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ПРОМІЖНЕ</a:t>
            </a:r>
            <a:endParaRPr lang="ru-RU" altLang="zh-CN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MH_SubTitle_1"/>
          <p:cNvSpPr txBox="1">
            <a:spLocks noChangeArrowheads="1"/>
          </p:cNvSpPr>
          <p:nvPr/>
        </p:nvSpPr>
        <p:spPr bwMode="auto">
          <a:xfrm>
            <a:off x="4429752" y="2293303"/>
            <a:ext cx="2604776" cy="6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zh-CN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ФОРМУВАЛЬНЕ</a:t>
            </a:r>
            <a:endParaRPr lang="uk-UA" altLang="zh-CN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MH_SubTitle_1"/>
          <p:cNvSpPr txBox="1">
            <a:spLocks noChangeArrowheads="1"/>
          </p:cNvSpPr>
          <p:nvPr/>
        </p:nvSpPr>
        <p:spPr bwMode="auto">
          <a:xfrm>
            <a:off x="2411760" y="2824923"/>
            <a:ext cx="2421087" cy="6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ПРОГНОСТИЧНЕ</a:t>
            </a:r>
            <a:endParaRPr lang="ru-RU" altLang="zh-CN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MH_SubTitle_1"/>
          <p:cNvSpPr txBox="1">
            <a:spLocks noChangeArrowheads="1"/>
          </p:cNvSpPr>
          <p:nvPr/>
        </p:nvSpPr>
        <p:spPr bwMode="auto">
          <a:xfrm>
            <a:off x="151190" y="1932411"/>
            <a:ext cx="2034445" cy="6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zh-CN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ПІДСУМКОВЕ </a:t>
            </a:r>
            <a:endParaRPr lang="uk-UA" altLang="zh-CN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8" name="MH_SubTitle_1"/>
          <p:cNvSpPr txBox="1">
            <a:spLocks noChangeArrowheads="1"/>
          </p:cNvSpPr>
          <p:nvPr/>
        </p:nvSpPr>
        <p:spPr bwMode="auto">
          <a:xfrm>
            <a:off x="2794399" y="1098354"/>
            <a:ext cx="2306692" cy="61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zh-CN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ДІАГНОСТИЧНЕ </a:t>
            </a:r>
            <a:endParaRPr lang="uk-UA" altLang="zh-CN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9" name="TextBox 26"/>
          <p:cNvSpPr txBox="1"/>
          <p:nvPr/>
        </p:nvSpPr>
        <p:spPr bwMode="auto">
          <a:xfrm>
            <a:off x="1046970" y="3707019"/>
            <a:ext cx="202103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altLang="zh-CN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ЗВОРОТНИЙ ЗВ’ЯЗОК </a:t>
            </a:r>
            <a:endParaRPr lang="uk-UA" altLang="zh-CN" dirty="0" smtClean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uk-UA" altLang="zh-CN" sz="1600" b="1" dirty="0" smtClean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altLang="zh-CN" sz="1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uk-UA" altLang="zh-CN" sz="160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Picture 2" descr="человечки | Государственное бюджетное общеобразовательное учреждение  средняя общеобразовательная школа №268 Невского района Санкт-Петербург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8" t="3575" r="22044" b="3822"/>
          <a:stretch/>
        </p:blipFill>
        <p:spPr bwMode="auto">
          <a:xfrm>
            <a:off x="255514" y="3545709"/>
            <a:ext cx="1034342" cy="129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50624" y="1379264"/>
            <a:ext cx="169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цілі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35253" y="1405090"/>
            <a:ext cx="146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критерії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40972" y="3265792"/>
            <a:ext cx="163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запитання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5406708" y="1785972"/>
            <a:ext cx="192252" cy="615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6072794" y="1785972"/>
            <a:ext cx="211015" cy="6529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477304" y="2722109"/>
            <a:ext cx="590254" cy="5242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авая фигурная скобка 16"/>
          <p:cNvSpPr/>
          <p:nvPr/>
        </p:nvSpPr>
        <p:spPr>
          <a:xfrm>
            <a:off x="6980091" y="1301295"/>
            <a:ext cx="653970" cy="243741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TextBox 17"/>
          <p:cNvSpPr txBox="1"/>
          <p:nvPr/>
        </p:nvSpPr>
        <p:spPr>
          <a:xfrm>
            <a:off x="7524328" y="1853417"/>
            <a:ext cx="107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прогрес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23478" y="2824923"/>
            <a:ext cx="98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уміння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Дивіться методичні рекомендації МОН щодо навчання дітей з особливими  освітніми потребами | Нова українська школ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997" y="3635124"/>
            <a:ext cx="1911453" cy="121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promin.cv.ua/uploads/posts/2017-09/thumbs/1506425023_inklyuzyvna-osvita-ne-maye-problem-z-finansuvannyam-photo-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68" y="3887497"/>
            <a:ext cx="1881262" cy="107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427345" y="529810"/>
            <a:ext cx="1239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 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1597028" y="783649"/>
            <a:ext cx="1410259" cy="4737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1304901" y="860177"/>
            <a:ext cx="1927096" cy="13186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925526" y="882264"/>
            <a:ext cx="242886" cy="11558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1107691" y="909112"/>
            <a:ext cx="1899596" cy="20465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9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0"/>
          <p:cNvSpPr>
            <a:spLocks noChangeArrowheads="1"/>
          </p:cNvSpPr>
          <p:nvPr/>
        </p:nvSpPr>
        <p:spPr bwMode="auto">
          <a:xfrm rot="5400000">
            <a:off x="5968463" y="-331298"/>
            <a:ext cx="969328" cy="2466110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altLang="zh-CN" sz="1600" b="1" kern="0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ПОТОЧНЕ</a:t>
            </a:r>
            <a:endParaRPr lang="en-US" altLang="zh-CN" sz="1600" b="1" kern="0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15"/>
          <p:cNvSpPr>
            <a:spLocks noChangeArrowheads="1"/>
          </p:cNvSpPr>
          <p:nvPr/>
        </p:nvSpPr>
        <p:spPr bwMode="auto">
          <a:xfrm rot="5400000">
            <a:off x="1655965" y="-304881"/>
            <a:ext cx="969328" cy="2414473"/>
          </a:xfrm>
          <a:prstGeom prst="rect">
            <a:avLst/>
          </a:prstGeom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uk-UA" altLang="zh-CN" sz="1600" b="1" kern="0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ФОРМУВАЛЬНЕ</a:t>
            </a:r>
            <a:endParaRPr lang="en-US" altLang="zh-CN" sz="1600" b="1" kern="0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7148" y="1766538"/>
            <a:ext cx="2978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критерії  розробляє вчитель разом з учнями 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2388825"/>
            <a:ext cx="3096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оцінювання може здійснюватися: учителем, учнями (колективно, командою), учнем (рефлексія)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1821" y="3507854"/>
            <a:ext cx="3657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здійснення само- та взаємооцінювання  вчитель має переконатися, що всі учні зрозуміли критерії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>
            <a:off x="550044" y="1086133"/>
            <a:ext cx="281284" cy="7920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0" name="Выгнутая влево стрелка 9"/>
          <p:cNvSpPr/>
          <p:nvPr/>
        </p:nvSpPr>
        <p:spPr>
          <a:xfrm>
            <a:off x="323528" y="912021"/>
            <a:ext cx="497308" cy="189230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>
            <a:off x="107504" y="699542"/>
            <a:ext cx="713332" cy="31683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2447312" y="1946687"/>
            <a:ext cx="3877985" cy="88427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Ю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endParaRPr lang="uk-UA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7693" y="1643426"/>
            <a:ext cx="2978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критерії  розробляє вчитель або користується критеріями МОНУ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09140" y="2461194"/>
            <a:ext cx="3703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поточне оцінювання може здійснюватися: учителем (одноосібно), учнями (колективно, командою), учнем (самооцінювання)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83375" y="3538412"/>
            <a:ext cx="3657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здійснення само- та взаємооцінювання  вчитель має ознайомити учнів з критеріями, що відповідають певним балам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Выгнутая вправо стрелка 17"/>
          <p:cNvSpPr/>
          <p:nvPr/>
        </p:nvSpPr>
        <p:spPr>
          <a:xfrm>
            <a:off x="7789500" y="1147680"/>
            <a:ext cx="379446" cy="726581"/>
          </a:xfrm>
          <a:prstGeom prst="curved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9" name="Выгнутая вправо стрелка 18"/>
          <p:cNvSpPr/>
          <p:nvPr/>
        </p:nvSpPr>
        <p:spPr>
          <a:xfrm>
            <a:off x="7789500" y="843558"/>
            <a:ext cx="742939" cy="2083876"/>
          </a:xfrm>
          <a:prstGeom prst="curved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1" name="Выгнутая вправо стрелка 20"/>
          <p:cNvSpPr/>
          <p:nvPr/>
        </p:nvSpPr>
        <p:spPr>
          <a:xfrm>
            <a:off x="7789500" y="452895"/>
            <a:ext cx="1102980" cy="3487007"/>
          </a:xfrm>
          <a:prstGeom prst="curvedLeftArrow">
            <a:avLst>
              <a:gd name="adj1" fmla="val 17831"/>
              <a:gd name="adj2" fmla="val 40221"/>
              <a:gd name="adj3" fmla="val 2500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8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5"/>
          <p:cNvGrpSpPr>
            <a:grpSpLocks/>
          </p:cNvGrpSpPr>
          <p:nvPr/>
        </p:nvGrpSpPr>
        <p:grpSpPr bwMode="auto">
          <a:xfrm>
            <a:off x="1379929" y="771375"/>
            <a:ext cx="2241570" cy="2266243"/>
            <a:chOff x="107174" y="2371708"/>
            <a:chExt cx="1728549" cy="2136623"/>
          </a:xfrm>
        </p:grpSpPr>
        <p:sp>
          <p:nvSpPr>
            <p:cNvPr id="5" name="矩形 37"/>
            <p:cNvSpPr/>
            <p:nvPr/>
          </p:nvSpPr>
          <p:spPr>
            <a:xfrm>
              <a:off x="107174" y="2371708"/>
              <a:ext cx="1728549" cy="1797174"/>
            </a:xfrm>
            <a:prstGeom prst="rect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EAEAEA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altLang="zh-CN" sz="1200" kern="0" dirty="0">
                <a:solidFill>
                  <a:srgbClr val="4D4D4D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7174" y="2390068"/>
              <a:ext cx="1728549" cy="2118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uk-UA" altLang="zh-CN" sz="1400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Ураховує вимоги Державного стандарту;</a:t>
              </a:r>
            </a:p>
            <a:p>
              <a:pPr algn="ctr">
                <a:defRPr/>
              </a:pPr>
              <a:r>
                <a:rPr lang="uk-UA" altLang="zh-CN" sz="1400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передбачає оцінювання з боку вчителя;</a:t>
              </a:r>
            </a:p>
            <a:p>
              <a:pPr algn="ctr">
                <a:defRPr/>
              </a:pPr>
              <a:r>
                <a:rPr lang="uk-UA" altLang="zh-CN" sz="1400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учні не беруть участі у визначені цілей навчання, розроблені критеріїв оцінювання  </a:t>
              </a:r>
            </a:p>
            <a:p>
              <a:pPr algn="ctr">
                <a:defRPr/>
              </a:pPr>
              <a:endParaRPr lang="ru-RU" altLang="zh-CN" sz="1400" kern="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defRPr/>
              </a:pPr>
              <a:endParaRPr lang="ru-RU" altLang="zh-CN" sz="14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23"/>
          <p:cNvGrpSpPr>
            <a:grpSpLocks/>
          </p:cNvGrpSpPr>
          <p:nvPr/>
        </p:nvGrpSpPr>
        <p:grpSpPr bwMode="auto">
          <a:xfrm>
            <a:off x="3900612" y="771374"/>
            <a:ext cx="2241570" cy="1906201"/>
            <a:chOff x="107504" y="2371708"/>
            <a:chExt cx="1728675" cy="1797174"/>
          </a:xfrm>
        </p:grpSpPr>
        <p:sp>
          <p:nvSpPr>
            <p:cNvPr id="9" name="矩形 34"/>
            <p:cNvSpPr/>
            <p:nvPr/>
          </p:nvSpPr>
          <p:spPr>
            <a:xfrm>
              <a:off x="107504" y="2371708"/>
              <a:ext cx="1728675" cy="1797174"/>
            </a:xfrm>
            <a:prstGeom prst="rect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EAEAEA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altLang="zh-CN" sz="1200" kern="0" dirty="0">
                <a:solidFill>
                  <a:srgbClr val="4D4D4D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7504" y="2737325"/>
              <a:ext cx="1728675" cy="110265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uk-UA" altLang="zh-CN" sz="1400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Учитель зобов'язаний дотримуватися критеріїв оцінювання, визначених МОНУ</a:t>
              </a:r>
            </a:p>
            <a:p>
              <a:pPr algn="ctr">
                <a:defRPr/>
              </a:pPr>
              <a:endParaRPr lang="uk-UA" altLang="zh-CN" sz="1400" kern="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组合 28"/>
          <p:cNvGrpSpPr>
            <a:grpSpLocks/>
          </p:cNvGrpSpPr>
          <p:nvPr/>
        </p:nvGrpSpPr>
        <p:grpSpPr bwMode="auto">
          <a:xfrm>
            <a:off x="6419133" y="771374"/>
            <a:ext cx="2338652" cy="1906201"/>
            <a:chOff x="107504" y="2371708"/>
            <a:chExt cx="1802840" cy="1797174"/>
          </a:xfrm>
        </p:grpSpPr>
        <p:sp>
          <p:nvSpPr>
            <p:cNvPr id="13" name="矩形 31"/>
            <p:cNvSpPr/>
            <p:nvPr/>
          </p:nvSpPr>
          <p:spPr>
            <a:xfrm>
              <a:off x="107504" y="2371708"/>
              <a:ext cx="1728000" cy="1797174"/>
            </a:xfrm>
            <a:prstGeom prst="rect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EAEAEA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lang="ru-RU" altLang="zh-CN" sz="1400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Оцінюємо </a:t>
              </a:r>
              <a:r>
                <a:rPr lang="ru-RU" altLang="zh-CN" sz="1400" kern="0" dirty="0">
                  <a:latin typeface="Arial" panose="020B0604020202020204" pitchFamily="34" charset="0"/>
                  <a:cs typeface="Arial" panose="020B0604020202020204" pitchFamily="34" charset="0"/>
                </a:rPr>
                <a:t>результат навчання</a:t>
              </a: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altLang="zh-CN" sz="1200" kern="0" dirty="0">
                <a:solidFill>
                  <a:srgbClr val="4D4D4D"/>
                </a:solidFill>
              </a:endParaRPr>
            </a:p>
          </p:txBody>
        </p:sp>
        <p:sp>
          <p:nvSpPr>
            <p:cNvPr id="14" name="TextBox 30"/>
            <p:cNvSpPr txBox="1">
              <a:spLocks noChangeArrowheads="1"/>
            </p:cNvSpPr>
            <p:nvPr/>
          </p:nvSpPr>
          <p:spPr bwMode="auto">
            <a:xfrm>
              <a:off x="107504" y="2477784"/>
              <a:ext cx="1728000" cy="282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endParaRPr lang="zh-CN" altLang="en-US" sz="1200" b="1" kern="0" dirty="0">
                <a:solidFill>
                  <a:srgbClr val="4D4D4D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2344" y="2487499"/>
              <a:ext cx="1728000" cy="2919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endParaRPr lang="ru-RU" altLang="zh-CN" sz="1050" kern="0" dirty="0">
                <a:solidFill>
                  <a:srgbClr val="4D4D4D"/>
                </a:solidFill>
              </a:endParaRPr>
            </a:p>
          </p:txBody>
        </p:sp>
      </p:grpSp>
      <p:sp>
        <p:nvSpPr>
          <p:cNvPr id="16" name="矩形 10"/>
          <p:cNvSpPr>
            <a:spLocks noChangeArrowheads="1"/>
          </p:cNvSpPr>
          <p:nvPr/>
        </p:nvSpPr>
        <p:spPr bwMode="auto">
          <a:xfrm>
            <a:off x="170432" y="790848"/>
            <a:ext cx="969328" cy="1906199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altLang="zh-CN" sz="1600" b="1" kern="0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ПІДСУМКОВЕ</a:t>
            </a:r>
            <a:endParaRPr lang="en-US" altLang="zh-CN" sz="1600" b="1" kern="0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组合 39"/>
          <p:cNvGrpSpPr>
            <a:grpSpLocks/>
          </p:cNvGrpSpPr>
          <p:nvPr/>
        </p:nvGrpSpPr>
        <p:grpSpPr bwMode="auto">
          <a:xfrm>
            <a:off x="1139760" y="2859587"/>
            <a:ext cx="2736304" cy="2300630"/>
            <a:chOff x="14409" y="2371424"/>
            <a:chExt cx="1943472" cy="2169045"/>
          </a:xfrm>
        </p:grpSpPr>
        <p:sp>
          <p:nvSpPr>
            <p:cNvPr id="18" name="矩形 25"/>
            <p:cNvSpPr/>
            <p:nvPr/>
          </p:nvSpPr>
          <p:spPr>
            <a:xfrm>
              <a:off x="107174" y="2371424"/>
              <a:ext cx="1728549" cy="1797174"/>
            </a:xfrm>
            <a:prstGeom prst="rect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EAEAEA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altLang="zh-CN" sz="1200" kern="0" dirty="0">
                <a:solidFill>
                  <a:srgbClr val="4D4D4D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409" y="2371424"/>
              <a:ext cx="1943472" cy="21690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uk-UA" altLang="zh-CN" sz="1400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Ураховує освітні </a:t>
              </a:r>
            </a:p>
            <a:p>
              <a:pPr algn="ctr">
                <a:defRPr/>
              </a:pPr>
              <a:r>
                <a:rPr lang="uk-UA" altLang="zh-CN" sz="1400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потреби учня;</a:t>
              </a:r>
            </a:p>
            <a:p>
              <a:pPr algn="ctr">
                <a:defRPr/>
              </a:pPr>
              <a:r>
                <a:rPr lang="uk-UA" altLang="zh-CN" sz="1400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передбачає самооцінювання та </a:t>
              </a:r>
              <a:r>
                <a:rPr lang="uk-UA" altLang="zh-CN" sz="1400" kern="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взаємооцінювання</a:t>
              </a:r>
              <a:r>
                <a:rPr lang="uk-UA" altLang="zh-CN" sz="1400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</a:p>
            <a:p>
              <a:pPr algn="ctr">
                <a:defRPr/>
              </a:pPr>
              <a:r>
                <a:rPr lang="uk-UA" altLang="zh-CN" sz="1400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учні не беруть участі у визначені цілей навчання, розроблені критеріїв оцінювання; зворотній зв'язок  </a:t>
              </a:r>
            </a:p>
            <a:p>
              <a:pPr>
                <a:lnSpc>
                  <a:spcPct val="150000"/>
                </a:lnSpc>
                <a:defRPr/>
              </a:pPr>
              <a:endParaRPr lang="ru-RU" altLang="zh-CN" sz="1050" kern="0" dirty="0" smtClean="0">
                <a:solidFill>
                  <a:srgbClr val="4D4D4D"/>
                </a:solidFill>
              </a:endParaRPr>
            </a:p>
            <a:p>
              <a:pPr>
                <a:lnSpc>
                  <a:spcPct val="150000"/>
                </a:lnSpc>
                <a:defRPr/>
              </a:pPr>
              <a:endParaRPr lang="ru-RU" altLang="zh-CN" sz="1050" kern="0" dirty="0">
                <a:solidFill>
                  <a:srgbClr val="4D4D4D"/>
                </a:solidFill>
              </a:endParaRPr>
            </a:p>
          </p:txBody>
        </p:sp>
      </p:grpSp>
      <p:grpSp>
        <p:nvGrpSpPr>
          <p:cNvPr id="21" name="组合 43"/>
          <p:cNvGrpSpPr>
            <a:grpSpLocks/>
          </p:cNvGrpSpPr>
          <p:nvPr/>
        </p:nvGrpSpPr>
        <p:grpSpPr bwMode="auto">
          <a:xfrm>
            <a:off x="3900612" y="2863651"/>
            <a:ext cx="2241570" cy="1906199"/>
            <a:chOff x="107504" y="2371424"/>
            <a:chExt cx="1728675" cy="1797174"/>
          </a:xfrm>
        </p:grpSpPr>
        <p:sp>
          <p:nvSpPr>
            <p:cNvPr id="22" name="矩形 22"/>
            <p:cNvSpPr/>
            <p:nvPr/>
          </p:nvSpPr>
          <p:spPr>
            <a:xfrm>
              <a:off x="107504" y="2371424"/>
              <a:ext cx="1728675" cy="1797174"/>
            </a:xfrm>
            <a:prstGeom prst="rect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EAEAEA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altLang="zh-CN" sz="1200" kern="0" dirty="0">
                <a:solidFill>
                  <a:srgbClr val="4D4D4D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7504" y="2665327"/>
              <a:ext cx="1728675" cy="11026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zh-CN" sz="1400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Портфоліо, проєкт, робота в групах,</a:t>
              </a:r>
            </a:p>
            <a:p>
              <a:pPr algn="ctr">
                <a:defRPr/>
              </a:pPr>
              <a:r>
                <a:rPr lang="uk-UA" altLang="zh-CN" sz="1400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учитель </a:t>
              </a:r>
              <a:r>
                <a:rPr lang="uk-UA" altLang="zh-CN" sz="1400" kern="0" dirty="0">
                  <a:latin typeface="Arial" panose="020B0604020202020204" pitchFamily="34" charset="0"/>
                  <a:cs typeface="Arial" panose="020B0604020202020204" pitchFamily="34" charset="0"/>
                </a:rPr>
                <a:t>зобов'язаний дотримуватися критеріїв оцінювання</a:t>
              </a:r>
              <a:r>
                <a:rPr lang="ru-RU" altLang="zh-CN" sz="1400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altLang="zh-CN" sz="14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组合 47"/>
          <p:cNvGrpSpPr>
            <a:grpSpLocks/>
          </p:cNvGrpSpPr>
          <p:nvPr/>
        </p:nvGrpSpPr>
        <p:grpSpPr bwMode="auto">
          <a:xfrm>
            <a:off x="6419133" y="2863651"/>
            <a:ext cx="2241570" cy="1906199"/>
            <a:chOff x="107504" y="2371424"/>
            <a:chExt cx="1728000" cy="1797174"/>
          </a:xfrm>
        </p:grpSpPr>
        <p:sp>
          <p:nvSpPr>
            <p:cNvPr id="26" name="矩形 19"/>
            <p:cNvSpPr/>
            <p:nvPr/>
          </p:nvSpPr>
          <p:spPr>
            <a:xfrm>
              <a:off x="107504" y="2371424"/>
              <a:ext cx="1728000" cy="1797174"/>
            </a:xfrm>
            <a:prstGeom prst="rect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EAEAEA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altLang="zh-CN" sz="1200" kern="0" dirty="0">
                <a:solidFill>
                  <a:srgbClr val="4D4D4D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7504" y="2801848"/>
              <a:ext cx="1728000" cy="8995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uk-UA" altLang="zh-CN" sz="1400" kern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Оцінюємо процес навчання, виховання, досвіду застосування знань</a:t>
              </a:r>
              <a:endParaRPr lang="uk-UA" altLang="zh-CN" sz="14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矩形 15"/>
          <p:cNvSpPr>
            <a:spLocks noChangeArrowheads="1"/>
          </p:cNvSpPr>
          <p:nvPr/>
        </p:nvSpPr>
        <p:spPr bwMode="auto">
          <a:xfrm>
            <a:off x="170432" y="2883123"/>
            <a:ext cx="969328" cy="1906201"/>
          </a:xfrm>
          <a:prstGeom prst="rect">
            <a:avLst/>
          </a:prstGeom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uk-UA" altLang="zh-CN" sz="1600" b="1" kern="0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ФОРМУВАЛЬНЕ</a:t>
            </a:r>
            <a:endParaRPr lang="en-US" altLang="zh-CN" sz="1600" b="1" kern="0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1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7;gc6c517de3c_0_8"/>
          <p:cNvSpPr/>
          <p:nvPr/>
        </p:nvSpPr>
        <p:spPr>
          <a:xfrm>
            <a:off x="134371" y="1600622"/>
            <a:ext cx="4241976" cy="1227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мета - </a:t>
            </a:r>
            <a:r>
              <a:rPr lang="uk-UA" sz="1200" b="1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допомогти учням усвідомити способи досягнення кращих результатів </a:t>
            </a:r>
            <a:r>
              <a:rPr lang="uk-UA" sz="1200" b="1" dirty="0" smtClean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навчання;</a:t>
            </a:r>
            <a:endParaRPr sz="1200" b="1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uk-UA" sz="12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здійснюють системно в процесі </a:t>
            </a:r>
            <a:r>
              <a:rPr lang="uk-UA" sz="120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навчання;</a:t>
            </a:r>
            <a:endParaRPr lang="uk-UA" sz="12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uk-UA" sz="12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алгоритм діяльності вчителя передбачений методичними рекомендаціями</a:t>
            </a:r>
            <a:endParaRPr sz="12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</a:pPr>
            <a:endParaRPr lang="ru-R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18;gc6c517de3c_0_8"/>
          <p:cNvSpPr/>
          <p:nvPr/>
        </p:nvSpPr>
        <p:spPr>
          <a:xfrm>
            <a:off x="134371" y="3294415"/>
            <a:ext cx="4323852" cy="167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ru-RU" sz="12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мета - </a:t>
            </a:r>
            <a:r>
              <a:rPr lang="uk-UA" sz="1200" b="1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отрима</a:t>
            </a:r>
            <a:r>
              <a:rPr lang="uk-UA" sz="1200" b="1" dirty="0"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</a:t>
            </a:r>
            <a:r>
              <a:rPr lang="uk-UA" sz="1200" b="1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дані про рівень досягнення </a:t>
            </a:r>
            <a:r>
              <a:rPr lang="uk-UA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учнями результатів навчання</a:t>
            </a:r>
            <a:r>
              <a:rPr lang="uk-UA" sz="1200" b="1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12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після завершення освітньої програми або окремих освітніх </a:t>
            </a:r>
            <a:r>
              <a:rPr lang="uk-UA" sz="1200" dirty="0" smtClean="0"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компонентів;</a:t>
            </a:r>
            <a:endParaRPr sz="12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uk-UA" sz="120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семестрове та річне (можливе застосування проміжного оцінювання);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uk-UA" sz="1200" b="0" i="0" u="none" strike="noStrike" cap="none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облік </a:t>
            </a:r>
            <a:r>
              <a:rPr lang="uk-UA" sz="120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– журнал, свідоцтво досягнень</a:t>
            </a:r>
            <a:r>
              <a:rPr lang="uk-UA" sz="140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endParaRPr lang="uk-UA" sz="14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Google Shape;120;gc6c517de3c_0_8"/>
          <p:cNvSpPr txBox="1"/>
          <p:nvPr/>
        </p:nvSpPr>
        <p:spPr>
          <a:xfrm>
            <a:off x="216247" y="1153745"/>
            <a:ext cx="4160100" cy="328639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8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16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Поточне формувальне</a:t>
            </a:r>
            <a:endParaRPr sz="1600" b="1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Google Shape;122;gc6c517de3c_0_8"/>
          <p:cNvSpPr txBox="1"/>
          <p:nvPr/>
        </p:nvSpPr>
        <p:spPr>
          <a:xfrm>
            <a:off x="208070" y="2855461"/>
            <a:ext cx="4160100" cy="328639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58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uk-UA" sz="16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Підсумкове </a:t>
            </a:r>
            <a:endParaRPr lang="uk-UA" sz="1600" b="1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8" name="Google Shape;116;gc6c517de3c_0_8"/>
          <p:cNvSpPr txBox="1">
            <a:spLocks noGrp="1"/>
          </p:cNvSpPr>
          <p:nvPr>
            <p:ph type="title"/>
          </p:nvPr>
        </p:nvSpPr>
        <p:spPr>
          <a:xfrm>
            <a:off x="402011" y="483518"/>
            <a:ext cx="3788572" cy="57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uk-UA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ОЦІНЮВАННЯ НАВЧАЛЬНИХ ДОСЯГНЕНЬ УЧНІВ </a:t>
            </a:r>
            <a:endParaRPr lang="uk-UA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83;gc6c797b1d3_0_1"/>
          <p:cNvSpPr txBox="1"/>
          <p:nvPr/>
        </p:nvSpPr>
        <p:spPr>
          <a:xfrm>
            <a:off x="4586253" y="1393353"/>
            <a:ext cx="4557747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0800" marR="0" lvl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800"/>
            </a:pPr>
            <a:r>
              <a:rPr lang="uk-UA" sz="12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Оцінювання має бути зорієнтованим на:</a:t>
            </a:r>
            <a:endParaRPr lang="uk-UA" sz="1200" b="1" i="0" u="none" strike="noStrike" cap="none" dirty="0" smtClean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50800" marR="0" lvl="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800"/>
            </a:pPr>
            <a:r>
              <a:rPr lang="uk-UA" sz="1200" b="1" i="0" u="none" strike="noStrike" cap="none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ключові </a:t>
            </a:r>
            <a:r>
              <a:rPr lang="uk-UA" sz="12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компетентності та</a:t>
            </a:r>
            <a:r>
              <a:rPr lang="uk-UA" sz="120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uk-UA" sz="12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наскрізні вміння</a:t>
            </a:r>
            <a:r>
              <a:rPr lang="uk-UA" sz="120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передбачені Державним стандартом </a:t>
            </a:r>
          </a:p>
          <a:p>
            <a:pPr marL="50800" marR="0" lvl="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800"/>
            </a:pPr>
            <a:r>
              <a:rPr lang="uk-UA" sz="12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очікувані результати навчання</a:t>
            </a:r>
            <a:r>
              <a:rPr lang="uk-UA" sz="120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передбачені модельною навчальною програмою  </a:t>
            </a:r>
            <a:endParaRPr lang="uk-UA" sz="12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84;gc6c797b1d3_0_1"/>
          <p:cNvSpPr txBox="1"/>
          <p:nvPr/>
        </p:nvSpPr>
        <p:spPr>
          <a:xfrm>
            <a:off x="4743927" y="2871715"/>
            <a:ext cx="4230049" cy="196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uk-UA" sz="1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Планування та здійснення навчального пошуку, аналіз текстової та графічної </a:t>
            </a:r>
            <a:r>
              <a:rPr lang="uk-UA" sz="12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інформації;</a:t>
            </a:r>
            <a:endParaRPr lang="en-US" sz="12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uk-UA" sz="12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комунікація</a:t>
            </a:r>
            <a:r>
              <a:rPr lang="uk-UA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зокрема з використанням інформаційно-комунікаційних </a:t>
            </a:r>
            <a:r>
              <a:rPr lang="uk-UA" sz="12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технологій;</a:t>
            </a:r>
            <a:endParaRPr lang="en-US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uk-UA" sz="12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uk-UA" sz="12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иконання </a:t>
            </a:r>
            <a:r>
              <a:rPr lang="uk-UA" sz="1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практичних завдань та розв’язання проблем </a:t>
            </a:r>
            <a:r>
              <a:rPr lang="uk-UA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із застосуванням знань, що охоплюються навчальним </a:t>
            </a:r>
            <a:r>
              <a:rPr lang="uk-UA" sz="12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матеріалом;</a:t>
            </a:r>
            <a:endParaRPr lang="en-US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uk-UA" sz="12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uk-UA" sz="12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ефлексія</a:t>
            </a:r>
            <a:r>
              <a:rPr lang="uk-UA" sz="12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власної навчально-пізнавальної діяльності </a:t>
            </a:r>
            <a:endParaRPr lang="en-US" sz="1200" b="1" dirty="0">
              <a:solidFill>
                <a:schemeClr val="dk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R="0" lvl="0" indent="-40640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Calibri"/>
              <a:buChar char="●"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0;gc6c797b1d3_0_1"/>
          <p:cNvSpPr txBox="1">
            <a:spLocks/>
          </p:cNvSpPr>
          <p:nvPr/>
        </p:nvSpPr>
        <p:spPr>
          <a:xfrm>
            <a:off x="4573904" y="807053"/>
            <a:ext cx="4570096" cy="586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spcBef>
                <a:spcPts val="0"/>
              </a:spcBef>
              <a:buSzPts val="3200"/>
            </a:pP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ОРІЄНТОВНА РАМКА ОЦІНЮВАННЯ НАВЧАЛЬНИХ ДОСЯГНЕНЬ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216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3444" y="1711023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 ЗБИРАННЯ ІНФОРМАЦІЇ</a:t>
            </a:r>
            <a:endParaRPr lang="uk-UA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6054" y="1096659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Самостійність і взаємодія</a:t>
            </a:r>
            <a:endParaRPr lang="uk-UA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284" y="416757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Контрольне опитування</a:t>
            </a: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1700" y="783073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рефлексія</a:t>
            </a:r>
            <a:endParaRPr lang="uk-UA" sz="1400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4940" y="981652"/>
            <a:ext cx="3218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Виявлення потреб учнів</a:t>
            </a:r>
            <a:endParaRPr lang="uk-UA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2850" y="316588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Мозковий штурм</a:t>
            </a: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66194" y="624144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Знаю, цікавлюсь, умію</a:t>
            </a: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44034" y="2580665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Спостереження за процесом навчання</a:t>
            </a:r>
            <a:endParaRPr lang="uk-UA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861" y="2395999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Опитувальники</a:t>
            </a:r>
            <a:endParaRPr lang="uk-UA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53910" y="226500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Доведення розуміння та вміння</a:t>
            </a:r>
            <a:endParaRPr lang="uk-UA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24882" y="3049399"/>
            <a:ext cx="1835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щоденники</a:t>
            </a:r>
            <a:endParaRPr lang="uk-UA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68322" y="3073107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моніторинг</a:t>
            </a:r>
            <a:endParaRPr lang="uk-UA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54210" y="2735525"/>
            <a:ext cx="2412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портфоліо</a:t>
            </a:r>
            <a:endParaRPr lang="uk-UA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316374" y="1417605"/>
            <a:ext cx="535546" cy="362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733830" y="2090759"/>
            <a:ext cx="72008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stCxn id="2" idx="0"/>
          </p:cNvCxnSpPr>
          <p:nvPr/>
        </p:nvCxnSpPr>
        <p:spPr>
          <a:xfrm flipV="1">
            <a:off x="4713744" y="1350985"/>
            <a:ext cx="688104" cy="360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980709" y="2089628"/>
            <a:ext cx="0" cy="544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2057618" y="2118399"/>
            <a:ext cx="905089" cy="372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9869" y="3435846"/>
            <a:ext cx="8868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Формувальне оцінювання </a:t>
            </a:r>
            <a:r>
              <a:rPr lang="uk-UA" sz="16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(інструменти):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педагогічне спостереження, самооцінювання та взаємодія, зворотній зв’язок, портфоліо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" name="TextBox 4095"/>
          <p:cNvSpPr txBox="1"/>
          <p:nvPr/>
        </p:nvSpPr>
        <p:spPr>
          <a:xfrm>
            <a:off x="83201" y="4163435"/>
            <a:ext cx="876157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Формувальне оцінювання </a:t>
            </a:r>
            <a:r>
              <a:rPr lang="uk-UA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(алгоритм діяльності вчителя)</a:t>
            </a:r>
            <a:r>
              <a:rPr lang="uk-UA" dirty="0" smtClean="0"/>
              <a:t>: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очікувані результати, зворотній зв’язок, рефлексія,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самооцінювання та взаємодія,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корегування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85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9"/>
          <p:cNvSpPr txBox="1"/>
          <p:nvPr/>
        </p:nvSpPr>
        <p:spPr>
          <a:xfrm>
            <a:off x="293403" y="2903552"/>
            <a:ext cx="3288734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Вибудовувати </a:t>
            </a:r>
            <a:r>
              <a:rPr lang="uk-UA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індивідуальну траєкторію розвитку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учнів</a:t>
            </a:r>
            <a:endParaRPr lang="ru-RU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29"/>
          <p:cNvSpPr txBox="1"/>
          <p:nvPr/>
        </p:nvSpPr>
        <p:spPr>
          <a:xfrm>
            <a:off x="179512" y="1923678"/>
            <a:ext cx="3595136" cy="577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Оцінити або визначити </a:t>
            </a:r>
            <a:r>
              <a:rPr lang="uk-UA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досягнення дітей</a:t>
            </a:r>
            <a:r>
              <a:rPr lang="uk-UA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кожному з етапів освітнього процесу</a:t>
            </a:r>
            <a:endParaRPr lang="uk-UA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29"/>
          <p:cNvSpPr txBox="1"/>
          <p:nvPr/>
        </p:nvSpPr>
        <p:spPr>
          <a:xfrm>
            <a:off x="179512" y="1305826"/>
            <a:ext cx="3168352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Вчасно </a:t>
            </a:r>
            <a:r>
              <a:rPr lang="uk-UA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виявляти проблеми </a:t>
            </a:r>
          </a:p>
          <a:p>
            <a:pPr algn="just">
              <a:lnSpc>
                <a:spcPts val="1500"/>
              </a:lnSpc>
            </a:pP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й запобігати їх нашаруванню</a:t>
            </a:r>
            <a:endParaRPr lang="uk-UA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29"/>
          <p:cNvSpPr txBox="1"/>
          <p:nvPr/>
        </p:nvSpPr>
        <p:spPr>
          <a:xfrm>
            <a:off x="350386" y="3532002"/>
            <a:ext cx="3481170" cy="577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uk-UA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Мотивувати учнів </a:t>
            </a: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 прагнення здобути максимально можливі результати</a:t>
            </a:r>
            <a:endParaRPr lang="uk-UA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8" name="TextBox 29"/>
          <p:cNvSpPr txBox="1"/>
          <p:nvPr/>
        </p:nvSpPr>
        <p:spPr>
          <a:xfrm>
            <a:off x="4211960" y="3539752"/>
            <a:ext cx="4609740" cy="577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500"/>
              </a:lnSpc>
            </a:pPr>
            <a:r>
              <a:rPr lang="uk-UA" sz="1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Виховувати </a:t>
            </a:r>
            <a:r>
              <a:rPr lang="uk-UA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ціннісні якості особистості</a:t>
            </a:r>
            <a:r>
              <a:rPr lang="uk-UA" sz="1400" b="1" dirty="0">
                <a:latin typeface="Arial" panose="020B0604020202020204" pitchFamily="34" charset="0"/>
                <a:cs typeface="Arial" panose="020B0604020202020204" pitchFamily="34" charset="0"/>
              </a:rPr>
              <a:t>, бажання навчатися, відсутність побоювання помилитися, переконання у своїх можливостях і здібностях</a:t>
            </a:r>
            <a:endParaRPr lang="ru-RU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29736" y="80167"/>
            <a:ext cx="72481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zh-C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ФОРМУВАЛЬНЕ ОЦІНЮВАННЯ</a:t>
            </a:r>
            <a:endParaRPr lang="uk-UA" altLang="zh-CN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3403" y="4227934"/>
            <a:ext cx="85685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Формувальне оцінювання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– це інтерактивне оцінювання прогресу учнів, що дає змогу вчителеві відповідно адаптувати освітній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процес і відстежувати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особистісний розвиток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учнів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403" y="693360"/>
            <a:ext cx="2737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дозволяє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315" t="30200" r="33630" b="11661"/>
          <a:stretch/>
        </p:blipFill>
        <p:spPr>
          <a:xfrm>
            <a:off x="4653789" y="1305826"/>
            <a:ext cx="4091785" cy="21201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7665" y="751887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Чи можна використати малюнок як ілюстрацію до процесу формувального оцінювання?</a:t>
            </a: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733414" y="4828098"/>
            <a:ext cx="216024" cy="2308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572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7574"/>
            <a:ext cx="8229600" cy="16561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ДЕРЖАВНИЙ СТАНДАРТ БАЗОВОЇ СЕРЕДНЬОЇ ОСВІТИ ЯК БАЗИС УПРОВАДЖЕННЯ НОВОЇ УКРАЇНСЬКОЇ ШКОЛИ В ЗАКЛАДАХ ЗАГАЛЬНОЇ СЕРЕДНЬОЇ ОСВІТИ </a:t>
            </a:r>
          </a:p>
        </p:txBody>
      </p:sp>
    </p:spTree>
    <p:extLst>
      <p:ext uri="{BB962C8B-B14F-4D97-AF65-F5344CB8AC3E}">
        <p14:creationId xmlns:p14="http://schemas.microsoft.com/office/powerpoint/2010/main" val="359413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РЕКОМЕНДУЄМО</a:t>
            </a:r>
            <a:endParaRPr lang="uk-UA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6659" y="2280320"/>
            <a:ext cx="83529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Видавничий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Дім «Освіта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http://yakistosviti.com.ua/uk/Doslidzhuiemo-istoriiu-ta-suspilstvo</a:t>
            </a: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400" dirty="0"/>
          </a:p>
          <a:p>
            <a:pPr algn="just"/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1384" y="2635014"/>
            <a:ext cx="83626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Особливості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вивчення етики в 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НУШ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://www.youtube.com/watch?v=aeF-D4pIHB0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7" y="1203750"/>
            <a:ext cx="8519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Модельні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навчальні програми для 5 класів закладів загальної   середньої освіти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https://cutt.ly/KQSYHWY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- сайт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Інститут модернізації змісту 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освіти (презентація) </a:t>
            </a: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7" y="1785824"/>
            <a:ext cx="8591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Модельні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навчальні програми для 5-9 класів нової української школи (запроваджуються поетапно з 2022 року) - сайт Міністерства освіти і науки України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https://cutt.ly/6QIIHiz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6659" y="2950908"/>
            <a:ext cx="83773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Матеріали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для використання у роботі під час воєнних 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дій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https://cutt.ly/xDPLyQj</a:t>
            </a:r>
            <a:r>
              <a:rPr lang="uk-UA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сайт Інституту модернізації змісту освіти</a:t>
            </a: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1651" y="3483654"/>
            <a:ext cx="79840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Як підтримати дитину під час бойових дій (поради психолога)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 https://youtu.be/FnjGLQt3nQ8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3737650"/>
            <a:ext cx="85405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Як учителю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організувати свою роботу під час війни: 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рекомендації Державної служби якості   освіти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://sqe.gov.ua/yak-vchitelyu-organizuvati-svoyu-robotu-p/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dirty="0" smtClean="0"/>
          </a:p>
          <a:p>
            <a:pPr algn="just"/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Як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організувати 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викладання навчальних предметів в умовах воєнного стану: рекомендації Державної служби якості освіти 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://sqe.gov.ua/yak-organizuvati-vikladannya-navchaln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/</a:t>
            </a:r>
            <a:endParaRPr lang="uk-UA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dirty="0"/>
          </a:p>
        </p:txBody>
      </p:sp>
      <p:sp>
        <p:nvSpPr>
          <p:cNvPr id="11" name="Овал 10"/>
          <p:cNvSpPr/>
          <p:nvPr/>
        </p:nvSpPr>
        <p:spPr>
          <a:xfrm>
            <a:off x="8739587" y="4756501"/>
            <a:ext cx="216024" cy="2308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821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83518"/>
            <a:ext cx="8424936" cy="339447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uk-UA" sz="4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uk-UA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ДЯКУЄМО </a:t>
            </a:r>
            <a:r>
              <a:rPr lang="uk-UA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УВАГУ</a:t>
            </a:r>
            <a:r>
              <a:rPr lang="uk-UA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indent="0" algn="ctr">
              <a:buNone/>
            </a:pPr>
            <a:endParaRPr lang="uk-UA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uk-UA" sz="3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ХАЙ БОГ ЗБЕРЕЖЕ ВАС, ВАШУ РОДИНУ</a:t>
            </a:r>
            <a:r>
              <a:rPr lang="uk-UA" sz="3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3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ВАШИХ ДРУЗІВ І УКРАЇНУ! </a:t>
            </a:r>
            <a:endParaRPr lang="uk-UA" sz="39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uk-UA" sz="4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4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2070" t="19264" r="27852" b="9348"/>
          <a:stretch/>
        </p:blipFill>
        <p:spPr bwMode="auto">
          <a:xfrm>
            <a:off x="138118" y="427134"/>
            <a:ext cx="1973782" cy="12805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4141" t="20114" r="28489" b="11332"/>
          <a:stretch/>
        </p:blipFill>
        <p:spPr bwMode="auto">
          <a:xfrm>
            <a:off x="1460963" y="2410514"/>
            <a:ext cx="3522521" cy="21226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24072" t="19830" r="46326" b="8782"/>
          <a:stretch/>
        </p:blipFill>
        <p:spPr bwMode="auto">
          <a:xfrm>
            <a:off x="164819" y="1995686"/>
            <a:ext cx="1296144" cy="18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3981" t="23890" r="28648" b="15298"/>
          <a:stretch/>
        </p:blipFill>
        <p:spPr bwMode="auto">
          <a:xfrm>
            <a:off x="4983484" y="2469229"/>
            <a:ext cx="4068452" cy="2149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/>
          <a:srcRect l="5784" t="31737" r="31791" b="13314"/>
          <a:stretch/>
        </p:blipFill>
        <p:spPr bwMode="auto">
          <a:xfrm>
            <a:off x="2267744" y="136323"/>
            <a:ext cx="3240360" cy="2075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7"/>
          <a:srcRect l="5574" t="21812" r="29189" b="11657"/>
          <a:stretch/>
        </p:blipFill>
        <p:spPr bwMode="auto">
          <a:xfrm>
            <a:off x="5724128" y="136323"/>
            <a:ext cx="3203848" cy="20142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574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5096" t="23229" r="29285" b="14731"/>
          <a:stretch/>
        </p:blipFill>
        <p:spPr bwMode="auto">
          <a:xfrm>
            <a:off x="1835696" y="2499942"/>
            <a:ext cx="4608512" cy="2571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4300" t="21247" r="28966" b="10481"/>
          <a:stretch/>
        </p:blipFill>
        <p:spPr bwMode="auto">
          <a:xfrm>
            <a:off x="323528" y="289572"/>
            <a:ext cx="4248473" cy="22821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4"/>
          <a:srcRect l="1911" t="22971" r="28011" b="11331"/>
          <a:stretch/>
        </p:blipFill>
        <p:spPr bwMode="auto">
          <a:xfrm>
            <a:off x="4788024" y="289572"/>
            <a:ext cx="3908970" cy="24887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521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框 162">
            <a:extLst>
              <a:ext uri="{FF2B5EF4-FFF2-40B4-BE49-F238E27FC236}">
                <a16:creationId xmlns="" xmlns:a16="http://schemas.microsoft.com/office/drawing/2014/main" id="{4EB01AB3-2B00-40A7-AD34-5EB64C44B0AE}"/>
              </a:ext>
            </a:extLst>
          </p:cNvPr>
          <p:cNvSpPr txBox="1"/>
          <p:nvPr/>
        </p:nvSpPr>
        <p:spPr>
          <a:xfrm>
            <a:off x="6214189" y="1604410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" name="文本框 164">
            <a:extLst>
              <a:ext uri="{FF2B5EF4-FFF2-40B4-BE49-F238E27FC236}">
                <a16:creationId xmlns="" xmlns:a16="http://schemas.microsoft.com/office/drawing/2014/main" id="{6EFF8AE9-3F32-4980-BA88-52959D417FD4}"/>
              </a:ext>
            </a:extLst>
          </p:cNvPr>
          <p:cNvSpPr txBox="1"/>
          <p:nvPr/>
        </p:nvSpPr>
        <p:spPr>
          <a:xfrm>
            <a:off x="6769918" y="2872810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t>5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" name="文本框 165">
            <a:extLst>
              <a:ext uri="{FF2B5EF4-FFF2-40B4-BE49-F238E27FC236}">
                <a16:creationId xmlns="" xmlns:a16="http://schemas.microsoft.com/office/drawing/2014/main" id="{53FD41FE-A0E6-4B1C-AAEF-F5C8CAD46654}"/>
              </a:ext>
            </a:extLst>
          </p:cNvPr>
          <p:cNvSpPr txBox="1"/>
          <p:nvPr/>
        </p:nvSpPr>
        <p:spPr>
          <a:xfrm>
            <a:off x="5548468" y="4210583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t>6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7" name="组合 90">
            <a:extLst>
              <a:ext uri="{FF2B5EF4-FFF2-40B4-BE49-F238E27FC236}">
                <a16:creationId xmlns="" xmlns:a16="http://schemas.microsoft.com/office/drawing/2014/main" id="{9AFFC179-3F54-4BB3-A5E9-1BE90626D49A}"/>
              </a:ext>
            </a:extLst>
          </p:cNvPr>
          <p:cNvGrpSpPr/>
          <p:nvPr/>
        </p:nvGrpSpPr>
        <p:grpSpPr>
          <a:xfrm>
            <a:off x="1651869" y="36802"/>
            <a:ext cx="5410892" cy="4924927"/>
            <a:chOff x="3540125" y="1060450"/>
            <a:chExt cx="5126038" cy="4559300"/>
          </a:xfrm>
        </p:grpSpPr>
        <p:sp>
          <p:nvSpPr>
            <p:cNvPr id="68" name="Freeform 8">
              <a:extLst>
                <a:ext uri="{FF2B5EF4-FFF2-40B4-BE49-F238E27FC236}">
                  <a16:creationId xmlns="" xmlns:a16="http://schemas.microsoft.com/office/drawing/2014/main" id="{A99BD3E9-4D40-40B5-84AE-C1F5B7640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2575" y="1355725"/>
              <a:ext cx="192088" cy="1093788"/>
            </a:xfrm>
            <a:custGeom>
              <a:avLst/>
              <a:gdLst>
                <a:gd name="T0" fmla="*/ 121 w 121"/>
                <a:gd name="T1" fmla="*/ 230 h 689"/>
                <a:gd name="T2" fmla="*/ 4 w 121"/>
                <a:gd name="T3" fmla="*/ 689 h 689"/>
                <a:gd name="T4" fmla="*/ 0 w 121"/>
                <a:gd name="T5" fmla="*/ 516 h 689"/>
                <a:gd name="T6" fmla="*/ 112 w 121"/>
                <a:gd name="T7" fmla="*/ 0 h 689"/>
                <a:gd name="T8" fmla="*/ 121 w 121"/>
                <a:gd name="T9" fmla="*/ 23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689">
                  <a:moveTo>
                    <a:pt x="121" y="230"/>
                  </a:moveTo>
                  <a:lnTo>
                    <a:pt x="4" y="689"/>
                  </a:lnTo>
                  <a:lnTo>
                    <a:pt x="0" y="516"/>
                  </a:lnTo>
                  <a:lnTo>
                    <a:pt x="112" y="0"/>
                  </a:lnTo>
                  <a:lnTo>
                    <a:pt x="121" y="230"/>
                  </a:ln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="" xmlns:a16="http://schemas.microsoft.com/office/drawing/2014/main" id="{F8591EF3-00A6-4FE7-9802-FA0C405BC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6700" y="1836738"/>
              <a:ext cx="577850" cy="928688"/>
            </a:xfrm>
            <a:custGeom>
              <a:avLst/>
              <a:gdLst>
                <a:gd name="T0" fmla="*/ 73 w 84"/>
                <a:gd name="T1" fmla="*/ 30 h 135"/>
                <a:gd name="T2" fmla="*/ 46 w 84"/>
                <a:gd name="T3" fmla="*/ 3 h 135"/>
                <a:gd name="T4" fmla="*/ 11 w 84"/>
                <a:gd name="T5" fmla="*/ 12 h 135"/>
                <a:gd name="T6" fmla="*/ 1 w 84"/>
                <a:gd name="T7" fmla="*/ 36 h 135"/>
                <a:gd name="T8" fmla="*/ 6 w 84"/>
                <a:gd name="T9" fmla="*/ 54 h 135"/>
                <a:gd name="T10" fmla="*/ 13 w 84"/>
                <a:gd name="T11" fmla="*/ 77 h 135"/>
                <a:gd name="T12" fmla="*/ 32 w 84"/>
                <a:gd name="T13" fmla="*/ 135 h 135"/>
                <a:gd name="T14" fmla="*/ 47 w 84"/>
                <a:gd name="T15" fmla="*/ 106 h 135"/>
                <a:gd name="T16" fmla="*/ 84 w 84"/>
                <a:gd name="T17" fmla="*/ 125 h 135"/>
                <a:gd name="T18" fmla="*/ 75 w 84"/>
                <a:gd name="T19" fmla="*/ 53 h 135"/>
                <a:gd name="T20" fmla="*/ 73 w 84"/>
                <a:gd name="T21" fmla="*/ 30 h 135"/>
                <a:gd name="T22" fmla="*/ 73 w 84"/>
                <a:gd name="T23" fmla="*/ 3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135">
                  <a:moveTo>
                    <a:pt x="73" y="30"/>
                  </a:moveTo>
                  <a:cubicBezTo>
                    <a:pt x="71" y="16"/>
                    <a:pt x="59" y="5"/>
                    <a:pt x="46" y="3"/>
                  </a:cubicBezTo>
                  <a:cubicBezTo>
                    <a:pt x="34" y="0"/>
                    <a:pt x="21" y="3"/>
                    <a:pt x="11" y="12"/>
                  </a:cubicBezTo>
                  <a:cubicBezTo>
                    <a:pt x="4" y="18"/>
                    <a:pt x="0" y="27"/>
                    <a:pt x="1" y="36"/>
                  </a:cubicBezTo>
                  <a:cubicBezTo>
                    <a:pt x="1" y="42"/>
                    <a:pt x="4" y="48"/>
                    <a:pt x="6" y="54"/>
                  </a:cubicBezTo>
                  <a:cubicBezTo>
                    <a:pt x="8" y="62"/>
                    <a:pt x="11" y="69"/>
                    <a:pt x="13" y="77"/>
                  </a:cubicBezTo>
                  <a:cubicBezTo>
                    <a:pt x="20" y="96"/>
                    <a:pt x="26" y="115"/>
                    <a:pt x="32" y="135"/>
                  </a:cubicBezTo>
                  <a:cubicBezTo>
                    <a:pt x="28" y="122"/>
                    <a:pt x="36" y="110"/>
                    <a:pt x="47" y="106"/>
                  </a:cubicBezTo>
                  <a:cubicBezTo>
                    <a:pt x="62" y="100"/>
                    <a:pt x="82" y="108"/>
                    <a:pt x="84" y="125"/>
                  </a:cubicBezTo>
                  <a:cubicBezTo>
                    <a:pt x="81" y="101"/>
                    <a:pt x="78" y="77"/>
                    <a:pt x="75" y="53"/>
                  </a:cubicBezTo>
                  <a:cubicBezTo>
                    <a:pt x="75" y="45"/>
                    <a:pt x="74" y="37"/>
                    <a:pt x="73" y="30"/>
                  </a:cubicBezTo>
                  <a:cubicBezTo>
                    <a:pt x="72" y="26"/>
                    <a:pt x="73" y="30"/>
                    <a:pt x="73" y="30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="" xmlns:a16="http://schemas.microsoft.com/office/drawing/2014/main" id="{0800C1C2-4017-4921-BE33-72A008D53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75" y="2187575"/>
              <a:ext cx="708025" cy="612775"/>
            </a:xfrm>
            <a:custGeom>
              <a:avLst/>
              <a:gdLst>
                <a:gd name="T0" fmla="*/ 320 w 446"/>
                <a:gd name="T1" fmla="*/ 0 h 386"/>
                <a:gd name="T2" fmla="*/ 446 w 446"/>
                <a:gd name="T3" fmla="*/ 386 h 386"/>
                <a:gd name="T4" fmla="*/ 208 w 446"/>
                <a:gd name="T5" fmla="*/ 386 h 386"/>
                <a:gd name="T6" fmla="*/ 0 w 446"/>
                <a:gd name="T7" fmla="*/ 0 h 386"/>
                <a:gd name="T8" fmla="*/ 320 w 446"/>
                <a:gd name="T9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6" h="386">
                  <a:moveTo>
                    <a:pt x="320" y="0"/>
                  </a:moveTo>
                  <a:lnTo>
                    <a:pt x="446" y="386"/>
                  </a:lnTo>
                  <a:lnTo>
                    <a:pt x="208" y="386"/>
                  </a:lnTo>
                  <a:lnTo>
                    <a:pt x="0" y="0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Freeform 11">
              <a:extLst>
                <a:ext uri="{FF2B5EF4-FFF2-40B4-BE49-F238E27FC236}">
                  <a16:creationId xmlns="" xmlns:a16="http://schemas.microsoft.com/office/drawing/2014/main" id="{E64A3FB1-DE3A-46E7-A69F-F8552CA5F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8813" y="2043113"/>
              <a:ext cx="157163" cy="777875"/>
            </a:xfrm>
            <a:custGeom>
              <a:avLst/>
              <a:gdLst>
                <a:gd name="T0" fmla="*/ 23 w 23"/>
                <a:gd name="T1" fmla="*/ 97 h 113"/>
                <a:gd name="T2" fmla="*/ 22 w 23"/>
                <a:gd name="T3" fmla="*/ 81 h 113"/>
                <a:gd name="T4" fmla="*/ 18 w 23"/>
                <a:gd name="T5" fmla="*/ 54 h 113"/>
                <a:gd name="T6" fmla="*/ 11 w 23"/>
                <a:gd name="T7" fmla="*/ 0 h 113"/>
                <a:gd name="T8" fmla="*/ 8 w 23"/>
                <a:gd name="T9" fmla="*/ 15 h 113"/>
                <a:gd name="T10" fmla="*/ 3 w 23"/>
                <a:gd name="T11" fmla="*/ 22 h 113"/>
                <a:gd name="T12" fmla="*/ 0 w 23"/>
                <a:gd name="T13" fmla="*/ 25 h 113"/>
                <a:gd name="T14" fmla="*/ 1 w 23"/>
                <a:gd name="T15" fmla="*/ 33 h 113"/>
                <a:gd name="T16" fmla="*/ 8 w 23"/>
                <a:gd name="T17" fmla="*/ 76 h 113"/>
                <a:gd name="T18" fmla="*/ 15 w 23"/>
                <a:gd name="T19" fmla="*/ 113 h 113"/>
                <a:gd name="T20" fmla="*/ 23 w 23"/>
                <a:gd name="T21" fmla="*/ 9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13">
                  <a:moveTo>
                    <a:pt x="23" y="97"/>
                  </a:moveTo>
                  <a:cubicBezTo>
                    <a:pt x="23" y="92"/>
                    <a:pt x="22" y="86"/>
                    <a:pt x="22" y="81"/>
                  </a:cubicBezTo>
                  <a:cubicBezTo>
                    <a:pt x="20" y="72"/>
                    <a:pt x="19" y="63"/>
                    <a:pt x="18" y="54"/>
                  </a:cubicBezTo>
                  <a:cubicBezTo>
                    <a:pt x="16" y="36"/>
                    <a:pt x="13" y="18"/>
                    <a:pt x="11" y="0"/>
                  </a:cubicBezTo>
                  <a:cubicBezTo>
                    <a:pt x="12" y="5"/>
                    <a:pt x="11" y="10"/>
                    <a:pt x="8" y="15"/>
                  </a:cubicBezTo>
                  <a:cubicBezTo>
                    <a:pt x="7" y="17"/>
                    <a:pt x="5" y="20"/>
                    <a:pt x="3" y="2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8"/>
                    <a:pt x="1" y="30"/>
                    <a:pt x="1" y="33"/>
                  </a:cubicBezTo>
                  <a:cubicBezTo>
                    <a:pt x="3" y="48"/>
                    <a:pt x="6" y="62"/>
                    <a:pt x="8" y="76"/>
                  </a:cubicBezTo>
                  <a:cubicBezTo>
                    <a:pt x="11" y="88"/>
                    <a:pt x="13" y="101"/>
                    <a:pt x="15" y="113"/>
                  </a:cubicBezTo>
                  <a:cubicBezTo>
                    <a:pt x="20" y="110"/>
                    <a:pt x="23" y="104"/>
                    <a:pt x="23" y="97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="" xmlns:a16="http://schemas.microsoft.com/office/drawing/2014/main" id="{8C42234D-51C5-45C5-A4FD-B4664A5B6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7075" y="2187575"/>
              <a:ext cx="288925" cy="612775"/>
            </a:xfrm>
            <a:custGeom>
              <a:avLst/>
              <a:gdLst>
                <a:gd name="T0" fmla="*/ 173 w 182"/>
                <a:gd name="T1" fmla="*/ 0 h 386"/>
                <a:gd name="T2" fmla="*/ 182 w 182"/>
                <a:gd name="T3" fmla="*/ 386 h 386"/>
                <a:gd name="T4" fmla="*/ 52 w 182"/>
                <a:gd name="T5" fmla="*/ 386 h 386"/>
                <a:gd name="T6" fmla="*/ 0 w 182"/>
                <a:gd name="T7" fmla="*/ 0 h 386"/>
                <a:gd name="T8" fmla="*/ 173 w 182"/>
                <a:gd name="T9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386">
                  <a:moveTo>
                    <a:pt x="173" y="0"/>
                  </a:moveTo>
                  <a:lnTo>
                    <a:pt x="182" y="386"/>
                  </a:lnTo>
                  <a:lnTo>
                    <a:pt x="52" y="386"/>
                  </a:lnTo>
                  <a:lnTo>
                    <a:pt x="0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="" xmlns:a16="http://schemas.microsoft.com/office/drawing/2014/main" id="{24C1A0CA-5D50-493E-9192-E30B5C357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713" y="1060450"/>
              <a:ext cx="14288" cy="1739900"/>
            </a:xfrm>
            <a:custGeom>
              <a:avLst/>
              <a:gdLst>
                <a:gd name="T0" fmla="*/ 0 w 9"/>
                <a:gd name="T1" fmla="*/ 0 h 1096"/>
                <a:gd name="T2" fmla="*/ 9 w 9"/>
                <a:gd name="T3" fmla="*/ 559 h 1096"/>
                <a:gd name="T4" fmla="*/ 9 w 9"/>
                <a:gd name="T5" fmla="*/ 1096 h 1096"/>
                <a:gd name="T6" fmla="*/ 0 w 9"/>
                <a:gd name="T7" fmla="*/ 710 h 1096"/>
                <a:gd name="T8" fmla="*/ 0 w 9"/>
                <a:gd name="T9" fmla="*/ 0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96">
                  <a:moveTo>
                    <a:pt x="0" y="0"/>
                  </a:moveTo>
                  <a:lnTo>
                    <a:pt x="9" y="559"/>
                  </a:lnTo>
                  <a:lnTo>
                    <a:pt x="9" y="1096"/>
                  </a:lnTo>
                  <a:lnTo>
                    <a:pt x="0" y="7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="" xmlns:a16="http://schemas.microsoft.com/office/drawing/2014/main" id="{4C5C0B58-70AB-47BD-B8F3-EBD0AA576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75" y="1060450"/>
              <a:ext cx="1201738" cy="1127125"/>
            </a:xfrm>
            <a:custGeom>
              <a:avLst/>
              <a:gdLst>
                <a:gd name="T0" fmla="*/ 175 w 175"/>
                <a:gd name="T1" fmla="*/ 0 h 164"/>
                <a:gd name="T2" fmla="*/ 175 w 175"/>
                <a:gd name="T3" fmla="*/ 57 h 164"/>
                <a:gd name="T4" fmla="*/ 175 w 175"/>
                <a:gd name="T5" fmla="*/ 145 h 164"/>
                <a:gd name="T6" fmla="*/ 175 w 175"/>
                <a:gd name="T7" fmla="*/ 163 h 164"/>
                <a:gd name="T8" fmla="*/ 141 w 175"/>
                <a:gd name="T9" fmla="*/ 164 h 164"/>
                <a:gd name="T10" fmla="*/ 135 w 175"/>
                <a:gd name="T11" fmla="*/ 164 h 164"/>
                <a:gd name="T12" fmla="*/ 136 w 175"/>
                <a:gd name="T13" fmla="*/ 130 h 164"/>
                <a:gd name="T14" fmla="*/ 107 w 175"/>
                <a:gd name="T15" fmla="*/ 115 h 164"/>
                <a:gd name="T16" fmla="*/ 75 w 175"/>
                <a:gd name="T17" fmla="*/ 129 h 164"/>
                <a:gd name="T18" fmla="*/ 74 w 175"/>
                <a:gd name="T19" fmla="*/ 164 h 164"/>
                <a:gd name="T20" fmla="*/ 3 w 175"/>
                <a:gd name="T21" fmla="*/ 164 h 164"/>
                <a:gd name="T22" fmla="*/ 0 w 175"/>
                <a:gd name="T23" fmla="*/ 164 h 164"/>
                <a:gd name="T24" fmla="*/ 31 w 175"/>
                <a:gd name="T25" fmla="*/ 134 h 164"/>
                <a:gd name="T26" fmla="*/ 98 w 175"/>
                <a:gd name="T27" fmla="*/ 72 h 164"/>
                <a:gd name="T28" fmla="*/ 159 w 175"/>
                <a:gd name="T29" fmla="*/ 16 h 164"/>
                <a:gd name="T30" fmla="*/ 175 w 175"/>
                <a:gd name="T3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5" h="164">
                  <a:moveTo>
                    <a:pt x="175" y="0"/>
                  </a:moveTo>
                  <a:cubicBezTo>
                    <a:pt x="175" y="19"/>
                    <a:pt x="175" y="38"/>
                    <a:pt x="175" y="57"/>
                  </a:cubicBezTo>
                  <a:cubicBezTo>
                    <a:pt x="175" y="86"/>
                    <a:pt x="175" y="116"/>
                    <a:pt x="175" y="145"/>
                  </a:cubicBezTo>
                  <a:cubicBezTo>
                    <a:pt x="175" y="151"/>
                    <a:pt x="175" y="157"/>
                    <a:pt x="175" y="163"/>
                  </a:cubicBezTo>
                  <a:cubicBezTo>
                    <a:pt x="175" y="164"/>
                    <a:pt x="143" y="164"/>
                    <a:pt x="141" y="164"/>
                  </a:cubicBezTo>
                  <a:cubicBezTo>
                    <a:pt x="139" y="164"/>
                    <a:pt x="137" y="164"/>
                    <a:pt x="135" y="164"/>
                  </a:cubicBezTo>
                  <a:cubicBezTo>
                    <a:pt x="142" y="154"/>
                    <a:pt x="143" y="141"/>
                    <a:pt x="136" y="130"/>
                  </a:cubicBezTo>
                  <a:cubicBezTo>
                    <a:pt x="130" y="121"/>
                    <a:pt x="118" y="115"/>
                    <a:pt x="107" y="115"/>
                  </a:cubicBezTo>
                  <a:cubicBezTo>
                    <a:pt x="95" y="115"/>
                    <a:pt x="83" y="120"/>
                    <a:pt x="75" y="129"/>
                  </a:cubicBezTo>
                  <a:cubicBezTo>
                    <a:pt x="67" y="139"/>
                    <a:pt x="67" y="153"/>
                    <a:pt x="74" y="164"/>
                  </a:cubicBezTo>
                  <a:cubicBezTo>
                    <a:pt x="50" y="164"/>
                    <a:pt x="27" y="164"/>
                    <a:pt x="3" y="164"/>
                  </a:cubicBezTo>
                  <a:cubicBezTo>
                    <a:pt x="2" y="164"/>
                    <a:pt x="1" y="164"/>
                    <a:pt x="0" y="164"/>
                  </a:cubicBezTo>
                  <a:cubicBezTo>
                    <a:pt x="10" y="154"/>
                    <a:pt x="20" y="144"/>
                    <a:pt x="31" y="134"/>
                  </a:cubicBezTo>
                  <a:cubicBezTo>
                    <a:pt x="53" y="114"/>
                    <a:pt x="76" y="93"/>
                    <a:pt x="98" y="72"/>
                  </a:cubicBezTo>
                  <a:cubicBezTo>
                    <a:pt x="118" y="53"/>
                    <a:pt x="138" y="35"/>
                    <a:pt x="159" y="16"/>
                  </a:cubicBezTo>
                  <a:cubicBezTo>
                    <a:pt x="164" y="10"/>
                    <a:pt x="170" y="5"/>
                    <a:pt x="17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" name="Freeform 15">
              <a:extLst>
                <a:ext uri="{FF2B5EF4-FFF2-40B4-BE49-F238E27FC236}">
                  <a16:creationId xmlns="" xmlns:a16="http://schemas.microsoft.com/office/drawing/2014/main" id="{7BD5B9D2-2E52-420D-8B13-A4516AE4D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5" y="1136650"/>
              <a:ext cx="1092200" cy="1017588"/>
            </a:xfrm>
            <a:custGeom>
              <a:avLst/>
              <a:gdLst>
                <a:gd name="T0" fmla="*/ 0 w 159"/>
                <a:gd name="T1" fmla="*/ 148 h 148"/>
                <a:gd name="T2" fmla="*/ 22 w 159"/>
                <a:gd name="T3" fmla="*/ 127 h 148"/>
                <a:gd name="T4" fmla="*/ 44 w 159"/>
                <a:gd name="T5" fmla="*/ 107 h 148"/>
                <a:gd name="T6" fmla="*/ 89 w 159"/>
                <a:gd name="T7" fmla="*/ 65 h 148"/>
                <a:gd name="T8" fmla="*/ 150 w 159"/>
                <a:gd name="T9" fmla="*/ 8 h 148"/>
                <a:gd name="T10" fmla="*/ 159 w 159"/>
                <a:gd name="T11" fmla="*/ 0 h 148"/>
                <a:gd name="T12" fmla="*/ 158 w 159"/>
                <a:gd name="T13" fmla="*/ 17 h 148"/>
                <a:gd name="T14" fmla="*/ 158 w 159"/>
                <a:gd name="T15" fmla="*/ 46 h 148"/>
                <a:gd name="T16" fmla="*/ 158 w 159"/>
                <a:gd name="T17" fmla="*/ 90 h 148"/>
                <a:gd name="T18" fmla="*/ 158 w 159"/>
                <a:gd name="T19" fmla="*/ 134 h 148"/>
                <a:gd name="T20" fmla="*/ 158 w 159"/>
                <a:gd name="T21" fmla="*/ 143 h 148"/>
                <a:gd name="T22" fmla="*/ 158 w 159"/>
                <a:gd name="T23" fmla="*/ 148 h 148"/>
                <a:gd name="T24" fmla="*/ 141 w 159"/>
                <a:gd name="T25" fmla="*/ 148 h 148"/>
                <a:gd name="T26" fmla="*/ 131 w 159"/>
                <a:gd name="T27" fmla="*/ 148 h 148"/>
                <a:gd name="T28" fmla="*/ 129 w 159"/>
                <a:gd name="T29" fmla="*/ 117 h 148"/>
                <a:gd name="T30" fmla="*/ 95 w 159"/>
                <a:gd name="T31" fmla="*/ 99 h 148"/>
                <a:gd name="T32" fmla="*/ 94 w 159"/>
                <a:gd name="T33" fmla="*/ 99 h 148"/>
                <a:gd name="T34" fmla="*/ 59 w 159"/>
                <a:gd name="T35" fmla="*/ 115 h 148"/>
                <a:gd name="T36" fmla="*/ 54 w 159"/>
                <a:gd name="T37" fmla="*/ 148 h 148"/>
                <a:gd name="T38" fmla="*/ 0 w 159"/>
                <a:gd name="T3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9" h="148">
                  <a:moveTo>
                    <a:pt x="0" y="148"/>
                  </a:moveTo>
                  <a:cubicBezTo>
                    <a:pt x="22" y="127"/>
                    <a:pt x="22" y="127"/>
                    <a:pt x="22" y="127"/>
                  </a:cubicBezTo>
                  <a:cubicBezTo>
                    <a:pt x="44" y="107"/>
                    <a:pt x="44" y="107"/>
                    <a:pt x="44" y="107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150" y="8"/>
                    <a:pt x="150" y="8"/>
                    <a:pt x="150" y="8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58" y="17"/>
                    <a:pt x="158" y="17"/>
                    <a:pt x="158" y="17"/>
                  </a:cubicBezTo>
                  <a:cubicBezTo>
                    <a:pt x="158" y="46"/>
                    <a:pt x="158" y="46"/>
                    <a:pt x="158" y="46"/>
                  </a:cubicBezTo>
                  <a:cubicBezTo>
                    <a:pt x="158" y="90"/>
                    <a:pt x="158" y="90"/>
                    <a:pt x="158" y="90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43"/>
                    <a:pt x="158" y="143"/>
                    <a:pt x="158" y="143"/>
                  </a:cubicBezTo>
                  <a:cubicBezTo>
                    <a:pt x="158" y="148"/>
                    <a:pt x="158" y="148"/>
                    <a:pt x="158" y="148"/>
                  </a:cubicBezTo>
                  <a:cubicBezTo>
                    <a:pt x="155" y="148"/>
                    <a:pt x="150" y="148"/>
                    <a:pt x="141" y="148"/>
                  </a:cubicBezTo>
                  <a:cubicBezTo>
                    <a:pt x="131" y="148"/>
                    <a:pt x="131" y="148"/>
                    <a:pt x="131" y="148"/>
                  </a:cubicBezTo>
                  <a:cubicBezTo>
                    <a:pt x="135" y="138"/>
                    <a:pt x="134" y="126"/>
                    <a:pt x="129" y="117"/>
                  </a:cubicBezTo>
                  <a:cubicBezTo>
                    <a:pt x="122" y="106"/>
                    <a:pt x="109" y="99"/>
                    <a:pt x="95" y="99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80" y="99"/>
                    <a:pt x="67" y="105"/>
                    <a:pt x="59" y="115"/>
                  </a:cubicBezTo>
                  <a:cubicBezTo>
                    <a:pt x="52" y="125"/>
                    <a:pt x="50" y="137"/>
                    <a:pt x="54" y="148"/>
                  </a:cubicBezTo>
                  <a:lnTo>
                    <a:pt x="0" y="148"/>
                  </a:lnTo>
                  <a:close/>
                </a:path>
              </a:pathLst>
            </a:custGeom>
            <a:solidFill>
              <a:srgbClr val="07C0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="" xmlns:a16="http://schemas.microsoft.com/office/drawing/2014/main" id="{FA02D663-DA75-472D-9122-420A69FF2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638" y="2181225"/>
              <a:ext cx="495300" cy="619125"/>
            </a:xfrm>
            <a:custGeom>
              <a:avLst/>
              <a:gdLst>
                <a:gd name="T0" fmla="*/ 294 w 312"/>
                <a:gd name="T1" fmla="*/ 0 h 390"/>
                <a:gd name="T2" fmla="*/ 281 w 312"/>
                <a:gd name="T3" fmla="*/ 0 h 390"/>
                <a:gd name="T4" fmla="*/ 0 w 312"/>
                <a:gd name="T5" fmla="*/ 0 h 390"/>
                <a:gd name="T6" fmla="*/ 0 w 312"/>
                <a:gd name="T7" fmla="*/ 390 h 390"/>
                <a:gd name="T8" fmla="*/ 208 w 312"/>
                <a:gd name="T9" fmla="*/ 390 h 390"/>
                <a:gd name="T10" fmla="*/ 216 w 312"/>
                <a:gd name="T11" fmla="*/ 390 h 390"/>
                <a:gd name="T12" fmla="*/ 229 w 312"/>
                <a:gd name="T13" fmla="*/ 390 h 390"/>
                <a:gd name="T14" fmla="*/ 312 w 312"/>
                <a:gd name="T15" fmla="*/ 0 h 390"/>
                <a:gd name="T16" fmla="*/ 294 w 312"/>
                <a:gd name="T17" fmla="*/ 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2" h="390">
                  <a:moveTo>
                    <a:pt x="294" y="0"/>
                  </a:moveTo>
                  <a:lnTo>
                    <a:pt x="281" y="0"/>
                  </a:lnTo>
                  <a:lnTo>
                    <a:pt x="0" y="0"/>
                  </a:lnTo>
                  <a:lnTo>
                    <a:pt x="0" y="390"/>
                  </a:lnTo>
                  <a:lnTo>
                    <a:pt x="208" y="390"/>
                  </a:lnTo>
                  <a:lnTo>
                    <a:pt x="216" y="390"/>
                  </a:lnTo>
                  <a:lnTo>
                    <a:pt x="229" y="390"/>
                  </a:lnTo>
                  <a:lnTo>
                    <a:pt x="312" y="0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" name="Freeform 17">
              <a:extLst>
                <a:ext uri="{FF2B5EF4-FFF2-40B4-BE49-F238E27FC236}">
                  <a16:creationId xmlns="" xmlns:a16="http://schemas.microsoft.com/office/drawing/2014/main" id="{3C79609F-133A-437D-B5C8-45DF79833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325" y="2119313"/>
              <a:ext cx="241300" cy="701675"/>
            </a:xfrm>
            <a:custGeom>
              <a:avLst/>
              <a:gdLst>
                <a:gd name="T0" fmla="*/ 9 w 35"/>
                <a:gd name="T1" fmla="*/ 14 h 102"/>
                <a:gd name="T2" fmla="*/ 0 w 35"/>
                <a:gd name="T3" fmla="*/ 0 h 102"/>
                <a:gd name="T4" fmla="*/ 17 w 35"/>
                <a:gd name="T5" fmla="*/ 56 h 102"/>
                <a:gd name="T6" fmla="*/ 25 w 35"/>
                <a:gd name="T7" fmla="*/ 83 h 102"/>
                <a:gd name="T8" fmla="*/ 35 w 35"/>
                <a:gd name="T9" fmla="*/ 102 h 102"/>
                <a:gd name="T10" fmla="*/ 15 w 35"/>
                <a:gd name="T11" fmla="*/ 33 h 102"/>
                <a:gd name="T12" fmla="*/ 9 w 35"/>
                <a:gd name="T13" fmla="*/ 14 h 102"/>
                <a:gd name="T14" fmla="*/ 9 w 35"/>
                <a:gd name="T15" fmla="*/ 1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102">
                  <a:moveTo>
                    <a:pt x="9" y="14"/>
                  </a:moveTo>
                  <a:cubicBezTo>
                    <a:pt x="5" y="10"/>
                    <a:pt x="1" y="6"/>
                    <a:pt x="0" y="0"/>
                  </a:cubicBezTo>
                  <a:cubicBezTo>
                    <a:pt x="5" y="19"/>
                    <a:pt x="11" y="37"/>
                    <a:pt x="17" y="56"/>
                  </a:cubicBezTo>
                  <a:cubicBezTo>
                    <a:pt x="20" y="65"/>
                    <a:pt x="22" y="74"/>
                    <a:pt x="25" y="83"/>
                  </a:cubicBezTo>
                  <a:cubicBezTo>
                    <a:pt x="28" y="90"/>
                    <a:pt x="29" y="98"/>
                    <a:pt x="35" y="102"/>
                  </a:cubicBezTo>
                  <a:cubicBezTo>
                    <a:pt x="29" y="79"/>
                    <a:pt x="22" y="56"/>
                    <a:pt x="15" y="33"/>
                  </a:cubicBezTo>
                  <a:cubicBezTo>
                    <a:pt x="13" y="27"/>
                    <a:pt x="11" y="20"/>
                    <a:pt x="9" y="14"/>
                  </a:cubicBezTo>
                  <a:cubicBezTo>
                    <a:pt x="9" y="13"/>
                    <a:pt x="9" y="14"/>
                    <a:pt x="9" y="14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" name="Freeform 18">
              <a:extLst>
                <a:ext uri="{FF2B5EF4-FFF2-40B4-BE49-F238E27FC236}">
                  <a16:creationId xmlns="" xmlns:a16="http://schemas.microsoft.com/office/drawing/2014/main" id="{6B3A96E8-E6D2-4EED-AF83-51973C9F1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6550" y="2181225"/>
              <a:ext cx="735013" cy="619125"/>
            </a:xfrm>
            <a:custGeom>
              <a:avLst/>
              <a:gdLst>
                <a:gd name="T0" fmla="*/ 160 w 463"/>
                <a:gd name="T1" fmla="*/ 0 h 390"/>
                <a:gd name="T2" fmla="*/ 147 w 463"/>
                <a:gd name="T3" fmla="*/ 0 h 390"/>
                <a:gd name="T4" fmla="*/ 134 w 463"/>
                <a:gd name="T5" fmla="*/ 0 h 390"/>
                <a:gd name="T6" fmla="*/ 0 w 463"/>
                <a:gd name="T7" fmla="*/ 390 h 390"/>
                <a:gd name="T8" fmla="*/ 13 w 463"/>
                <a:gd name="T9" fmla="*/ 390 h 390"/>
                <a:gd name="T10" fmla="*/ 22 w 463"/>
                <a:gd name="T11" fmla="*/ 390 h 390"/>
                <a:gd name="T12" fmla="*/ 243 w 463"/>
                <a:gd name="T13" fmla="*/ 390 h 390"/>
                <a:gd name="T14" fmla="*/ 463 w 463"/>
                <a:gd name="T15" fmla="*/ 0 h 390"/>
                <a:gd name="T16" fmla="*/ 160 w 463"/>
                <a:gd name="T17" fmla="*/ 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3" h="390">
                  <a:moveTo>
                    <a:pt x="160" y="0"/>
                  </a:moveTo>
                  <a:lnTo>
                    <a:pt x="147" y="0"/>
                  </a:lnTo>
                  <a:lnTo>
                    <a:pt x="134" y="0"/>
                  </a:lnTo>
                  <a:lnTo>
                    <a:pt x="0" y="390"/>
                  </a:lnTo>
                  <a:lnTo>
                    <a:pt x="13" y="390"/>
                  </a:lnTo>
                  <a:lnTo>
                    <a:pt x="22" y="390"/>
                  </a:lnTo>
                  <a:lnTo>
                    <a:pt x="243" y="390"/>
                  </a:lnTo>
                  <a:lnTo>
                    <a:pt x="463" y="0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9" name="Freeform 19">
              <a:extLst>
                <a:ext uri="{FF2B5EF4-FFF2-40B4-BE49-F238E27FC236}">
                  <a16:creationId xmlns="" xmlns:a16="http://schemas.microsoft.com/office/drawing/2014/main" id="{82A5CE2C-D74E-48B7-A9DB-2E044AEB3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563" y="2216150"/>
              <a:ext cx="136525" cy="666750"/>
            </a:xfrm>
            <a:custGeom>
              <a:avLst/>
              <a:gdLst>
                <a:gd name="T0" fmla="*/ 1 w 20"/>
                <a:gd name="T1" fmla="*/ 93 h 97"/>
                <a:gd name="T2" fmla="*/ 4 w 20"/>
                <a:gd name="T3" fmla="*/ 87 h 97"/>
                <a:gd name="T4" fmla="*/ 4 w 20"/>
                <a:gd name="T5" fmla="*/ 83 h 97"/>
                <a:gd name="T6" fmla="*/ 8 w 20"/>
                <a:gd name="T7" fmla="*/ 66 h 97"/>
                <a:gd name="T8" fmla="*/ 16 w 20"/>
                <a:gd name="T9" fmla="*/ 20 h 97"/>
                <a:gd name="T10" fmla="*/ 20 w 20"/>
                <a:gd name="T11" fmla="*/ 0 h 97"/>
                <a:gd name="T12" fmla="*/ 15 w 20"/>
                <a:gd name="T13" fmla="*/ 15 h 97"/>
                <a:gd name="T14" fmla="*/ 10 w 20"/>
                <a:gd name="T15" fmla="*/ 42 h 97"/>
                <a:gd name="T16" fmla="*/ 0 w 20"/>
                <a:gd name="T17" fmla="*/ 97 h 97"/>
                <a:gd name="T18" fmla="*/ 1 w 20"/>
                <a:gd name="T19" fmla="*/ 9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97">
                  <a:moveTo>
                    <a:pt x="1" y="93"/>
                  </a:moveTo>
                  <a:cubicBezTo>
                    <a:pt x="2" y="91"/>
                    <a:pt x="3" y="89"/>
                    <a:pt x="4" y="87"/>
                  </a:cubicBezTo>
                  <a:cubicBezTo>
                    <a:pt x="4" y="86"/>
                    <a:pt x="4" y="85"/>
                    <a:pt x="4" y="83"/>
                  </a:cubicBezTo>
                  <a:cubicBezTo>
                    <a:pt x="6" y="77"/>
                    <a:pt x="7" y="72"/>
                    <a:pt x="8" y="66"/>
                  </a:cubicBezTo>
                  <a:cubicBezTo>
                    <a:pt x="10" y="51"/>
                    <a:pt x="13" y="36"/>
                    <a:pt x="16" y="20"/>
                  </a:cubicBezTo>
                  <a:cubicBezTo>
                    <a:pt x="17" y="13"/>
                    <a:pt x="19" y="6"/>
                    <a:pt x="20" y="0"/>
                  </a:cubicBezTo>
                  <a:cubicBezTo>
                    <a:pt x="17" y="4"/>
                    <a:pt x="16" y="9"/>
                    <a:pt x="15" y="15"/>
                  </a:cubicBezTo>
                  <a:cubicBezTo>
                    <a:pt x="13" y="24"/>
                    <a:pt x="11" y="33"/>
                    <a:pt x="10" y="42"/>
                  </a:cubicBezTo>
                  <a:cubicBezTo>
                    <a:pt x="7" y="61"/>
                    <a:pt x="3" y="79"/>
                    <a:pt x="0" y="97"/>
                  </a:cubicBezTo>
                  <a:cubicBezTo>
                    <a:pt x="0" y="95"/>
                    <a:pt x="1" y="94"/>
                    <a:pt x="1" y="93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0" name="Freeform 20">
              <a:extLst>
                <a:ext uri="{FF2B5EF4-FFF2-40B4-BE49-F238E27FC236}">
                  <a16:creationId xmlns="" xmlns:a16="http://schemas.microsoft.com/office/drawing/2014/main" id="{9502C946-A09E-43B4-971F-A53ACD8FC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2113" y="2208213"/>
              <a:ext cx="268288" cy="763588"/>
            </a:xfrm>
            <a:custGeom>
              <a:avLst/>
              <a:gdLst>
                <a:gd name="T0" fmla="*/ 37 w 39"/>
                <a:gd name="T1" fmla="*/ 30 h 111"/>
                <a:gd name="T2" fmla="*/ 2 w 39"/>
                <a:gd name="T3" fmla="*/ 111 h 111"/>
                <a:gd name="T4" fmla="*/ 3 w 39"/>
                <a:gd name="T5" fmla="*/ 109 h 111"/>
                <a:gd name="T6" fmla="*/ 4 w 39"/>
                <a:gd name="T7" fmla="*/ 107 h 111"/>
                <a:gd name="T8" fmla="*/ 4 w 39"/>
                <a:gd name="T9" fmla="*/ 104 h 111"/>
                <a:gd name="T10" fmla="*/ 4 w 39"/>
                <a:gd name="T11" fmla="*/ 102 h 111"/>
                <a:gd name="T12" fmla="*/ 4 w 39"/>
                <a:gd name="T13" fmla="*/ 99 h 111"/>
                <a:gd name="T14" fmla="*/ 3 w 39"/>
                <a:gd name="T15" fmla="*/ 95 h 111"/>
                <a:gd name="T16" fmla="*/ 1 w 39"/>
                <a:gd name="T17" fmla="*/ 92 h 111"/>
                <a:gd name="T18" fmla="*/ 0 w 39"/>
                <a:gd name="T19" fmla="*/ 89 h 111"/>
                <a:gd name="T20" fmla="*/ 33 w 39"/>
                <a:gd name="T21" fmla="*/ 0 h 111"/>
                <a:gd name="T22" fmla="*/ 35 w 39"/>
                <a:gd name="T23" fmla="*/ 4 h 111"/>
                <a:gd name="T24" fmla="*/ 37 w 39"/>
                <a:gd name="T25" fmla="*/ 8 h 111"/>
                <a:gd name="T26" fmla="*/ 38 w 39"/>
                <a:gd name="T27" fmla="*/ 13 h 111"/>
                <a:gd name="T28" fmla="*/ 39 w 39"/>
                <a:gd name="T29" fmla="*/ 17 h 111"/>
                <a:gd name="T30" fmla="*/ 39 w 39"/>
                <a:gd name="T31" fmla="*/ 21 h 111"/>
                <a:gd name="T32" fmla="*/ 39 w 39"/>
                <a:gd name="T33" fmla="*/ 24 h 111"/>
                <a:gd name="T34" fmla="*/ 38 w 39"/>
                <a:gd name="T35" fmla="*/ 27 h 111"/>
                <a:gd name="T36" fmla="*/ 37 w 39"/>
                <a:gd name="T37" fmla="*/ 3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" h="111">
                  <a:moveTo>
                    <a:pt x="37" y="30"/>
                  </a:moveTo>
                  <a:cubicBezTo>
                    <a:pt x="25" y="57"/>
                    <a:pt x="14" y="84"/>
                    <a:pt x="2" y="111"/>
                  </a:cubicBezTo>
                  <a:cubicBezTo>
                    <a:pt x="3" y="111"/>
                    <a:pt x="3" y="110"/>
                    <a:pt x="3" y="109"/>
                  </a:cubicBezTo>
                  <a:cubicBezTo>
                    <a:pt x="3" y="108"/>
                    <a:pt x="4" y="108"/>
                    <a:pt x="4" y="107"/>
                  </a:cubicBezTo>
                  <a:cubicBezTo>
                    <a:pt x="4" y="106"/>
                    <a:pt x="4" y="105"/>
                    <a:pt x="4" y="104"/>
                  </a:cubicBezTo>
                  <a:cubicBezTo>
                    <a:pt x="4" y="104"/>
                    <a:pt x="4" y="103"/>
                    <a:pt x="4" y="102"/>
                  </a:cubicBezTo>
                  <a:cubicBezTo>
                    <a:pt x="4" y="101"/>
                    <a:pt x="4" y="100"/>
                    <a:pt x="4" y="99"/>
                  </a:cubicBezTo>
                  <a:cubicBezTo>
                    <a:pt x="3" y="98"/>
                    <a:pt x="3" y="96"/>
                    <a:pt x="3" y="95"/>
                  </a:cubicBezTo>
                  <a:cubicBezTo>
                    <a:pt x="2" y="94"/>
                    <a:pt x="2" y="93"/>
                    <a:pt x="1" y="92"/>
                  </a:cubicBezTo>
                  <a:cubicBezTo>
                    <a:pt x="1" y="91"/>
                    <a:pt x="0" y="90"/>
                    <a:pt x="0" y="89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4" y="2"/>
                    <a:pt x="35" y="3"/>
                    <a:pt x="35" y="4"/>
                  </a:cubicBezTo>
                  <a:cubicBezTo>
                    <a:pt x="36" y="6"/>
                    <a:pt x="37" y="7"/>
                    <a:pt x="37" y="8"/>
                  </a:cubicBezTo>
                  <a:cubicBezTo>
                    <a:pt x="38" y="10"/>
                    <a:pt x="38" y="11"/>
                    <a:pt x="38" y="13"/>
                  </a:cubicBezTo>
                  <a:cubicBezTo>
                    <a:pt x="39" y="14"/>
                    <a:pt x="39" y="16"/>
                    <a:pt x="39" y="17"/>
                  </a:cubicBezTo>
                  <a:cubicBezTo>
                    <a:pt x="39" y="18"/>
                    <a:pt x="39" y="19"/>
                    <a:pt x="39" y="21"/>
                  </a:cubicBezTo>
                  <a:cubicBezTo>
                    <a:pt x="39" y="22"/>
                    <a:pt x="39" y="23"/>
                    <a:pt x="39" y="24"/>
                  </a:cubicBezTo>
                  <a:cubicBezTo>
                    <a:pt x="38" y="25"/>
                    <a:pt x="38" y="26"/>
                    <a:pt x="38" y="27"/>
                  </a:cubicBezTo>
                  <a:cubicBezTo>
                    <a:pt x="38" y="28"/>
                    <a:pt x="37" y="29"/>
                    <a:pt x="37" y="30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Freeform 21">
              <a:extLst>
                <a:ext uri="{FF2B5EF4-FFF2-40B4-BE49-F238E27FC236}">
                  <a16:creationId xmlns="" xmlns:a16="http://schemas.microsoft.com/office/drawing/2014/main" id="{45BA3A9C-551F-4B00-B91B-D007C1F70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2113" y="2208213"/>
              <a:ext cx="280988" cy="763588"/>
            </a:xfrm>
            <a:custGeom>
              <a:avLst/>
              <a:gdLst>
                <a:gd name="T0" fmla="*/ 37 w 41"/>
                <a:gd name="T1" fmla="*/ 30 h 111"/>
                <a:gd name="T2" fmla="*/ 8 w 41"/>
                <a:gd name="T3" fmla="*/ 97 h 111"/>
                <a:gd name="T4" fmla="*/ 2 w 41"/>
                <a:gd name="T5" fmla="*/ 111 h 111"/>
                <a:gd name="T6" fmla="*/ 1 w 41"/>
                <a:gd name="T7" fmla="*/ 92 h 111"/>
                <a:gd name="T8" fmla="*/ 0 w 41"/>
                <a:gd name="T9" fmla="*/ 88 h 111"/>
                <a:gd name="T10" fmla="*/ 5 w 41"/>
                <a:gd name="T11" fmla="*/ 76 h 111"/>
                <a:gd name="T12" fmla="*/ 21 w 41"/>
                <a:gd name="T13" fmla="*/ 34 h 111"/>
                <a:gd name="T14" fmla="*/ 33 w 41"/>
                <a:gd name="T15" fmla="*/ 0 h 111"/>
                <a:gd name="T16" fmla="*/ 37 w 41"/>
                <a:gd name="T17" fmla="*/ 3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111">
                  <a:moveTo>
                    <a:pt x="37" y="30"/>
                  </a:moveTo>
                  <a:cubicBezTo>
                    <a:pt x="27" y="52"/>
                    <a:pt x="18" y="74"/>
                    <a:pt x="8" y="97"/>
                  </a:cubicBezTo>
                  <a:cubicBezTo>
                    <a:pt x="6" y="102"/>
                    <a:pt x="4" y="106"/>
                    <a:pt x="2" y="111"/>
                  </a:cubicBezTo>
                  <a:cubicBezTo>
                    <a:pt x="5" y="105"/>
                    <a:pt x="4" y="98"/>
                    <a:pt x="1" y="92"/>
                  </a:cubicBezTo>
                  <a:cubicBezTo>
                    <a:pt x="0" y="89"/>
                    <a:pt x="0" y="90"/>
                    <a:pt x="0" y="88"/>
                  </a:cubicBezTo>
                  <a:cubicBezTo>
                    <a:pt x="2" y="84"/>
                    <a:pt x="3" y="80"/>
                    <a:pt x="5" y="76"/>
                  </a:cubicBezTo>
                  <a:cubicBezTo>
                    <a:pt x="10" y="62"/>
                    <a:pt x="15" y="48"/>
                    <a:pt x="21" y="34"/>
                  </a:cubicBezTo>
                  <a:cubicBezTo>
                    <a:pt x="25" y="23"/>
                    <a:pt x="29" y="12"/>
                    <a:pt x="33" y="0"/>
                  </a:cubicBezTo>
                  <a:cubicBezTo>
                    <a:pt x="39" y="9"/>
                    <a:pt x="41" y="20"/>
                    <a:pt x="37" y="30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" name="Freeform 22">
              <a:extLst>
                <a:ext uri="{FF2B5EF4-FFF2-40B4-BE49-F238E27FC236}">
                  <a16:creationId xmlns="" xmlns:a16="http://schemas.microsoft.com/office/drawing/2014/main" id="{F580EB06-C81F-4019-B3A9-8EFBE3E3A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6200" y="2290763"/>
              <a:ext cx="534988" cy="784225"/>
            </a:xfrm>
            <a:custGeom>
              <a:avLst/>
              <a:gdLst>
                <a:gd name="T0" fmla="*/ 78 w 78"/>
                <a:gd name="T1" fmla="*/ 18 h 114"/>
                <a:gd name="T2" fmla="*/ 42 w 78"/>
                <a:gd name="T3" fmla="*/ 33 h 114"/>
                <a:gd name="T4" fmla="*/ 17 w 78"/>
                <a:gd name="T5" fmla="*/ 0 h 114"/>
                <a:gd name="T6" fmla="*/ 8 w 78"/>
                <a:gd name="T7" fmla="*/ 47 h 114"/>
                <a:gd name="T8" fmla="*/ 3 w 78"/>
                <a:gd name="T9" fmla="*/ 71 h 114"/>
                <a:gd name="T10" fmla="*/ 1 w 78"/>
                <a:gd name="T11" fmla="*/ 82 h 114"/>
                <a:gd name="T12" fmla="*/ 0 w 78"/>
                <a:gd name="T13" fmla="*/ 91 h 114"/>
                <a:gd name="T14" fmla="*/ 30 w 78"/>
                <a:gd name="T15" fmla="*/ 111 h 114"/>
                <a:gd name="T16" fmla="*/ 45 w 78"/>
                <a:gd name="T17" fmla="*/ 97 h 114"/>
                <a:gd name="T18" fmla="*/ 74 w 78"/>
                <a:gd name="T19" fmla="*/ 26 h 114"/>
                <a:gd name="T20" fmla="*/ 78 w 78"/>
                <a:gd name="T21" fmla="*/ 16 h 114"/>
                <a:gd name="T22" fmla="*/ 78 w 78"/>
                <a:gd name="T23" fmla="*/ 1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114">
                  <a:moveTo>
                    <a:pt x="78" y="18"/>
                  </a:moveTo>
                  <a:cubicBezTo>
                    <a:pt x="71" y="31"/>
                    <a:pt x="55" y="36"/>
                    <a:pt x="42" y="33"/>
                  </a:cubicBezTo>
                  <a:cubicBezTo>
                    <a:pt x="27" y="30"/>
                    <a:pt x="14" y="16"/>
                    <a:pt x="17" y="0"/>
                  </a:cubicBezTo>
                  <a:cubicBezTo>
                    <a:pt x="14" y="16"/>
                    <a:pt x="11" y="32"/>
                    <a:pt x="8" y="47"/>
                  </a:cubicBezTo>
                  <a:cubicBezTo>
                    <a:pt x="6" y="55"/>
                    <a:pt x="5" y="63"/>
                    <a:pt x="3" y="71"/>
                  </a:cubicBezTo>
                  <a:cubicBezTo>
                    <a:pt x="3" y="75"/>
                    <a:pt x="2" y="79"/>
                    <a:pt x="1" y="82"/>
                  </a:cubicBezTo>
                  <a:cubicBezTo>
                    <a:pt x="1" y="85"/>
                    <a:pt x="0" y="88"/>
                    <a:pt x="0" y="91"/>
                  </a:cubicBezTo>
                  <a:cubicBezTo>
                    <a:pt x="1" y="105"/>
                    <a:pt x="17" y="114"/>
                    <a:pt x="30" y="111"/>
                  </a:cubicBezTo>
                  <a:cubicBezTo>
                    <a:pt x="37" y="109"/>
                    <a:pt x="43" y="104"/>
                    <a:pt x="45" y="97"/>
                  </a:cubicBezTo>
                  <a:cubicBezTo>
                    <a:pt x="55" y="73"/>
                    <a:pt x="65" y="50"/>
                    <a:pt x="74" y="26"/>
                  </a:cubicBezTo>
                  <a:cubicBezTo>
                    <a:pt x="76" y="23"/>
                    <a:pt x="77" y="19"/>
                    <a:pt x="78" y="16"/>
                  </a:cubicBezTo>
                  <a:cubicBezTo>
                    <a:pt x="78" y="16"/>
                    <a:pt x="78" y="17"/>
                    <a:pt x="78" y="18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" name="Freeform 23">
              <a:extLst>
                <a:ext uri="{FF2B5EF4-FFF2-40B4-BE49-F238E27FC236}">
                  <a16:creationId xmlns="" xmlns:a16="http://schemas.microsoft.com/office/drawing/2014/main" id="{511C2F73-E85B-4123-B5D2-534EE648E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638" y="1060450"/>
              <a:ext cx="1304925" cy="1471613"/>
            </a:xfrm>
            <a:custGeom>
              <a:avLst/>
              <a:gdLst>
                <a:gd name="T0" fmla="*/ 0 w 190"/>
                <a:gd name="T1" fmla="*/ 0 h 214"/>
                <a:gd name="T2" fmla="*/ 45 w 190"/>
                <a:gd name="T3" fmla="*/ 42 h 214"/>
                <a:gd name="T4" fmla="*/ 101 w 190"/>
                <a:gd name="T5" fmla="*/ 94 h 214"/>
                <a:gd name="T6" fmla="*/ 103 w 190"/>
                <a:gd name="T7" fmla="*/ 96 h 214"/>
                <a:gd name="T8" fmla="*/ 101 w 190"/>
                <a:gd name="T9" fmla="*/ 43 h 214"/>
                <a:gd name="T10" fmla="*/ 174 w 190"/>
                <a:gd name="T11" fmla="*/ 43 h 214"/>
                <a:gd name="T12" fmla="*/ 183 w 190"/>
                <a:gd name="T13" fmla="*/ 43 h 214"/>
                <a:gd name="T14" fmla="*/ 183 w 190"/>
                <a:gd name="T15" fmla="*/ 48 h 214"/>
                <a:gd name="T16" fmla="*/ 185 w 190"/>
                <a:gd name="T17" fmla="*/ 85 h 214"/>
                <a:gd name="T18" fmla="*/ 190 w 190"/>
                <a:gd name="T19" fmla="*/ 162 h 214"/>
                <a:gd name="T20" fmla="*/ 190 w 190"/>
                <a:gd name="T21" fmla="*/ 163 h 214"/>
                <a:gd name="T22" fmla="*/ 122 w 190"/>
                <a:gd name="T23" fmla="*/ 163 h 214"/>
                <a:gd name="T24" fmla="*/ 114 w 190"/>
                <a:gd name="T25" fmla="*/ 163 h 214"/>
                <a:gd name="T26" fmla="*/ 124 w 190"/>
                <a:gd name="T27" fmla="*/ 194 h 214"/>
                <a:gd name="T28" fmla="*/ 96 w 190"/>
                <a:gd name="T29" fmla="*/ 213 h 214"/>
                <a:gd name="T30" fmla="*/ 65 w 190"/>
                <a:gd name="T31" fmla="*/ 197 h 214"/>
                <a:gd name="T32" fmla="*/ 72 w 190"/>
                <a:gd name="T33" fmla="*/ 163 h 214"/>
                <a:gd name="T34" fmla="*/ 2 w 190"/>
                <a:gd name="T35" fmla="*/ 163 h 214"/>
                <a:gd name="T36" fmla="*/ 0 w 190"/>
                <a:gd name="T37" fmla="*/ 163 h 214"/>
                <a:gd name="T38" fmla="*/ 0 w 190"/>
                <a:gd name="T39" fmla="*/ 107 h 214"/>
                <a:gd name="T40" fmla="*/ 0 w 190"/>
                <a:gd name="T41" fmla="*/ 18 h 214"/>
                <a:gd name="T42" fmla="*/ 0 w 190"/>
                <a:gd name="T43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0" h="214">
                  <a:moveTo>
                    <a:pt x="0" y="0"/>
                  </a:moveTo>
                  <a:cubicBezTo>
                    <a:pt x="15" y="14"/>
                    <a:pt x="30" y="28"/>
                    <a:pt x="45" y="42"/>
                  </a:cubicBezTo>
                  <a:cubicBezTo>
                    <a:pt x="64" y="59"/>
                    <a:pt x="82" y="77"/>
                    <a:pt x="101" y="94"/>
                  </a:cubicBezTo>
                  <a:cubicBezTo>
                    <a:pt x="102" y="95"/>
                    <a:pt x="102" y="95"/>
                    <a:pt x="103" y="96"/>
                  </a:cubicBezTo>
                  <a:cubicBezTo>
                    <a:pt x="102" y="78"/>
                    <a:pt x="102" y="61"/>
                    <a:pt x="101" y="43"/>
                  </a:cubicBezTo>
                  <a:cubicBezTo>
                    <a:pt x="125" y="43"/>
                    <a:pt x="149" y="43"/>
                    <a:pt x="174" y="43"/>
                  </a:cubicBezTo>
                  <a:cubicBezTo>
                    <a:pt x="177" y="43"/>
                    <a:pt x="180" y="43"/>
                    <a:pt x="183" y="43"/>
                  </a:cubicBezTo>
                  <a:cubicBezTo>
                    <a:pt x="183" y="48"/>
                    <a:pt x="183" y="48"/>
                    <a:pt x="183" y="48"/>
                  </a:cubicBezTo>
                  <a:cubicBezTo>
                    <a:pt x="184" y="61"/>
                    <a:pt x="184" y="73"/>
                    <a:pt x="185" y="85"/>
                  </a:cubicBezTo>
                  <a:cubicBezTo>
                    <a:pt x="187" y="110"/>
                    <a:pt x="188" y="136"/>
                    <a:pt x="190" y="162"/>
                  </a:cubicBezTo>
                  <a:cubicBezTo>
                    <a:pt x="190" y="162"/>
                    <a:pt x="190" y="163"/>
                    <a:pt x="190" y="163"/>
                  </a:cubicBezTo>
                  <a:cubicBezTo>
                    <a:pt x="167" y="163"/>
                    <a:pt x="144" y="163"/>
                    <a:pt x="122" y="163"/>
                  </a:cubicBezTo>
                  <a:cubicBezTo>
                    <a:pt x="119" y="163"/>
                    <a:pt x="116" y="163"/>
                    <a:pt x="114" y="163"/>
                  </a:cubicBezTo>
                  <a:cubicBezTo>
                    <a:pt x="123" y="171"/>
                    <a:pt x="128" y="183"/>
                    <a:pt x="124" y="194"/>
                  </a:cubicBezTo>
                  <a:cubicBezTo>
                    <a:pt x="120" y="205"/>
                    <a:pt x="108" y="212"/>
                    <a:pt x="96" y="213"/>
                  </a:cubicBezTo>
                  <a:cubicBezTo>
                    <a:pt x="84" y="214"/>
                    <a:pt x="71" y="208"/>
                    <a:pt x="65" y="197"/>
                  </a:cubicBezTo>
                  <a:cubicBezTo>
                    <a:pt x="59" y="185"/>
                    <a:pt x="62" y="172"/>
                    <a:pt x="72" y="163"/>
                  </a:cubicBezTo>
                  <a:cubicBezTo>
                    <a:pt x="49" y="163"/>
                    <a:pt x="25" y="163"/>
                    <a:pt x="2" y="163"/>
                  </a:cubicBezTo>
                  <a:cubicBezTo>
                    <a:pt x="1" y="163"/>
                    <a:pt x="1" y="163"/>
                    <a:pt x="0" y="163"/>
                  </a:cubicBezTo>
                  <a:cubicBezTo>
                    <a:pt x="0" y="145"/>
                    <a:pt x="0" y="126"/>
                    <a:pt x="0" y="107"/>
                  </a:cubicBezTo>
                  <a:cubicBezTo>
                    <a:pt x="0" y="78"/>
                    <a:pt x="0" y="48"/>
                    <a:pt x="0" y="18"/>
                  </a:cubicBezTo>
                  <a:cubicBezTo>
                    <a:pt x="0" y="12"/>
                    <a:pt x="0" y="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" name="Freeform 24">
              <a:extLst>
                <a:ext uri="{FF2B5EF4-FFF2-40B4-BE49-F238E27FC236}">
                  <a16:creationId xmlns="" xmlns:a16="http://schemas.microsoft.com/office/drawing/2014/main" id="{FEF5B6C1-D11D-46F2-9F9E-3EB38DE7B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1563" y="1136650"/>
              <a:ext cx="1236663" cy="1354138"/>
            </a:xfrm>
            <a:custGeom>
              <a:avLst/>
              <a:gdLst>
                <a:gd name="T0" fmla="*/ 89 w 180"/>
                <a:gd name="T1" fmla="*/ 197 h 197"/>
                <a:gd name="T2" fmla="*/ 64 w 180"/>
                <a:gd name="T3" fmla="*/ 183 h 197"/>
                <a:gd name="T4" fmla="*/ 70 w 180"/>
                <a:gd name="T5" fmla="*/ 156 h 197"/>
                <a:gd name="T6" fmla="*/ 80 w 180"/>
                <a:gd name="T7" fmla="*/ 148 h 197"/>
                <a:gd name="T8" fmla="*/ 67 w 180"/>
                <a:gd name="T9" fmla="*/ 148 h 197"/>
                <a:gd name="T10" fmla="*/ 32 w 180"/>
                <a:gd name="T11" fmla="*/ 148 h 197"/>
                <a:gd name="T12" fmla="*/ 0 w 180"/>
                <a:gd name="T13" fmla="*/ 148 h 197"/>
                <a:gd name="T14" fmla="*/ 0 w 180"/>
                <a:gd name="T15" fmla="*/ 96 h 197"/>
                <a:gd name="T16" fmla="*/ 0 w 180"/>
                <a:gd name="T17" fmla="*/ 52 h 197"/>
                <a:gd name="T18" fmla="*/ 0 w 180"/>
                <a:gd name="T19" fmla="*/ 7 h 197"/>
                <a:gd name="T20" fmla="*/ 0 w 180"/>
                <a:gd name="T21" fmla="*/ 0 h 197"/>
                <a:gd name="T22" fmla="*/ 22 w 180"/>
                <a:gd name="T23" fmla="*/ 21 h 197"/>
                <a:gd name="T24" fmla="*/ 37 w 180"/>
                <a:gd name="T25" fmla="*/ 35 h 197"/>
                <a:gd name="T26" fmla="*/ 93 w 180"/>
                <a:gd name="T27" fmla="*/ 86 h 197"/>
                <a:gd name="T28" fmla="*/ 95 w 180"/>
                <a:gd name="T29" fmla="*/ 88 h 197"/>
                <a:gd name="T30" fmla="*/ 103 w 180"/>
                <a:gd name="T31" fmla="*/ 96 h 197"/>
                <a:gd name="T32" fmla="*/ 103 w 180"/>
                <a:gd name="T33" fmla="*/ 85 h 197"/>
                <a:gd name="T34" fmla="*/ 103 w 180"/>
                <a:gd name="T35" fmla="*/ 83 h 197"/>
                <a:gd name="T36" fmla="*/ 101 w 180"/>
                <a:gd name="T37" fmla="*/ 37 h 197"/>
                <a:gd name="T38" fmla="*/ 169 w 180"/>
                <a:gd name="T39" fmla="*/ 37 h 197"/>
                <a:gd name="T40" fmla="*/ 173 w 180"/>
                <a:gd name="T41" fmla="*/ 37 h 197"/>
                <a:gd name="T42" fmla="*/ 173 w 180"/>
                <a:gd name="T43" fmla="*/ 37 h 197"/>
                <a:gd name="T44" fmla="*/ 173 w 180"/>
                <a:gd name="T45" fmla="*/ 38 h 197"/>
                <a:gd name="T46" fmla="*/ 175 w 180"/>
                <a:gd name="T47" fmla="*/ 74 h 197"/>
                <a:gd name="T48" fmla="*/ 178 w 180"/>
                <a:gd name="T49" fmla="*/ 111 h 197"/>
                <a:gd name="T50" fmla="*/ 180 w 180"/>
                <a:gd name="T51" fmla="*/ 147 h 197"/>
                <a:gd name="T52" fmla="*/ 151 w 180"/>
                <a:gd name="T53" fmla="*/ 147 h 197"/>
                <a:gd name="T54" fmla="*/ 117 w 180"/>
                <a:gd name="T55" fmla="*/ 148 h 197"/>
                <a:gd name="T56" fmla="*/ 113 w 180"/>
                <a:gd name="T57" fmla="*/ 148 h 197"/>
                <a:gd name="T58" fmla="*/ 109 w 180"/>
                <a:gd name="T59" fmla="*/ 148 h 197"/>
                <a:gd name="T60" fmla="*/ 95 w 180"/>
                <a:gd name="T61" fmla="*/ 148 h 197"/>
                <a:gd name="T62" fmla="*/ 106 w 180"/>
                <a:gd name="T63" fmla="*/ 156 h 197"/>
                <a:gd name="T64" fmla="*/ 114 w 180"/>
                <a:gd name="T65" fmla="*/ 181 h 197"/>
                <a:gd name="T66" fmla="*/ 91 w 180"/>
                <a:gd name="T67" fmla="*/ 197 h 197"/>
                <a:gd name="T68" fmla="*/ 89 w 180"/>
                <a:gd name="T69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0" h="197">
                  <a:moveTo>
                    <a:pt x="89" y="197"/>
                  </a:moveTo>
                  <a:cubicBezTo>
                    <a:pt x="79" y="197"/>
                    <a:pt x="69" y="192"/>
                    <a:pt x="64" y="183"/>
                  </a:cubicBezTo>
                  <a:cubicBezTo>
                    <a:pt x="59" y="174"/>
                    <a:pt x="61" y="163"/>
                    <a:pt x="70" y="156"/>
                  </a:cubicBezTo>
                  <a:cubicBezTo>
                    <a:pt x="80" y="148"/>
                    <a:pt x="80" y="148"/>
                    <a:pt x="80" y="148"/>
                  </a:cubicBezTo>
                  <a:cubicBezTo>
                    <a:pt x="67" y="148"/>
                    <a:pt x="67" y="148"/>
                    <a:pt x="67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93" y="86"/>
                    <a:pt x="93" y="86"/>
                    <a:pt x="93" y="86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103" y="83"/>
                    <a:pt x="103" y="83"/>
                    <a:pt x="103" y="83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69" y="37"/>
                    <a:pt x="169" y="37"/>
                    <a:pt x="169" y="37"/>
                  </a:cubicBezTo>
                  <a:cubicBezTo>
                    <a:pt x="173" y="37"/>
                    <a:pt x="173" y="37"/>
                    <a:pt x="173" y="37"/>
                  </a:cubicBezTo>
                  <a:cubicBezTo>
                    <a:pt x="173" y="37"/>
                    <a:pt x="173" y="37"/>
                    <a:pt x="173" y="37"/>
                  </a:cubicBezTo>
                  <a:cubicBezTo>
                    <a:pt x="173" y="38"/>
                    <a:pt x="173" y="38"/>
                    <a:pt x="173" y="38"/>
                  </a:cubicBezTo>
                  <a:cubicBezTo>
                    <a:pt x="175" y="74"/>
                    <a:pt x="175" y="74"/>
                    <a:pt x="175" y="74"/>
                  </a:cubicBezTo>
                  <a:cubicBezTo>
                    <a:pt x="178" y="111"/>
                    <a:pt x="178" y="111"/>
                    <a:pt x="178" y="111"/>
                  </a:cubicBezTo>
                  <a:cubicBezTo>
                    <a:pt x="180" y="147"/>
                    <a:pt x="180" y="147"/>
                    <a:pt x="180" y="147"/>
                  </a:cubicBezTo>
                  <a:cubicBezTo>
                    <a:pt x="151" y="147"/>
                    <a:pt x="151" y="147"/>
                    <a:pt x="151" y="147"/>
                  </a:cubicBezTo>
                  <a:cubicBezTo>
                    <a:pt x="117" y="148"/>
                    <a:pt x="117" y="148"/>
                    <a:pt x="117" y="148"/>
                  </a:cubicBezTo>
                  <a:cubicBezTo>
                    <a:pt x="113" y="148"/>
                    <a:pt x="113" y="148"/>
                    <a:pt x="113" y="148"/>
                  </a:cubicBezTo>
                  <a:cubicBezTo>
                    <a:pt x="109" y="148"/>
                    <a:pt x="109" y="148"/>
                    <a:pt x="109" y="148"/>
                  </a:cubicBezTo>
                  <a:cubicBezTo>
                    <a:pt x="95" y="148"/>
                    <a:pt x="95" y="148"/>
                    <a:pt x="95" y="148"/>
                  </a:cubicBezTo>
                  <a:cubicBezTo>
                    <a:pt x="106" y="156"/>
                    <a:pt x="106" y="156"/>
                    <a:pt x="106" y="156"/>
                  </a:cubicBezTo>
                  <a:cubicBezTo>
                    <a:pt x="114" y="162"/>
                    <a:pt x="117" y="173"/>
                    <a:pt x="114" y="181"/>
                  </a:cubicBezTo>
                  <a:cubicBezTo>
                    <a:pt x="111" y="190"/>
                    <a:pt x="102" y="197"/>
                    <a:pt x="91" y="197"/>
                  </a:cubicBezTo>
                  <a:cubicBezTo>
                    <a:pt x="90" y="197"/>
                    <a:pt x="90" y="197"/>
                    <a:pt x="89" y="197"/>
                  </a:cubicBezTo>
                  <a:close/>
                </a:path>
              </a:pathLst>
            </a:custGeom>
            <a:solidFill>
              <a:srgbClr val="CECBC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" name="Freeform 25">
              <a:extLst>
                <a:ext uri="{FF2B5EF4-FFF2-40B4-BE49-F238E27FC236}">
                  <a16:creationId xmlns="" xmlns:a16="http://schemas.microsoft.com/office/drawing/2014/main" id="{D1B483A0-6457-457B-B55F-4070772D6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713" y="2216150"/>
              <a:ext cx="14288" cy="1038225"/>
            </a:xfrm>
            <a:custGeom>
              <a:avLst/>
              <a:gdLst>
                <a:gd name="T0" fmla="*/ 0 w 9"/>
                <a:gd name="T1" fmla="*/ 0 h 654"/>
                <a:gd name="T2" fmla="*/ 9 w 9"/>
                <a:gd name="T3" fmla="*/ 381 h 654"/>
                <a:gd name="T4" fmla="*/ 9 w 9"/>
                <a:gd name="T5" fmla="*/ 654 h 654"/>
                <a:gd name="T6" fmla="*/ 0 w 9"/>
                <a:gd name="T7" fmla="*/ 359 h 654"/>
                <a:gd name="T8" fmla="*/ 0 w 9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54">
                  <a:moveTo>
                    <a:pt x="0" y="0"/>
                  </a:moveTo>
                  <a:lnTo>
                    <a:pt x="9" y="381"/>
                  </a:lnTo>
                  <a:lnTo>
                    <a:pt x="9" y="654"/>
                  </a:lnTo>
                  <a:lnTo>
                    <a:pt x="0" y="3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" name="Freeform 26">
              <a:extLst>
                <a:ext uri="{FF2B5EF4-FFF2-40B4-BE49-F238E27FC236}">
                  <a16:creationId xmlns="" xmlns:a16="http://schemas.microsoft.com/office/drawing/2014/main" id="{D1230AA9-FA79-42F4-8E1B-24C0C9CF9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2697163"/>
              <a:ext cx="460375" cy="742950"/>
            </a:xfrm>
            <a:custGeom>
              <a:avLst/>
              <a:gdLst>
                <a:gd name="T0" fmla="*/ 65 w 67"/>
                <a:gd name="T1" fmla="*/ 13 h 108"/>
                <a:gd name="T2" fmla="*/ 4 w 67"/>
                <a:gd name="T3" fmla="*/ 31 h 108"/>
                <a:gd name="T4" fmla="*/ 11 w 67"/>
                <a:gd name="T5" fmla="*/ 66 h 108"/>
                <a:gd name="T6" fmla="*/ 25 w 67"/>
                <a:gd name="T7" fmla="*/ 108 h 108"/>
                <a:gd name="T8" fmla="*/ 34 w 67"/>
                <a:gd name="T9" fmla="*/ 82 h 108"/>
                <a:gd name="T10" fmla="*/ 67 w 67"/>
                <a:gd name="T11" fmla="*/ 81 h 108"/>
                <a:gd name="T12" fmla="*/ 65 w 67"/>
                <a:gd name="T13" fmla="*/ 1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108">
                  <a:moveTo>
                    <a:pt x="65" y="13"/>
                  </a:moveTo>
                  <a:cubicBezTo>
                    <a:pt x="45" y="0"/>
                    <a:pt x="12" y="8"/>
                    <a:pt x="4" y="31"/>
                  </a:cubicBezTo>
                  <a:cubicBezTo>
                    <a:pt x="0" y="43"/>
                    <a:pt x="8" y="55"/>
                    <a:pt x="11" y="66"/>
                  </a:cubicBezTo>
                  <a:cubicBezTo>
                    <a:pt x="16" y="80"/>
                    <a:pt x="20" y="94"/>
                    <a:pt x="25" y="108"/>
                  </a:cubicBezTo>
                  <a:cubicBezTo>
                    <a:pt x="21" y="98"/>
                    <a:pt x="25" y="88"/>
                    <a:pt x="34" y="82"/>
                  </a:cubicBezTo>
                  <a:cubicBezTo>
                    <a:pt x="43" y="74"/>
                    <a:pt x="57" y="74"/>
                    <a:pt x="67" y="81"/>
                  </a:cubicBezTo>
                  <a:cubicBezTo>
                    <a:pt x="66" y="58"/>
                    <a:pt x="65" y="36"/>
                    <a:pt x="65" y="13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Freeform 27">
              <a:extLst>
                <a:ext uri="{FF2B5EF4-FFF2-40B4-BE49-F238E27FC236}">
                  <a16:creationId xmlns="" xmlns:a16="http://schemas.microsoft.com/office/drawing/2014/main" id="{672AB76C-01B6-460F-BE6B-05A722993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1825" y="3033713"/>
              <a:ext cx="404813" cy="530225"/>
            </a:xfrm>
            <a:custGeom>
              <a:avLst/>
              <a:gdLst>
                <a:gd name="T0" fmla="*/ 59 w 59"/>
                <a:gd name="T1" fmla="*/ 9 h 77"/>
                <a:gd name="T2" fmla="*/ 0 w 59"/>
                <a:gd name="T3" fmla="*/ 0 h 77"/>
                <a:gd name="T4" fmla="*/ 9 w 59"/>
                <a:gd name="T5" fmla="*/ 32 h 77"/>
                <a:gd name="T6" fmla="*/ 15 w 59"/>
                <a:gd name="T7" fmla="*/ 52 h 77"/>
                <a:gd name="T8" fmla="*/ 21 w 59"/>
                <a:gd name="T9" fmla="*/ 66 h 77"/>
                <a:gd name="T10" fmla="*/ 57 w 59"/>
                <a:gd name="T11" fmla="*/ 67 h 77"/>
                <a:gd name="T12" fmla="*/ 59 w 59"/>
                <a:gd name="T13" fmla="*/ 63 h 77"/>
                <a:gd name="T14" fmla="*/ 59 w 59"/>
                <a:gd name="T15" fmla="*/ 55 h 77"/>
                <a:gd name="T16" fmla="*/ 59 w 59"/>
                <a:gd name="T17" fmla="*/ 13 h 77"/>
                <a:gd name="T18" fmla="*/ 59 w 59"/>
                <a:gd name="T19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7">
                  <a:moveTo>
                    <a:pt x="59" y="9"/>
                  </a:moveTo>
                  <a:cubicBezTo>
                    <a:pt x="43" y="29"/>
                    <a:pt x="7" y="25"/>
                    <a:pt x="0" y="0"/>
                  </a:cubicBezTo>
                  <a:cubicBezTo>
                    <a:pt x="3" y="10"/>
                    <a:pt x="6" y="21"/>
                    <a:pt x="9" y="32"/>
                  </a:cubicBezTo>
                  <a:cubicBezTo>
                    <a:pt x="11" y="38"/>
                    <a:pt x="13" y="45"/>
                    <a:pt x="15" y="52"/>
                  </a:cubicBezTo>
                  <a:cubicBezTo>
                    <a:pt x="16" y="57"/>
                    <a:pt x="18" y="62"/>
                    <a:pt x="21" y="66"/>
                  </a:cubicBezTo>
                  <a:cubicBezTo>
                    <a:pt x="31" y="77"/>
                    <a:pt x="48" y="77"/>
                    <a:pt x="57" y="67"/>
                  </a:cubicBezTo>
                  <a:cubicBezTo>
                    <a:pt x="59" y="65"/>
                    <a:pt x="59" y="65"/>
                    <a:pt x="59" y="63"/>
                  </a:cubicBezTo>
                  <a:cubicBezTo>
                    <a:pt x="59" y="60"/>
                    <a:pt x="59" y="58"/>
                    <a:pt x="59" y="55"/>
                  </a:cubicBezTo>
                  <a:cubicBezTo>
                    <a:pt x="59" y="41"/>
                    <a:pt x="59" y="27"/>
                    <a:pt x="59" y="13"/>
                  </a:cubicBezTo>
                  <a:cubicBezTo>
                    <a:pt x="59" y="12"/>
                    <a:pt x="59" y="10"/>
                    <a:pt x="59" y="9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8" name="Freeform 28">
              <a:extLst>
                <a:ext uri="{FF2B5EF4-FFF2-40B4-BE49-F238E27FC236}">
                  <a16:creationId xmlns="" xmlns:a16="http://schemas.microsoft.com/office/drawing/2014/main" id="{EB045C1B-631E-4ABF-A964-D2CB8ABB9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125" y="3432175"/>
              <a:ext cx="1346200" cy="296863"/>
            </a:xfrm>
            <a:custGeom>
              <a:avLst/>
              <a:gdLst>
                <a:gd name="T0" fmla="*/ 0 w 848"/>
                <a:gd name="T1" fmla="*/ 0 h 187"/>
                <a:gd name="T2" fmla="*/ 454 w 848"/>
                <a:gd name="T3" fmla="*/ 187 h 187"/>
                <a:gd name="T4" fmla="*/ 848 w 848"/>
                <a:gd name="T5" fmla="*/ 187 h 187"/>
                <a:gd name="T6" fmla="*/ 545 w 848"/>
                <a:gd name="T7" fmla="*/ 0 h 187"/>
                <a:gd name="T8" fmla="*/ 0 w 848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8" h="187">
                  <a:moveTo>
                    <a:pt x="0" y="0"/>
                  </a:moveTo>
                  <a:lnTo>
                    <a:pt x="454" y="187"/>
                  </a:lnTo>
                  <a:lnTo>
                    <a:pt x="848" y="187"/>
                  </a:lnTo>
                  <a:lnTo>
                    <a:pt x="54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490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9" name="Freeform 29">
              <a:extLst>
                <a:ext uri="{FF2B5EF4-FFF2-40B4-BE49-F238E27FC236}">
                  <a16:creationId xmlns="" xmlns:a16="http://schemas.microsoft.com/office/drawing/2014/main" id="{5DB60407-9C26-449F-B244-90BBF1C92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125" y="3432175"/>
              <a:ext cx="1346200" cy="296863"/>
            </a:xfrm>
            <a:custGeom>
              <a:avLst/>
              <a:gdLst>
                <a:gd name="T0" fmla="*/ 0 w 848"/>
                <a:gd name="T1" fmla="*/ 0 h 187"/>
                <a:gd name="T2" fmla="*/ 454 w 848"/>
                <a:gd name="T3" fmla="*/ 187 h 187"/>
                <a:gd name="T4" fmla="*/ 848 w 848"/>
                <a:gd name="T5" fmla="*/ 187 h 187"/>
                <a:gd name="T6" fmla="*/ 545 w 848"/>
                <a:gd name="T7" fmla="*/ 0 h 187"/>
                <a:gd name="T8" fmla="*/ 0 w 848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8" h="187">
                  <a:moveTo>
                    <a:pt x="0" y="0"/>
                  </a:moveTo>
                  <a:lnTo>
                    <a:pt x="454" y="187"/>
                  </a:lnTo>
                  <a:lnTo>
                    <a:pt x="848" y="187"/>
                  </a:lnTo>
                  <a:lnTo>
                    <a:pt x="54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Freeform 30">
              <a:extLst>
                <a:ext uri="{FF2B5EF4-FFF2-40B4-BE49-F238E27FC236}">
                  <a16:creationId xmlns="" xmlns:a16="http://schemas.microsoft.com/office/drawing/2014/main" id="{4D8F0671-3A84-4DC3-99B2-5FB42B912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3432175"/>
              <a:ext cx="1339850" cy="296863"/>
            </a:xfrm>
            <a:custGeom>
              <a:avLst/>
              <a:gdLst>
                <a:gd name="T0" fmla="*/ 294 w 844"/>
                <a:gd name="T1" fmla="*/ 0 h 187"/>
                <a:gd name="T2" fmla="*/ 0 w 844"/>
                <a:gd name="T3" fmla="*/ 187 h 187"/>
                <a:gd name="T4" fmla="*/ 394 w 844"/>
                <a:gd name="T5" fmla="*/ 187 h 187"/>
                <a:gd name="T6" fmla="*/ 844 w 844"/>
                <a:gd name="T7" fmla="*/ 0 h 187"/>
                <a:gd name="T8" fmla="*/ 294 w 844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4" h="187">
                  <a:moveTo>
                    <a:pt x="294" y="0"/>
                  </a:moveTo>
                  <a:lnTo>
                    <a:pt x="0" y="187"/>
                  </a:lnTo>
                  <a:lnTo>
                    <a:pt x="394" y="187"/>
                  </a:lnTo>
                  <a:lnTo>
                    <a:pt x="844" y="0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7E7E0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1" name="Freeform 31">
              <a:extLst>
                <a:ext uri="{FF2B5EF4-FFF2-40B4-BE49-F238E27FC236}">
                  <a16:creationId xmlns="" xmlns:a16="http://schemas.microsoft.com/office/drawing/2014/main" id="{13F3B6C0-DC0A-495F-9FBE-9F42D08C5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3432175"/>
              <a:ext cx="1339850" cy="296863"/>
            </a:xfrm>
            <a:custGeom>
              <a:avLst/>
              <a:gdLst>
                <a:gd name="T0" fmla="*/ 294 w 844"/>
                <a:gd name="T1" fmla="*/ 0 h 187"/>
                <a:gd name="T2" fmla="*/ 0 w 844"/>
                <a:gd name="T3" fmla="*/ 187 h 187"/>
                <a:gd name="T4" fmla="*/ 394 w 844"/>
                <a:gd name="T5" fmla="*/ 187 h 187"/>
                <a:gd name="T6" fmla="*/ 844 w 844"/>
                <a:gd name="T7" fmla="*/ 0 h 187"/>
                <a:gd name="T8" fmla="*/ 294 w 844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4" h="187">
                  <a:moveTo>
                    <a:pt x="294" y="0"/>
                  </a:moveTo>
                  <a:lnTo>
                    <a:pt x="0" y="187"/>
                  </a:lnTo>
                  <a:lnTo>
                    <a:pt x="394" y="187"/>
                  </a:lnTo>
                  <a:lnTo>
                    <a:pt x="844" y="0"/>
                  </a:lnTo>
                  <a:lnTo>
                    <a:pt x="29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2" name="Freeform 32">
              <a:extLst>
                <a:ext uri="{FF2B5EF4-FFF2-40B4-BE49-F238E27FC236}">
                  <a16:creationId xmlns="" xmlns:a16="http://schemas.microsoft.com/office/drawing/2014/main" id="{1E88D2A2-78BA-4F07-97DC-483D5474C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325" y="3776663"/>
              <a:ext cx="954088" cy="198438"/>
            </a:xfrm>
            <a:custGeom>
              <a:avLst/>
              <a:gdLst>
                <a:gd name="T0" fmla="*/ 402 w 601"/>
                <a:gd name="T1" fmla="*/ 0 h 125"/>
                <a:gd name="T2" fmla="*/ 601 w 601"/>
                <a:gd name="T3" fmla="*/ 125 h 125"/>
                <a:gd name="T4" fmla="*/ 311 w 601"/>
                <a:gd name="T5" fmla="*/ 125 h 125"/>
                <a:gd name="T6" fmla="*/ 0 w 601"/>
                <a:gd name="T7" fmla="*/ 0 h 125"/>
                <a:gd name="T8" fmla="*/ 402 w 601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1" h="125">
                  <a:moveTo>
                    <a:pt x="402" y="0"/>
                  </a:moveTo>
                  <a:lnTo>
                    <a:pt x="601" y="125"/>
                  </a:lnTo>
                  <a:lnTo>
                    <a:pt x="311" y="125"/>
                  </a:lnTo>
                  <a:lnTo>
                    <a:pt x="0" y="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3" name="Freeform 33">
              <a:extLst>
                <a:ext uri="{FF2B5EF4-FFF2-40B4-BE49-F238E27FC236}">
                  <a16:creationId xmlns="" xmlns:a16="http://schemas.microsoft.com/office/drawing/2014/main" id="{CCD1EC68-EC35-47BD-B3AD-8C9F06713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5" y="3343275"/>
              <a:ext cx="681038" cy="631825"/>
            </a:xfrm>
            <a:custGeom>
              <a:avLst/>
              <a:gdLst>
                <a:gd name="T0" fmla="*/ 73 w 99"/>
                <a:gd name="T1" fmla="*/ 24 h 92"/>
                <a:gd name="T2" fmla="*/ 7 w 99"/>
                <a:gd name="T3" fmla="*/ 23 h 92"/>
                <a:gd name="T4" fmla="*/ 2 w 99"/>
                <a:gd name="T5" fmla="*/ 53 h 92"/>
                <a:gd name="T6" fmla="*/ 4 w 99"/>
                <a:gd name="T7" fmla="*/ 59 h 92"/>
                <a:gd name="T8" fmla="*/ 6 w 99"/>
                <a:gd name="T9" fmla="*/ 63 h 92"/>
                <a:gd name="T10" fmla="*/ 10 w 99"/>
                <a:gd name="T11" fmla="*/ 66 h 92"/>
                <a:gd name="T12" fmla="*/ 52 w 99"/>
                <a:gd name="T13" fmla="*/ 92 h 92"/>
                <a:gd name="T14" fmla="*/ 60 w 99"/>
                <a:gd name="T15" fmla="*/ 57 h 92"/>
                <a:gd name="T16" fmla="*/ 99 w 99"/>
                <a:gd name="T17" fmla="*/ 63 h 92"/>
                <a:gd name="T18" fmla="*/ 73 w 99"/>
                <a:gd name="T19" fmla="*/ 24 h 92"/>
                <a:gd name="T20" fmla="*/ 73 w 99"/>
                <a:gd name="T21" fmla="*/ 2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92">
                  <a:moveTo>
                    <a:pt x="73" y="24"/>
                  </a:moveTo>
                  <a:cubicBezTo>
                    <a:pt x="58" y="1"/>
                    <a:pt x="22" y="0"/>
                    <a:pt x="7" y="23"/>
                  </a:cubicBezTo>
                  <a:cubicBezTo>
                    <a:pt x="2" y="31"/>
                    <a:pt x="0" y="43"/>
                    <a:pt x="2" y="53"/>
                  </a:cubicBezTo>
                  <a:cubicBezTo>
                    <a:pt x="2" y="55"/>
                    <a:pt x="3" y="57"/>
                    <a:pt x="4" y="59"/>
                  </a:cubicBezTo>
                  <a:cubicBezTo>
                    <a:pt x="4" y="60"/>
                    <a:pt x="5" y="62"/>
                    <a:pt x="6" y="63"/>
                  </a:cubicBezTo>
                  <a:cubicBezTo>
                    <a:pt x="8" y="64"/>
                    <a:pt x="9" y="65"/>
                    <a:pt x="10" y="66"/>
                  </a:cubicBezTo>
                  <a:cubicBezTo>
                    <a:pt x="24" y="75"/>
                    <a:pt x="38" y="83"/>
                    <a:pt x="52" y="92"/>
                  </a:cubicBezTo>
                  <a:cubicBezTo>
                    <a:pt x="44" y="80"/>
                    <a:pt x="49" y="65"/>
                    <a:pt x="60" y="57"/>
                  </a:cubicBezTo>
                  <a:cubicBezTo>
                    <a:pt x="72" y="48"/>
                    <a:pt x="91" y="51"/>
                    <a:pt x="99" y="63"/>
                  </a:cubicBezTo>
                  <a:cubicBezTo>
                    <a:pt x="91" y="50"/>
                    <a:pt x="82" y="37"/>
                    <a:pt x="73" y="24"/>
                  </a:cubicBezTo>
                  <a:cubicBezTo>
                    <a:pt x="71" y="21"/>
                    <a:pt x="82" y="37"/>
                    <a:pt x="73" y="24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4" name="Freeform 34">
              <a:extLst>
                <a:ext uri="{FF2B5EF4-FFF2-40B4-BE49-F238E27FC236}">
                  <a16:creationId xmlns="" xmlns:a16="http://schemas.microsoft.com/office/drawing/2014/main" id="{E952FC57-6645-47BC-BC20-C37786EBF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325" y="3514725"/>
              <a:ext cx="268288" cy="481013"/>
            </a:xfrm>
            <a:custGeom>
              <a:avLst/>
              <a:gdLst>
                <a:gd name="T0" fmla="*/ 39 w 39"/>
                <a:gd name="T1" fmla="*/ 52 h 70"/>
                <a:gd name="T2" fmla="*/ 32 w 39"/>
                <a:gd name="T3" fmla="*/ 35 h 70"/>
                <a:gd name="T4" fmla="*/ 24 w 39"/>
                <a:gd name="T5" fmla="*/ 24 h 70"/>
                <a:gd name="T6" fmla="*/ 7 w 39"/>
                <a:gd name="T7" fmla="*/ 0 h 70"/>
                <a:gd name="T8" fmla="*/ 0 w 39"/>
                <a:gd name="T9" fmla="*/ 43 h 70"/>
                <a:gd name="T10" fmla="*/ 24 w 39"/>
                <a:gd name="T11" fmla="*/ 65 h 70"/>
                <a:gd name="T12" fmla="*/ 29 w 39"/>
                <a:gd name="T13" fmla="*/ 70 h 70"/>
                <a:gd name="T14" fmla="*/ 30 w 39"/>
                <a:gd name="T15" fmla="*/ 70 h 70"/>
                <a:gd name="T16" fmla="*/ 33 w 39"/>
                <a:gd name="T17" fmla="*/ 68 h 70"/>
                <a:gd name="T18" fmla="*/ 39 w 39"/>
                <a:gd name="T19" fmla="*/ 52 h 70"/>
                <a:gd name="T20" fmla="*/ 39 w 39"/>
                <a:gd name="T21" fmla="*/ 5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70">
                  <a:moveTo>
                    <a:pt x="39" y="52"/>
                  </a:moveTo>
                  <a:cubicBezTo>
                    <a:pt x="39" y="45"/>
                    <a:pt x="36" y="41"/>
                    <a:pt x="32" y="35"/>
                  </a:cubicBezTo>
                  <a:cubicBezTo>
                    <a:pt x="29" y="32"/>
                    <a:pt x="26" y="28"/>
                    <a:pt x="24" y="24"/>
                  </a:cubicBezTo>
                  <a:cubicBezTo>
                    <a:pt x="18" y="16"/>
                    <a:pt x="13" y="8"/>
                    <a:pt x="7" y="0"/>
                  </a:cubicBezTo>
                  <a:cubicBezTo>
                    <a:pt x="17" y="14"/>
                    <a:pt x="13" y="33"/>
                    <a:pt x="0" y="43"/>
                  </a:cubicBezTo>
                  <a:cubicBezTo>
                    <a:pt x="8" y="50"/>
                    <a:pt x="16" y="58"/>
                    <a:pt x="24" y="65"/>
                  </a:cubicBezTo>
                  <a:cubicBezTo>
                    <a:pt x="26" y="67"/>
                    <a:pt x="28" y="68"/>
                    <a:pt x="29" y="70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33" y="68"/>
                    <a:pt x="33" y="68"/>
                    <a:pt x="33" y="68"/>
                  </a:cubicBezTo>
                  <a:cubicBezTo>
                    <a:pt x="37" y="64"/>
                    <a:pt x="39" y="58"/>
                    <a:pt x="39" y="52"/>
                  </a:cubicBezTo>
                  <a:cubicBezTo>
                    <a:pt x="39" y="51"/>
                    <a:pt x="39" y="52"/>
                    <a:pt x="39" y="52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5" name="Freeform 35">
              <a:extLst>
                <a:ext uri="{FF2B5EF4-FFF2-40B4-BE49-F238E27FC236}">
                  <a16:creationId xmlns="" xmlns:a16="http://schemas.microsoft.com/office/drawing/2014/main" id="{222A41A8-E2AC-440A-9016-1BC6F9B76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0525" y="3776663"/>
              <a:ext cx="619125" cy="198438"/>
            </a:xfrm>
            <a:custGeom>
              <a:avLst/>
              <a:gdLst>
                <a:gd name="T0" fmla="*/ 385 w 390"/>
                <a:gd name="T1" fmla="*/ 0 h 125"/>
                <a:gd name="T2" fmla="*/ 390 w 390"/>
                <a:gd name="T3" fmla="*/ 125 h 125"/>
                <a:gd name="T4" fmla="*/ 117 w 390"/>
                <a:gd name="T5" fmla="*/ 125 h 125"/>
                <a:gd name="T6" fmla="*/ 0 w 390"/>
                <a:gd name="T7" fmla="*/ 0 h 125"/>
                <a:gd name="T8" fmla="*/ 385 w 390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" h="125">
                  <a:moveTo>
                    <a:pt x="385" y="0"/>
                  </a:moveTo>
                  <a:lnTo>
                    <a:pt x="390" y="125"/>
                  </a:lnTo>
                  <a:lnTo>
                    <a:pt x="117" y="125"/>
                  </a:lnTo>
                  <a:lnTo>
                    <a:pt x="0" y="0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Freeform 36">
              <a:extLst>
                <a:ext uri="{FF2B5EF4-FFF2-40B4-BE49-F238E27FC236}">
                  <a16:creationId xmlns="" xmlns:a16="http://schemas.microsoft.com/office/drawing/2014/main" id="{B76042CE-996B-415B-B4A8-B0B2E3723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713" y="3171825"/>
              <a:ext cx="14288" cy="803275"/>
            </a:xfrm>
            <a:custGeom>
              <a:avLst/>
              <a:gdLst>
                <a:gd name="T0" fmla="*/ 0 w 9"/>
                <a:gd name="T1" fmla="*/ 0 h 506"/>
                <a:gd name="T2" fmla="*/ 9 w 9"/>
                <a:gd name="T3" fmla="*/ 229 h 506"/>
                <a:gd name="T4" fmla="*/ 5 w 9"/>
                <a:gd name="T5" fmla="*/ 506 h 506"/>
                <a:gd name="T6" fmla="*/ 0 w 9"/>
                <a:gd name="T7" fmla="*/ 381 h 506"/>
                <a:gd name="T8" fmla="*/ 0 w 9"/>
                <a:gd name="T9" fmla="*/ 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06">
                  <a:moveTo>
                    <a:pt x="0" y="0"/>
                  </a:moveTo>
                  <a:lnTo>
                    <a:pt x="9" y="229"/>
                  </a:lnTo>
                  <a:lnTo>
                    <a:pt x="5" y="506"/>
                  </a:lnTo>
                  <a:lnTo>
                    <a:pt x="0" y="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7" name="Freeform 37">
              <a:extLst>
                <a:ext uri="{FF2B5EF4-FFF2-40B4-BE49-F238E27FC236}">
                  <a16:creationId xmlns="" xmlns:a16="http://schemas.microsoft.com/office/drawing/2014/main" id="{C88E70D9-AE60-4A77-AFAC-745639AE8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125" y="1878013"/>
              <a:ext cx="2541588" cy="1905000"/>
            </a:xfrm>
            <a:custGeom>
              <a:avLst/>
              <a:gdLst>
                <a:gd name="T0" fmla="*/ 301 w 370"/>
                <a:gd name="T1" fmla="*/ 0 h 277"/>
                <a:gd name="T2" fmla="*/ 329 w 370"/>
                <a:gd name="T3" fmla="*/ 17 h 277"/>
                <a:gd name="T4" fmla="*/ 320 w 370"/>
                <a:gd name="T5" fmla="*/ 49 h 277"/>
                <a:gd name="T6" fmla="*/ 370 w 370"/>
                <a:gd name="T7" fmla="*/ 49 h 277"/>
                <a:gd name="T8" fmla="*/ 370 w 370"/>
                <a:gd name="T9" fmla="*/ 121 h 277"/>
                <a:gd name="T10" fmla="*/ 370 w 370"/>
                <a:gd name="T11" fmla="*/ 132 h 277"/>
                <a:gd name="T12" fmla="*/ 331 w 370"/>
                <a:gd name="T13" fmla="*/ 129 h 277"/>
                <a:gd name="T14" fmla="*/ 310 w 370"/>
                <a:gd name="T15" fmla="*/ 160 h 277"/>
                <a:gd name="T16" fmla="*/ 331 w 370"/>
                <a:gd name="T17" fmla="*/ 191 h 277"/>
                <a:gd name="T18" fmla="*/ 370 w 370"/>
                <a:gd name="T19" fmla="*/ 188 h 277"/>
                <a:gd name="T20" fmla="*/ 370 w 370"/>
                <a:gd name="T21" fmla="*/ 261 h 277"/>
                <a:gd name="T22" fmla="*/ 370 w 370"/>
                <a:gd name="T23" fmla="*/ 274 h 277"/>
                <a:gd name="T24" fmla="*/ 367 w 370"/>
                <a:gd name="T25" fmla="*/ 276 h 277"/>
                <a:gd name="T26" fmla="*/ 330 w 370"/>
                <a:gd name="T27" fmla="*/ 276 h 277"/>
                <a:gd name="T28" fmla="*/ 281 w 370"/>
                <a:gd name="T29" fmla="*/ 276 h 277"/>
                <a:gd name="T30" fmla="*/ 283 w 370"/>
                <a:gd name="T31" fmla="*/ 238 h 277"/>
                <a:gd name="T32" fmla="*/ 250 w 370"/>
                <a:gd name="T33" fmla="*/ 220 h 277"/>
                <a:gd name="T34" fmla="*/ 217 w 370"/>
                <a:gd name="T35" fmla="*/ 237 h 277"/>
                <a:gd name="T36" fmla="*/ 215 w 370"/>
                <a:gd name="T37" fmla="*/ 276 h 277"/>
                <a:gd name="T38" fmla="*/ 143 w 370"/>
                <a:gd name="T39" fmla="*/ 276 h 277"/>
                <a:gd name="T40" fmla="*/ 122 w 370"/>
                <a:gd name="T41" fmla="*/ 276 h 277"/>
                <a:gd name="T42" fmla="*/ 126 w 370"/>
                <a:gd name="T43" fmla="*/ 226 h 277"/>
                <a:gd name="T44" fmla="*/ 61 w 370"/>
                <a:gd name="T45" fmla="*/ 226 h 277"/>
                <a:gd name="T46" fmla="*/ 0 w 370"/>
                <a:gd name="T47" fmla="*/ 226 h 277"/>
                <a:gd name="T48" fmla="*/ 29 w 370"/>
                <a:gd name="T49" fmla="*/ 199 h 277"/>
                <a:gd name="T50" fmla="*/ 94 w 370"/>
                <a:gd name="T51" fmla="*/ 138 h 277"/>
                <a:gd name="T52" fmla="*/ 160 w 370"/>
                <a:gd name="T53" fmla="*/ 77 h 277"/>
                <a:gd name="T54" fmla="*/ 190 w 370"/>
                <a:gd name="T55" fmla="*/ 49 h 277"/>
                <a:gd name="T56" fmla="*/ 192 w 370"/>
                <a:gd name="T57" fmla="*/ 49 h 277"/>
                <a:gd name="T58" fmla="*/ 197 w 370"/>
                <a:gd name="T59" fmla="*/ 49 h 277"/>
                <a:gd name="T60" fmla="*/ 216 w 370"/>
                <a:gd name="T61" fmla="*/ 49 h 277"/>
                <a:gd name="T62" fmla="*/ 261 w 370"/>
                <a:gd name="T63" fmla="*/ 49 h 277"/>
                <a:gd name="T64" fmla="*/ 279 w 370"/>
                <a:gd name="T65" fmla="*/ 49 h 277"/>
                <a:gd name="T66" fmla="*/ 271 w 370"/>
                <a:gd name="T67" fmla="*/ 18 h 277"/>
                <a:gd name="T68" fmla="*/ 301 w 370"/>
                <a:gd name="T69" fmla="*/ 0 h 277"/>
                <a:gd name="T70" fmla="*/ 301 w 370"/>
                <a:gd name="T71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70" h="277">
                  <a:moveTo>
                    <a:pt x="301" y="0"/>
                  </a:moveTo>
                  <a:cubicBezTo>
                    <a:pt x="312" y="0"/>
                    <a:pt x="325" y="6"/>
                    <a:pt x="329" y="17"/>
                  </a:cubicBezTo>
                  <a:cubicBezTo>
                    <a:pt x="334" y="29"/>
                    <a:pt x="329" y="41"/>
                    <a:pt x="320" y="49"/>
                  </a:cubicBezTo>
                  <a:cubicBezTo>
                    <a:pt x="336" y="49"/>
                    <a:pt x="353" y="49"/>
                    <a:pt x="370" y="49"/>
                  </a:cubicBezTo>
                  <a:cubicBezTo>
                    <a:pt x="370" y="73"/>
                    <a:pt x="370" y="97"/>
                    <a:pt x="370" y="121"/>
                  </a:cubicBezTo>
                  <a:cubicBezTo>
                    <a:pt x="370" y="125"/>
                    <a:pt x="370" y="128"/>
                    <a:pt x="370" y="132"/>
                  </a:cubicBezTo>
                  <a:cubicBezTo>
                    <a:pt x="359" y="124"/>
                    <a:pt x="344" y="123"/>
                    <a:pt x="331" y="129"/>
                  </a:cubicBezTo>
                  <a:cubicBezTo>
                    <a:pt x="319" y="135"/>
                    <a:pt x="310" y="147"/>
                    <a:pt x="310" y="160"/>
                  </a:cubicBezTo>
                  <a:cubicBezTo>
                    <a:pt x="310" y="174"/>
                    <a:pt x="319" y="186"/>
                    <a:pt x="331" y="191"/>
                  </a:cubicBezTo>
                  <a:cubicBezTo>
                    <a:pt x="344" y="197"/>
                    <a:pt x="359" y="195"/>
                    <a:pt x="370" y="188"/>
                  </a:cubicBezTo>
                  <a:cubicBezTo>
                    <a:pt x="370" y="212"/>
                    <a:pt x="370" y="236"/>
                    <a:pt x="370" y="261"/>
                  </a:cubicBezTo>
                  <a:cubicBezTo>
                    <a:pt x="370" y="265"/>
                    <a:pt x="370" y="270"/>
                    <a:pt x="370" y="274"/>
                  </a:cubicBezTo>
                  <a:cubicBezTo>
                    <a:pt x="370" y="277"/>
                    <a:pt x="370" y="276"/>
                    <a:pt x="367" y="276"/>
                  </a:cubicBezTo>
                  <a:cubicBezTo>
                    <a:pt x="355" y="276"/>
                    <a:pt x="343" y="276"/>
                    <a:pt x="330" y="276"/>
                  </a:cubicBezTo>
                  <a:cubicBezTo>
                    <a:pt x="314" y="276"/>
                    <a:pt x="297" y="276"/>
                    <a:pt x="281" y="276"/>
                  </a:cubicBezTo>
                  <a:cubicBezTo>
                    <a:pt x="289" y="265"/>
                    <a:pt x="290" y="250"/>
                    <a:pt x="283" y="238"/>
                  </a:cubicBezTo>
                  <a:cubicBezTo>
                    <a:pt x="276" y="227"/>
                    <a:pt x="263" y="220"/>
                    <a:pt x="250" y="220"/>
                  </a:cubicBezTo>
                  <a:cubicBezTo>
                    <a:pt x="237" y="220"/>
                    <a:pt x="224" y="227"/>
                    <a:pt x="217" y="237"/>
                  </a:cubicBezTo>
                  <a:cubicBezTo>
                    <a:pt x="209" y="249"/>
                    <a:pt x="208" y="264"/>
                    <a:pt x="215" y="276"/>
                  </a:cubicBezTo>
                  <a:cubicBezTo>
                    <a:pt x="191" y="276"/>
                    <a:pt x="167" y="276"/>
                    <a:pt x="143" y="276"/>
                  </a:cubicBezTo>
                  <a:cubicBezTo>
                    <a:pt x="136" y="276"/>
                    <a:pt x="129" y="276"/>
                    <a:pt x="122" y="276"/>
                  </a:cubicBezTo>
                  <a:cubicBezTo>
                    <a:pt x="124" y="259"/>
                    <a:pt x="125" y="243"/>
                    <a:pt x="126" y="226"/>
                  </a:cubicBezTo>
                  <a:cubicBezTo>
                    <a:pt x="104" y="226"/>
                    <a:pt x="83" y="226"/>
                    <a:pt x="61" y="226"/>
                  </a:cubicBezTo>
                  <a:cubicBezTo>
                    <a:pt x="40" y="226"/>
                    <a:pt x="20" y="226"/>
                    <a:pt x="0" y="226"/>
                  </a:cubicBezTo>
                  <a:cubicBezTo>
                    <a:pt x="10" y="217"/>
                    <a:pt x="19" y="208"/>
                    <a:pt x="29" y="199"/>
                  </a:cubicBezTo>
                  <a:cubicBezTo>
                    <a:pt x="51" y="178"/>
                    <a:pt x="73" y="158"/>
                    <a:pt x="94" y="138"/>
                  </a:cubicBezTo>
                  <a:cubicBezTo>
                    <a:pt x="116" y="118"/>
                    <a:pt x="138" y="98"/>
                    <a:pt x="160" y="77"/>
                  </a:cubicBezTo>
                  <a:cubicBezTo>
                    <a:pt x="170" y="68"/>
                    <a:pt x="180" y="58"/>
                    <a:pt x="190" y="49"/>
                  </a:cubicBezTo>
                  <a:cubicBezTo>
                    <a:pt x="192" y="49"/>
                    <a:pt x="192" y="49"/>
                    <a:pt x="192" y="49"/>
                  </a:cubicBezTo>
                  <a:cubicBezTo>
                    <a:pt x="194" y="49"/>
                    <a:pt x="195" y="49"/>
                    <a:pt x="197" y="49"/>
                  </a:cubicBezTo>
                  <a:cubicBezTo>
                    <a:pt x="204" y="49"/>
                    <a:pt x="210" y="49"/>
                    <a:pt x="216" y="49"/>
                  </a:cubicBezTo>
                  <a:cubicBezTo>
                    <a:pt x="231" y="49"/>
                    <a:pt x="246" y="49"/>
                    <a:pt x="261" y="49"/>
                  </a:cubicBezTo>
                  <a:cubicBezTo>
                    <a:pt x="267" y="49"/>
                    <a:pt x="273" y="49"/>
                    <a:pt x="279" y="49"/>
                  </a:cubicBezTo>
                  <a:cubicBezTo>
                    <a:pt x="270" y="42"/>
                    <a:pt x="266" y="29"/>
                    <a:pt x="271" y="18"/>
                  </a:cubicBezTo>
                  <a:cubicBezTo>
                    <a:pt x="276" y="7"/>
                    <a:pt x="288" y="0"/>
                    <a:pt x="301" y="0"/>
                  </a:cubicBezTo>
                  <a:cubicBezTo>
                    <a:pt x="305" y="0"/>
                    <a:pt x="296" y="0"/>
                    <a:pt x="30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8" name="Freeform 38">
              <a:extLst>
                <a:ext uri="{FF2B5EF4-FFF2-40B4-BE49-F238E27FC236}">
                  <a16:creationId xmlns="" xmlns:a16="http://schemas.microsoft.com/office/drawing/2014/main" id="{E26204C3-A2FB-4ADF-A5F3-86AF2AB97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675" y="1912938"/>
              <a:ext cx="2425700" cy="1828800"/>
            </a:xfrm>
            <a:custGeom>
              <a:avLst/>
              <a:gdLst>
                <a:gd name="T0" fmla="*/ 353 w 353"/>
                <a:gd name="T1" fmla="*/ 266 h 266"/>
                <a:gd name="T2" fmla="*/ 331 w 353"/>
                <a:gd name="T3" fmla="*/ 266 h 266"/>
                <a:gd name="T4" fmla="*/ 318 w 353"/>
                <a:gd name="T5" fmla="*/ 266 h 266"/>
                <a:gd name="T6" fmla="*/ 294 w 353"/>
                <a:gd name="T7" fmla="*/ 266 h 266"/>
                <a:gd name="T8" fmla="*/ 277 w 353"/>
                <a:gd name="T9" fmla="*/ 266 h 266"/>
                <a:gd name="T10" fmla="*/ 275 w 353"/>
                <a:gd name="T11" fmla="*/ 230 h 266"/>
                <a:gd name="T12" fmla="*/ 238 w 353"/>
                <a:gd name="T13" fmla="*/ 210 h 266"/>
                <a:gd name="T14" fmla="*/ 201 w 353"/>
                <a:gd name="T15" fmla="*/ 230 h 266"/>
                <a:gd name="T16" fmla="*/ 195 w 353"/>
                <a:gd name="T17" fmla="*/ 266 h 266"/>
                <a:gd name="T18" fmla="*/ 131 w 353"/>
                <a:gd name="T19" fmla="*/ 266 h 266"/>
                <a:gd name="T20" fmla="*/ 116 w 353"/>
                <a:gd name="T21" fmla="*/ 266 h 266"/>
                <a:gd name="T22" fmla="*/ 119 w 353"/>
                <a:gd name="T23" fmla="*/ 221 h 266"/>
                <a:gd name="T24" fmla="*/ 119 w 353"/>
                <a:gd name="T25" fmla="*/ 216 h 266"/>
                <a:gd name="T26" fmla="*/ 114 w 353"/>
                <a:gd name="T27" fmla="*/ 216 h 266"/>
                <a:gd name="T28" fmla="*/ 82 w 353"/>
                <a:gd name="T29" fmla="*/ 216 h 266"/>
                <a:gd name="T30" fmla="*/ 49 w 353"/>
                <a:gd name="T31" fmla="*/ 216 h 266"/>
                <a:gd name="T32" fmla="*/ 0 w 353"/>
                <a:gd name="T33" fmla="*/ 216 h 266"/>
                <a:gd name="T34" fmla="*/ 6 w 353"/>
                <a:gd name="T35" fmla="*/ 211 h 266"/>
                <a:gd name="T36" fmla="*/ 20 w 353"/>
                <a:gd name="T37" fmla="*/ 197 h 266"/>
                <a:gd name="T38" fmla="*/ 53 w 353"/>
                <a:gd name="T39" fmla="*/ 167 h 266"/>
                <a:gd name="T40" fmla="*/ 86 w 353"/>
                <a:gd name="T41" fmla="*/ 137 h 266"/>
                <a:gd name="T42" fmla="*/ 151 w 353"/>
                <a:gd name="T43" fmla="*/ 76 h 266"/>
                <a:gd name="T44" fmla="*/ 180 w 353"/>
                <a:gd name="T45" fmla="*/ 49 h 266"/>
                <a:gd name="T46" fmla="*/ 185 w 353"/>
                <a:gd name="T47" fmla="*/ 49 h 266"/>
                <a:gd name="T48" fmla="*/ 195 w 353"/>
                <a:gd name="T49" fmla="*/ 49 h 266"/>
                <a:gd name="T50" fmla="*/ 204 w 353"/>
                <a:gd name="T51" fmla="*/ 49 h 266"/>
                <a:gd name="T52" fmla="*/ 227 w 353"/>
                <a:gd name="T53" fmla="*/ 49 h 266"/>
                <a:gd name="T54" fmla="*/ 249 w 353"/>
                <a:gd name="T55" fmla="*/ 49 h 266"/>
                <a:gd name="T56" fmla="*/ 258 w 353"/>
                <a:gd name="T57" fmla="*/ 49 h 266"/>
                <a:gd name="T58" fmla="*/ 267 w 353"/>
                <a:gd name="T59" fmla="*/ 49 h 266"/>
                <a:gd name="T60" fmla="*/ 282 w 353"/>
                <a:gd name="T61" fmla="*/ 49 h 266"/>
                <a:gd name="T62" fmla="*/ 270 w 353"/>
                <a:gd name="T63" fmla="*/ 40 h 266"/>
                <a:gd name="T64" fmla="*/ 263 w 353"/>
                <a:gd name="T65" fmla="*/ 15 h 266"/>
                <a:gd name="T66" fmla="*/ 288 w 353"/>
                <a:gd name="T67" fmla="*/ 0 h 266"/>
                <a:gd name="T68" fmla="*/ 288 w 353"/>
                <a:gd name="T69" fmla="*/ 0 h 266"/>
                <a:gd name="T70" fmla="*/ 289 w 353"/>
                <a:gd name="T71" fmla="*/ 0 h 266"/>
                <a:gd name="T72" fmla="*/ 289 w 353"/>
                <a:gd name="T73" fmla="*/ 0 h 266"/>
                <a:gd name="T74" fmla="*/ 313 w 353"/>
                <a:gd name="T75" fmla="*/ 14 h 266"/>
                <a:gd name="T76" fmla="*/ 305 w 353"/>
                <a:gd name="T77" fmla="*/ 40 h 266"/>
                <a:gd name="T78" fmla="*/ 293 w 353"/>
                <a:gd name="T79" fmla="*/ 49 h 266"/>
                <a:gd name="T80" fmla="*/ 308 w 353"/>
                <a:gd name="T81" fmla="*/ 49 h 266"/>
                <a:gd name="T82" fmla="*/ 353 w 353"/>
                <a:gd name="T83" fmla="*/ 48 h 266"/>
                <a:gd name="T84" fmla="*/ 353 w 353"/>
                <a:gd name="T85" fmla="*/ 80 h 266"/>
                <a:gd name="T86" fmla="*/ 353 w 353"/>
                <a:gd name="T87" fmla="*/ 116 h 266"/>
                <a:gd name="T88" fmla="*/ 353 w 353"/>
                <a:gd name="T89" fmla="*/ 119 h 266"/>
                <a:gd name="T90" fmla="*/ 336 w 353"/>
                <a:gd name="T91" fmla="*/ 116 h 266"/>
                <a:gd name="T92" fmla="*/ 317 w 353"/>
                <a:gd name="T93" fmla="*/ 120 h 266"/>
                <a:gd name="T94" fmla="*/ 293 w 353"/>
                <a:gd name="T95" fmla="*/ 156 h 266"/>
                <a:gd name="T96" fmla="*/ 317 w 353"/>
                <a:gd name="T97" fmla="*/ 191 h 266"/>
                <a:gd name="T98" fmla="*/ 335 w 353"/>
                <a:gd name="T99" fmla="*/ 194 h 266"/>
                <a:gd name="T100" fmla="*/ 353 w 353"/>
                <a:gd name="T101" fmla="*/ 191 h 266"/>
                <a:gd name="T102" fmla="*/ 353 w 353"/>
                <a:gd name="T103" fmla="*/ 219 h 266"/>
                <a:gd name="T104" fmla="*/ 353 w 353"/>
                <a:gd name="T105" fmla="*/ 256 h 266"/>
                <a:gd name="T106" fmla="*/ 353 w 353"/>
                <a:gd name="T107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3" h="266">
                  <a:moveTo>
                    <a:pt x="353" y="266"/>
                  </a:moveTo>
                  <a:cubicBezTo>
                    <a:pt x="331" y="266"/>
                    <a:pt x="331" y="266"/>
                    <a:pt x="331" y="266"/>
                  </a:cubicBezTo>
                  <a:cubicBezTo>
                    <a:pt x="318" y="266"/>
                    <a:pt x="318" y="266"/>
                    <a:pt x="318" y="266"/>
                  </a:cubicBezTo>
                  <a:cubicBezTo>
                    <a:pt x="294" y="266"/>
                    <a:pt x="294" y="266"/>
                    <a:pt x="294" y="266"/>
                  </a:cubicBezTo>
                  <a:cubicBezTo>
                    <a:pt x="277" y="266"/>
                    <a:pt x="277" y="266"/>
                    <a:pt x="277" y="266"/>
                  </a:cubicBezTo>
                  <a:cubicBezTo>
                    <a:pt x="282" y="255"/>
                    <a:pt x="281" y="241"/>
                    <a:pt x="275" y="230"/>
                  </a:cubicBezTo>
                  <a:cubicBezTo>
                    <a:pt x="267" y="218"/>
                    <a:pt x="253" y="210"/>
                    <a:pt x="238" y="210"/>
                  </a:cubicBezTo>
                  <a:cubicBezTo>
                    <a:pt x="223" y="210"/>
                    <a:pt x="209" y="218"/>
                    <a:pt x="201" y="230"/>
                  </a:cubicBezTo>
                  <a:cubicBezTo>
                    <a:pt x="193" y="241"/>
                    <a:pt x="191" y="254"/>
                    <a:pt x="195" y="266"/>
                  </a:cubicBezTo>
                  <a:cubicBezTo>
                    <a:pt x="131" y="266"/>
                    <a:pt x="131" y="266"/>
                    <a:pt x="131" y="266"/>
                  </a:cubicBezTo>
                  <a:cubicBezTo>
                    <a:pt x="116" y="266"/>
                    <a:pt x="116" y="266"/>
                    <a:pt x="116" y="266"/>
                  </a:cubicBezTo>
                  <a:cubicBezTo>
                    <a:pt x="119" y="221"/>
                    <a:pt x="119" y="221"/>
                    <a:pt x="119" y="221"/>
                  </a:cubicBezTo>
                  <a:cubicBezTo>
                    <a:pt x="119" y="216"/>
                    <a:pt x="119" y="216"/>
                    <a:pt x="119" y="216"/>
                  </a:cubicBezTo>
                  <a:cubicBezTo>
                    <a:pt x="114" y="216"/>
                    <a:pt x="114" y="216"/>
                    <a:pt x="114" y="216"/>
                  </a:cubicBezTo>
                  <a:cubicBezTo>
                    <a:pt x="82" y="216"/>
                    <a:pt x="82" y="216"/>
                    <a:pt x="82" y="216"/>
                  </a:cubicBezTo>
                  <a:cubicBezTo>
                    <a:pt x="49" y="216"/>
                    <a:pt x="49" y="216"/>
                    <a:pt x="49" y="216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6" y="211"/>
                    <a:pt x="6" y="211"/>
                    <a:pt x="6" y="211"/>
                  </a:cubicBezTo>
                  <a:cubicBezTo>
                    <a:pt x="20" y="197"/>
                    <a:pt x="20" y="197"/>
                    <a:pt x="20" y="19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86" y="137"/>
                    <a:pt x="86" y="137"/>
                    <a:pt x="86" y="137"/>
                  </a:cubicBezTo>
                  <a:cubicBezTo>
                    <a:pt x="151" y="76"/>
                    <a:pt x="151" y="76"/>
                    <a:pt x="151" y="76"/>
                  </a:cubicBezTo>
                  <a:cubicBezTo>
                    <a:pt x="180" y="49"/>
                    <a:pt x="180" y="49"/>
                    <a:pt x="180" y="49"/>
                  </a:cubicBezTo>
                  <a:cubicBezTo>
                    <a:pt x="185" y="49"/>
                    <a:pt x="185" y="49"/>
                    <a:pt x="185" y="49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204" y="49"/>
                    <a:pt x="204" y="49"/>
                    <a:pt x="204" y="49"/>
                  </a:cubicBezTo>
                  <a:cubicBezTo>
                    <a:pt x="227" y="49"/>
                    <a:pt x="227" y="49"/>
                    <a:pt x="227" y="49"/>
                  </a:cubicBezTo>
                  <a:cubicBezTo>
                    <a:pt x="249" y="49"/>
                    <a:pt x="249" y="49"/>
                    <a:pt x="249" y="49"/>
                  </a:cubicBezTo>
                  <a:cubicBezTo>
                    <a:pt x="258" y="49"/>
                    <a:pt x="258" y="49"/>
                    <a:pt x="258" y="49"/>
                  </a:cubicBezTo>
                  <a:cubicBezTo>
                    <a:pt x="267" y="49"/>
                    <a:pt x="267" y="49"/>
                    <a:pt x="267" y="49"/>
                  </a:cubicBezTo>
                  <a:cubicBezTo>
                    <a:pt x="282" y="49"/>
                    <a:pt x="282" y="49"/>
                    <a:pt x="282" y="49"/>
                  </a:cubicBezTo>
                  <a:cubicBezTo>
                    <a:pt x="270" y="40"/>
                    <a:pt x="270" y="40"/>
                    <a:pt x="270" y="40"/>
                  </a:cubicBezTo>
                  <a:cubicBezTo>
                    <a:pt x="262" y="34"/>
                    <a:pt x="259" y="24"/>
                    <a:pt x="263" y="15"/>
                  </a:cubicBezTo>
                  <a:cubicBezTo>
                    <a:pt x="267" y="6"/>
                    <a:pt x="277" y="0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8" y="0"/>
                    <a:pt x="309" y="4"/>
                    <a:pt x="313" y="14"/>
                  </a:cubicBezTo>
                  <a:cubicBezTo>
                    <a:pt x="317" y="23"/>
                    <a:pt x="313" y="33"/>
                    <a:pt x="305" y="40"/>
                  </a:cubicBezTo>
                  <a:cubicBezTo>
                    <a:pt x="293" y="49"/>
                    <a:pt x="293" y="49"/>
                    <a:pt x="293" y="49"/>
                  </a:cubicBezTo>
                  <a:cubicBezTo>
                    <a:pt x="308" y="49"/>
                    <a:pt x="308" y="49"/>
                    <a:pt x="308" y="49"/>
                  </a:cubicBezTo>
                  <a:cubicBezTo>
                    <a:pt x="353" y="48"/>
                    <a:pt x="353" y="48"/>
                    <a:pt x="353" y="48"/>
                  </a:cubicBezTo>
                  <a:cubicBezTo>
                    <a:pt x="353" y="80"/>
                    <a:pt x="353" y="80"/>
                    <a:pt x="353" y="80"/>
                  </a:cubicBezTo>
                  <a:cubicBezTo>
                    <a:pt x="353" y="116"/>
                    <a:pt x="353" y="116"/>
                    <a:pt x="353" y="116"/>
                  </a:cubicBezTo>
                  <a:cubicBezTo>
                    <a:pt x="353" y="119"/>
                    <a:pt x="353" y="119"/>
                    <a:pt x="353" y="119"/>
                  </a:cubicBezTo>
                  <a:cubicBezTo>
                    <a:pt x="348" y="117"/>
                    <a:pt x="342" y="116"/>
                    <a:pt x="336" y="116"/>
                  </a:cubicBezTo>
                  <a:cubicBezTo>
                    <a:pt x="330" y="116"/>
                    <a:pt x="323" y="117"/>
                    <a:pt x="317" y="120"/>
                  </a:cubicBezTo>
                  <a:cubicBezTo>
                    <a:pt x="303" y="126"/>
                    <a:pt x="293" y="140"/>
                    <a:pt x="293" y="156"/>
                  </a:cubicBezTo>
                  <a:cubicBezTo>
                    <a:pt x="293" y="170"/>
                    <a:pt x="303" y="184"/>
                    <a:pt x="317" y="191"/>
                  </a:cubicBezTo>
                  <a:cubicBezTo>
                    <a:pt x="323" y="193"/>
                    <a:pt x="329" y="194"/>
                    <a:pt x="335" y="194"/>
                  </a:cubicBezTo>
                  <a:cubicBezTo>
                    <a:pt x="342" y="194"/>
                    <a:pt x="347" y="193"/>
                    <a:pt x="353" y="191"/>
                  </a:cubicBezTo>
                  <a:cubicBezTo>
                    <a:pt x="353" y="219"/>
                    <a:pt x="353" y="219"/>
                    <a:pt x="353" y="219"/>
                  </a:cubicBezTo>
                  <a:cubicBezTo>
                    <a:pt x="353" y="256"/>
                    <a:pt x="353" y="256"/>
                    <a:pt x="353" y="256"/>
                  </a:cubicBezTo>
                  <a:lnTo>
                    <a:pt x="353" y="266"/>
                  </a:lnTo>
                  <a:close/>
                </a:path>
              </a:pathLst>
            </a:custGeom>
            <a:solidFill>
              <a:srgbClr val="FAB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9" name="Freeform 39">
              <a:extLst>
                <a:ext uri="{FF2B5EF4-FFF2-40B4-BE49-F238E27FC236}">
                  <a16:creationId xmlns="" xmlns:a16="http://schemas.microsoft.com/office/drawing/2014/main" id="{DF8CABBE-79DA-4D79-98DC-5F526A136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2725" y="3357563"/>
              <a:ext cx="673100" cy="617538"/>
            </a:xfrm>
            <a:custGeom>
              <a:avLst/>
              <a:gdLst>
                <a:gd name="T0" fmla="*/ 98 w 98"/>
                <a:gd name="T1" fmla="*/ 42 h 90"/>
                <a:gd name="T2" fmla="*/ 45 w 98"/>
                <a:gd name="T3" fmla="*/ 7 h 90"/>
                <a:gd name="T4" fmla="*/ 23 w 98"/>
                <a:gd name="T5" fmla="*/ 26 h 90"/>
                <a:gd name="T6" fmla="*/ 0 w 98"/>
                <a:gd name="T7" fmla="*/ 62 h 90"/>
                <a:gd name="T8" fmla="*/ 35 w 98"/>
                <a:gd name="T9" fmla="*/ 52 h 90"/>
                <a:gd name="T10" fmla="*/ 48 w 98"/>
                <a:gd name="T11" fmla="*/ 90 h 90"/>
                <a:gd name="T12" fmla="*/ 75 w 98"/>
                <a:gd name="T13" fmla="*/ 73 h 90"/>
                <a:gd name="T14" fmla="*/ 90 w 98"/>
                <a:gd name="T15" fmla="*/ 63 h 90"/>
                <a:gd name="T16" fmla="*/ 93 w 98"/>
                <a:gd name="T17" fmla="*/ 61 h 90"/>
                <a:gd name="T18" fmla="*/ 98 w 98"/>
                <a:gd name="T19" fmla="*/ 42 h 90"/>
                <a:gd name="T20" fmla="*/ 98 w 98"/>
                <a:gd name="T21" fmla="*/ 4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90">
                  <a:moveTo>
                    <a:pt x="98" y="42"/>
                  </a:moveTo>
                  <a:cubicBezTo>
                    <a:pt x="97" y="16"/>
                    <a:pt x="69" y="0"/>
                    <a:pt x="45" y="7"/>
                  </a:cubicBezTo>
                  <a:cubicBezTo>
                    <a:pt x="36" y="10"/>
                    <a:pt x="29" y="17"/>
                    <a:pt x="23" y="26"/>
                  </a:cubicBezTo>
                  <a:cubicBezTo>
                    <a:pt x="16" y="38"/>
                    <a:pt x="8" y="50"/>
                    <a:pt x="0" y="62"/>
                  </a:cubicBezTo>
                  <a:cubicBezTo>
                    <a:pt x="8" y="51"/>
                    <a:pt x="23" y="47"/>
                    <a:pt x="35" y="52"/>
                  </a:cubicBezTo>
                  <a:cubicBezTo>
                    <a:pt x="50" y="58"/>
                    <a:pt x="57" y="76"/>
                    <a:pt x="48" y="90"/>
                  </a:cubicBezTo>
                  <a:cubicBezTo>
                    <a:pt x="57" y="84"/>
                    <a:pt x="66" y="78"/>
                    <a:pt x="75" y="73"/>
                  </a:cubicBezTo>
                  <a:cubicBezTo>
                    <a:pt x="80" y="69"/>
                    <a:pt x="85" y="66"/>
                    <a:pt x="90" y="63"/>
                  </a:cubicBezTo>
                  <a:cubicBezTo>
                    <a:pt x="91" y="62"/>
                    <a:pt x="92" y="62"/>
                    <a:pt x="93" y="61"/>
                  </a:cubicBezTo>
                  <a:cubicBezTo>
                    <a:pt x="96" y="55"/>
                    <a:pt x="98" y="48"/>
                    <a:pt x="98" y="42"/>
                  </a:cubicBezTo>
                  <a:cubicBezTo>
                    <a:pt x="98" y="37"/>
                    <a:pt x="98" y="43"/>
                    <a:pt x="98" y="42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Freeform 40">
              <a:extLst>
                <a:ext uri="{FF2B5EF4-FFF2-40B4-BE49-F238E27FC236}">
                  <a16:creationId xmlns="" xmlns:a16="http://schemas.microsoft.com/office/drawing/2014/main" id="{4530B870-63EB-4F84-BF59-FAE162851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2725" y="3522663"/>
              <a:ext cx="261938" cy="481013"/>
            </a:xfrm>
            <a:custGeom>
              <a:avLst/>
              <a:gdLst>
                <a:gd name="T0" fmla="*/ 4 w 38"/>
                <a:gd name="T1" fmla="*/ 39 h 70"/>
                <a:gd name="T2" fmla="*/ 30 w 38"/>
                <a:gd name="T3" fmla="*/ 0 h 70"/>
                <a:gd name="T4" fmla="*/ 28 w 38"/>
                <a:gd name="T5" fmla="*/ 4 h 70"/>
                <a:gd name="T6" fmla="*/ 26 w 38"/>
                <a:gd name="T7" fmla="*/ 8 h 70"/>
                <a:gd name="T8" fmla="*/ 25 w 38"/>
                <a:gd name="T9" fmla="*/ 13 h 70"/>
                <a:gd name="T10" fmla="*/ 25 w 38"/>
                <a:gd name="T11" fmla="*/ 18 h 70"/>
                <a:gd name="T12" fmla="*/ 26 w 38"/>
                <a:gd name="T13" fmla="*/ 23 h 70"/>
                <a:gd name="T14" fmla="*/ 27 w 38"/>
                <a:gd name="T15" fmla="*/ 28 h 70"/>
                <a:gd name="T16" fmla="*/ 30 w 38"/>
                <a:gd name="T17" fmla="*/ 33 h 70"/>
                <a:gd name="T18" fmla="*/ 33 w 38"/>
                <a:gd name="T19" fmla="*/ 37 h 70"/>
                <a:gd name="T20" fmla="*/ 34 w 38"/>
                <a:gd name="T21" fmla="*/ 38 h 70"/>
                <a:gd name="T22" fmla="*/ 35 w 38"/>
                <a:gd name="T23" fmla="*/ 40 h 70"/>
                <a:gd name="T24" fmla="*/ 36 w 38"/>
                <a:gd name="T25" fmla="*/ 41 h 70"/>
                <a:gd name="T26" fmla="*/ 38 w 38"/>
                <a:gd name="T27" fmla="*/ 42 h 70"/>
                <a:gd name="T28" fmla="*/ 9 w 38"/>
                <a:gd name="T29" fmla="*/ 70 h 70"/>
                <a:gd name="T30" fmla="*/ 8 w 38"/>
                <a:gd name="T31" fmla="*/ 69 h 70"/>
                <a:gd name="T32" fmla="*/ 7 w 38"/>
                <a:gd name="T33" fmla="*/ 68 h 70"/>
                <a:gd name="T34" fmla="*/ 6 w 38"/>
                <a:gd name="T35" fmla="*/ 67 h 70"/>
                <a:gd name="T36" fmla="*/ 5 w 38"/>
                <a:gd name="T37" fmla="*/ 66 h 70"/>
                <a:gd name="T38" fmla="*/ 3 w 38"/>
                <a:gd name="T39" fmla="*/ 63 h 70"/>
                <a:gd name="T40" fmla="*/ 1 w 38"/>
                <a:gd name="T41" fmla="*/ 60 h 70"/>
                <a:gd name="T42" fmla="*/ 0 w 38"/>
                <a:gd name="T43" fmla="*/ 56 h 70"/>
                <a:gd name="T44" fmla="*/ 0 w 38"/>
                <a:gd name="T45" fmla="*/ 52 h 70"/>
                <a:gd name="T46" fmla="*/ 0 w 38"/>
                <a:gd name="T47" fmla="*/ 48 h 70"/>
                <a:gd name="T48" fmla="*/ 1 w 38"/>
                <a:gd name="T49" fmla="*/ 45 h 70"/>
                <a:gd name="T50" fmla="*/ 2 w 38"/>
                <a:gd name="T51" fmla="*/ 42 h 70"/>
                <a:gd name="T52" fmla="*/ 4 w 38"/>
                <a:gd name="T53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70">
                  <a:moveTo>
                    <a:pt x="4" y="39"/>
                  </a:moveTo>
                  <a:cubicBezTo>
                    <a:pt x="13" y="26"/>
                    <a:pt x="21" y="13"/>
                    <a:pt x="30" y="0"/>
                  </a:cubicBezTo>
                  <a:cubicBezTo>
                    <a:pt x="29" y="1"/>
                    <a:pt x="29" y="3"/>
                    <a:pt x="28" y="4"/>
                  </a:cubicBezTo>
                  <a:cubicBezTo>
                    <a:pt x="27" y="5"/>
                    <a:pt x="27" y="7"/>
                    <a:pt x="26" y="8"/>
                  </a:cubicBezTo>
                  <a:cubicBezTo>
                    <a:pt x="26" y="10"/>
                    <a:pt x="26" y="11"/>
                    <a:pt x="25" y="13"/>
                  </a:cubicBezTo>
                  <a:cubicBezTo>
                    <a:pt x="25" y="14"/>
                    <a:pt x="25" y="16"/>
                    <a:pt x="25" y="18"/>
                  </a:cubicBezTo>
                  <a:cubicBezTo>
                    <a:pt x="25" y="19"/>
                    <a:pt x="25" y="21"/>
                    <a:pt x="26" y="23"/>
                  </a:cubicBezTo>
                  <a:cubicBezTo>
                    <a:pt x="26" y="25"/>
                    <a:pt x="27" y="26"/>
                    <a:pt x="27" y="28"/>
                  </a:cubicBezTo>
                  <a:cubicBezTo>
                    <a:pt x="28" y="30"/>
                    <a:pt x="29" y="31"/>
                    <a:pt x="30" y="33"/>
                  </a:cubicBezTo>
                  <a:cubicBezTo>
                    <a:pt x="31" y="34"/>
                    <a:pt x="32" y="36"/>
                    <a:pt x="33" y="37"/>
                  </a:cubicBezTo>
                  <a:cubicBezTo>
                    <a:pt x="33" y="38"/>
                    <a:pt x="33" y="38"/>
                    <a:pt x="34" y="38"/>
                  </a:cubicBezTo>
                  <a:cubicBezTo>
                    <a:pt x="34" y="39"/>
                    <a:pt x="35" y="39"/>
                    <a:pt x="35" y="40"/>
                  </a:cubicBezTo>
                  <a:cubicBezTo>
                    <a:pt x="35" y="40"/>
                    <a:pt x="36" y="40"/>
                    <a:pt x="36" y="41"/>
                  </a:cubicBezTo>
                  <a:cubicBezTo>
                    <a:pt x="37" y="41"/>
                    <a:pt x="37" y="42"/>
                    <a:pt x="38" y="42"/>
                  </a:cubicBezTo>
                  <a:cubicBezTo>
                    <a:pt x="9" y="70"/>
                    <a:pt x="9" y="70"/>
                    <a:pt x="9" y="70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5"/>
                    <a:pt x="4" y="64"/>
                    <a:pt x="3" y="63"/>
                  </a:cubicBezTo>
                  <a:cubicBezTo>
                    <a:pt x="2" y="62"/>
                    <a:pt x="2" y="61"/>
                    <a:pt x="1" y="60"/>
                  </a:cubicBezTo>
                  <a:cubicBezTo>
                    <a:pt x="1" y="58"/>
                    <a:pt x="1" y="57"/>
                    <a:pt x="0" y="56"/>
                  </a:cubicBezTo>
                  <a:cubicBezTo>
                    <a:pt x="0" y="55"/>
                    <a:pt x="0" y="53"/>
                    <a:pt x="0" y="52"/>
                  </a:cubicBezTo>
                  <a:cubicBezTo>
                    <a:pt x="0" y="51"/>
                    <a:pt x="0" y="50"/>
                    <a:pt x="0" y="48"/>
                  </a:cubicBezTo>
                  <a:cubicBezTo>
                    <a:pt x="0" y="47"/>
                    <a:pt x="1" y="46"/>
                    <a:pt x="1" y="45"/>
                  </a:cubicBezTo>
                  <a:cubicBezTo>
                    <a:pt x="1" y="44"/>
                    <a:pt x="2" y="43"/>
                    <a:pt x="2" y="42"/>
                  </a:cubicBezTo>
                  <a:cubicBezTo>
                    <a:pt x="3" y="41"/>
                    <a:pt x="3" y="40"/>
                    <a:pt x="4" y="39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1" name="Freeform 41">
              <a:extLst>
                <a:ext uri="{FF2B5EF4-FFF2-40B4-BE49-F238E27FC236}">
                  <a16:creationId xmlns="" xmlns:a16="http://schemas.microsoft.com/office/drawing/2014/main" id="{EF40A99F-C4E3-4767-9218-0D2080251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375" y="3522663"/>
              <a:ext cx="268288" cy="481013"/>
            </a:xfrm>
            <a:custGeom>
              <a:avLst/>
              <a:gdLst>
                <a:gd name="T0" fmla="*/ 39 w 39"/>
                <a:gd name="T1" fmla="*/ 42 h 70"/>
                <a:gd name="T2" fmla="*/ 13 w 39"/>
                <a:gd name="T3" fmla="*/ 67 h 70"/>
                <a:gd name="T4" fmla="*/ 9 w 39"/>
                <a:gd name="T5" fmla="*/ 69 h 70"/>
                <a:gd name="T6" fmla="*/ 1 w 39"/>
                <a:gd name="T7" fmla="*/ 54 h 70"/>
                <a:gd name="T8" fmla="*/ 8 w 39"/>
                <a:gd name="T9" fmla="*/ 34 h 70"/>
                <a:gd name="T10" fmla="*/ 31 w 39"/>
                <a:gd name="T11" fmla="*/ 0 h 70"/>
                <a:gd name="T12" fmla="*/ 39 w 39"/>
                <a:gd name="T13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70">
                  <a:moveTo>
                    <a:pt x="39" y="42"/>
                  </a:moveTo>
                  <a:cubicBezTo>
                    <a:pt x="30" y="50"/>
                    <a:pt x="21" y="59"/>
                    <a:pt x="13" y="67"/>
                  </a:cubicBezTo>
                  <a:cubicBezTo>
                    <a:pt x="12" y="68"/>
                    <a:pt x="10" y="70"/>
                    <a:pt x="9" y="69"/>
                  </a:cubicBezTo>
                  <a:cubicBezTo>
                    <a:pt x="5" y="65"/>
                    <a:pt x="2" y="60"/>
                    <a:pt x="1" y="54"/>
                  </a:cubicBezTo>
                  <a:cubicBezTo>
                    <a:pt x="0" y="46"/>
                    <a:pt x="4" y="40"/>
                    <a:pt x="8" y="34"/>
                  </a:cubicBezTo>
                  <a:cubicBezTo>
                    <a:pt x="16" y="23"/>
                    <a:pt x="23" y="11"/>
                    <a:pt x="31" y="0"/>
                  </a:cubicBezTo>
                  <a:cubicBezTo>
                    <a:pt x="22" y="14"/>
                    <a:pt x="26" y="32"/>
                    <a:pt x="39" y="42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" name="Freeform 42">
              <a:extLst>
                <a:ext uri="{FF2B5EF4-FFF2-40B4-BE49-F238E27FC236}">
                  <a16:creationId xmlns="" xmlns:a16="http://schemas.microsoft.com/office/drawing/2014/main" id="{E9BC0097-6BA6-4026-BAB9-1967FD71A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638" y="3776663"/>
              <a:ext cx="631825" cy="198438"/>
            </a:xfrm>
            <a:custGeom>
              <a:avLst/>
              <a:gdLst>
                <a:gd name="T0" fmla="*/ 398 w 398"/>
                <a:gd name="T1" fmla="*/ 0 h 125"/>
                <a:gd name="T2" fmla="*/ 286 w 398"/>
                <a:gd name="T3" fmla="*/ 125 h 125"/>
                <a:gd name="T4" fmla="*/ 0 w 398"/>
                <a:gd name="T5" fmla="*/ 125 h 125"/>
                <a:gd name="T6" fmla="*/ 0 w 398"/>
                <a:gd name="T7" fmla="*/ 0 h 125"/>
                <a:gd name="T8" fmla="*/ 398 w 398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125">
                  <a:moveTo>
                    <a:pt x="398" y="0"/>
                  </a:moveTo>
                  <a:lnTo>
                    <a:pt x="286" y="125"/>
                  </a:lnTo>
                  <a:lnTo>
                    <a:pt x="0" y="125"/>
                  </a:lnTo>
                  <a:lnTo>
                    <a:pt x="0" y="0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Freeform 43">
              <a:extLst>
                <a:ext uri="{FF2B5EF4-FFF2-40B4-BE49-F238E27FC236}">
                  <a16:creationId xmlns="" xmlns:a16="http://schemas.microsoft.com/office/drawing/2014/main" id="{4DD096D5-80ED-4B98-9C1B-612060D7B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925" y="3776663"/>
              <a:ext cx="927100" cy="198438"/>
            </a:xfrm>
            <a:custGeom>
              <a:avLst/>
              <a:gdLst>
                <a:gd name="T0" fmla="*/ 584 w 584"/>
                <a:gd name="T1" fmla="*/ 0 h 125"/>
                <a:gd name="T2" fmla="*/ 277 w 584"/>
                <a:gd name="T3" fmla="*/ 125 h 125"/>
                <a:gd name="T4" fmla="*/ 0 w 584"/>
                <a:gd name="T5" fmla="*/ 125 h 125"/>
                <a:gd name="T6" fmla="*/ 195 w 584"/>
                <a:gd name="T7" fmla="*/ 0 h 125"/>
                <a:gd name="T8" fmla="*/ 584 w 584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4" h="125">
                  <a:moveTo>
                    <a:pt x="584" y="0"/>
                  </a:moveTo>
                  <a:lnTo>
                    <a:pt x="277" y="125"/>
                  </a:lnTo>
                  <a:lnTo>
                    <a:pt x="0" y="125"/>
                  </a:lnTo>
                  <a:lnTo>
                    <a:pt x="195" y="0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" name="Freeform 44">
              <a:extLst>
                <a:ext uri="{FF2B5EF4-FFF2-40B4-BE49-F238E27FC236}">
                  <a16:creationId xmlns="" xmlns:a16="http://schemas.microsoft.com/office/drawing/2014/main" id="{73BB696B-AC81-4E36-A1BB-7EF4B9DC4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888" y="2208213"/>
              <a:ext cx="2962275" cy="1568450"/>
            </a:xfrm>
            <a:custGeom>
              <a:avLst/>
              <a:gdLst>
                <a:gd name="T0" fmla="*/ 250 w 431"/>
                <a:gd name="T1" fmla="*/ 0 h 228"/>
                <a:gd name="T2" fmla="*/ 251 w 431"/>
                <a:gd name="T3" fmla="*/ 9 h 228"/>
                <a:gd name="T4" fmla="*/ 251 w 431"/>
                <a:gd name="T5" fmla="*/ 11 h 228"/>
                <a:gd name="T6" fmla="*/ 255 w 431"/>
                <a:gd name="T7" fmla="*/ 14 h 228"/>
                <a:gd name="T8" fmla="*/ 274 w 431"/>
                <a:gd name="T9" fmla="*/ 32 h 228"/>
                <a:gd name="T10" fmla="*/ 337 w 431"/>
                <a:gd name="T11" fmla="*/ 90 h 228"/>
                <a:gd name="T12" fmla="*/ 403 w 431"/>
                <a:gd name="T13" fmla="*/ 151 h 228"/>
                <a:gd name="T14" fmla="*/ 431 w 431"/>
                <a:gd name="T15" fmla="*/ 178 h 228"/>
                <a:gd name="T16" fmla="*/ 366 w 431"/>
                <a:gd name="T17" fmla="*/ 178 h 228"/>
                <a:gd name="T18" fmla="*/ 304 w 431"/>
                <a:gd name="T19" fmla="*/ 178 h 228"/>
                <a:gd name="T20" fmla="*/ 308 w 431"/>
                <a:gd name="T21" fmla="*/ 228 h 228"/>
                <a:gd name="T22" fmla="*/ 235 w 431"/>
                <a:gd name="T23" fmla="*/ 228 h 228"/>
                <a:gd name="T24" fmla="*/ 218 w 431"/>
                <a:gd name="T25" fmla="*/ 228 h 228"/>
                <a:gd name="T26" fmla="*/ 217 w 431"/>
                <a:gd name="T27" fmla="*/ 191 h 228"/>
                <a:gd name="T28" fmla="*/ 184 w 431"/>
                <a:gd name="T29" fmla="*/ 172 h 228"/>
                <a:gd name="T30" fmla="*/ 150 w 431"/>
                <a:gd name="T31" fmla="*/ 189 h 228"/>
                <a:gd name="T32" fmla="*/ 152 w 431"/>
                <a:gd name="T33" fmla="*/ 228 h 228"/>
                <a:gd name="T34" fmla="*/ 79 w 431"/>
                <a:gd name="T35" fmla="*/ 228 h 228"/>
                <a:gd name="T36" fmla="*/ 60 w 431"/>
                <a:gd name="T37" fmla="*/ 228 h 228"/>
                <a:gd name="T38" fmla="*/ 60 w 431"/>
                <a:gd name="T39" fmla="*/ 156 h 228"/>
                <a:gd name="T40" fmla="*/ 60 w 431"/>
                <a:gd name="T41" fmla="*/ 129 h 228"/>
                <a:gd name="T42" fmla="*/ 23 w 431"/>
                <a:gd name="T43" fmla="*/ 141 h 228"/>
                <a:gd name="T44" fmla="*/ 0 w 431"/>
                <a:gd name="T45" fmla="*/ 112 h 228"/>
                <a:gd name="T46" fmla="*/ 23 w 431"/>
                <a:gd name="T47" fmla="*/ 83 h 228"/>
                <a:gd name="T48" fmla="*/ 60 w 431"/>
                <a:gd name="T49" fmla="*/ 94 h 228"/>
                <a:gd name="T50" fmla="*/ 60 w 431"/>
                <a:gd name="T51" fmla="*/ 24 h 228"/>
                <a:gd name="T52" fmla="*/ 60 w 431"/>
                <a:gd name="T53" fmla="*/ 6 h 228"/>
                <a:gd name="T54" fmla="*/ 60 w 431"/>
                <a:gd name="T55" fmla="*/ 1 h 228"/>
                <a:gd name="T56" fmla="*/ 97 w 431"/>
                <a:gd name="T57" fmla="*/ 1 h 228"/>
                <a:gd name="T58" fmla="*/ 122 w 431"/>
                <a:gd name="T59" fmla="*/ 1 h 228"/>
                <a:gd name="T60" fmla="*/ 123 w 431"/>
                <a:gd name="T61" fmla="*/ 35 h 228"/>
                <a:gd name="T62" fmla="*/ 154 w 431"/>
                <a:gd name="T63" fmla="*/ 50 h 228"/>
                <a:gd name="T64" fmla="*/ 184 w 431"/>
                <a:gd name="T65" fmla="*/ 36 h 228"/>
                <a:gd name="T66" fmla="*/ 184 w 431"/>
                <a:gd name="T67" fmla="*/ 0 h 228"/>
                <a:gd name="T68" fmla="*/ 250 w 431"/>
                <a:gd name="T69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1" h="228">
                  <a:moveTo>
                    <a:pt x="250" y="0"/>
                  </a:moveTo>
                  <a:cubicBezTo>
                    <a:pt x="251" y="3"/>
                    <a:pt x="251" y="6"/>
                    <a:pt x="251" y="9"/>
                  </a:cubicBezTo>
                  <a:cubicBezTo>
                    <a:pt x="251" y="10"/>
                    <a:pt x="251" y="10"/>
                    <a:pt x="251" y="11"/>
                  </a:cubicBezTo>
                  <a:cubicBezTo>
                    <a:pt x="253" y="12"/>
                    <a:pt x="254" y="13"/>
                    <a:pt x="255" y="14"/>
                  </a:cubicBezTo>
                  <a:cubicBezTo>
                    <a:pt x="261" y="20"/>
                    <a:pt x="267" y="26"/>
                    <a:pt x="274" y="32"/>
                  </a:cubicBezTo>
                  <a:cubicBezTo>
                    <a:pt x="295" y="51"/>
                    <a:pt x="316" y="71"/>
                    <a:pt x="337" y="90"/>
                  </a:cubicBezTo>
                  <a:cubicBezTo>
                    <a:pt x="359" y="111"/>
                    <a:pt x="381" y="131"/>
                    <a:pt x="403" y="151"/>
                  </a:cubicBezTo>
                  <a:cubicBezTo>
                    <a:pt x="412" y="160"/>
                    <a:pt x="422" y="169"/>
                    <a:pt x="431" y="178"/>
                  </a:cubicBezTo>
                  <a:cubicBezTo>
                    <a:pt x="410" y="178"/>
                    <a:pt x="388" y="178"/>
                    <a:pt x="366" y="178"/>
                  </a:cubicBezTo>
                  <a:cubicBezTo>
                    <a:pt x="345" y="178"/>
                    <a:pt x="325" y="178"/>
                    <a:pt x="304" y="178"/>
                  </a:cubicBezTo>
                  <a:cubicBezTo>
                    <a:pt x="305" y="195"/>
                    <a:pt x="306" y="212"/>
                    <a:pt x="308" y="228"/>
                  </a:cubicBezTo>
                  <a:cubicBezTo>
                    <a:pt x="283" y="228"/>
                    <a:pt x="259" y="228"/>
                    <a:pt x="235" y="228"/>
                  </a:cubicBezTo>
                  <a:cubicBezTo>
                    <a:pt x="229" y="228"/>
                    <a:pt x="224" y="228"/>
                    <a:pt x="218" y="228"/>
                  </a:cubicBezTo>
                  <a:cubicBezTo>
                    <a:pt x="225" y="217"/>
                    <a:pt x="224" y="202"/>
                    <a:pt x="217" y="191"/>
                  </a:cubicBezTo>
                  <a:cubicBezTo>
                    <a:pt x="210" y="180"/>
                    <a:pt x="197" y="173"/>
                    <a:pt x="184" y="172"/>
                  </a:cubicBezTo>
                  <a:cubicBezTo>
                    <a:pt x="170" y="172"/>
                    <a:pt x="157" y="178"/>
                    <a:pt x="150" y="189"/>
                  </a:cubicBezTo>
                  <a:cubicBezTo>
                    <a:pt x="143" y="201"/>
                    <a:pt x="144" y="217"/>
                    <a:pt x="152" y="228"/>
                  </a:cubicBezTo>
                  <a:cubicBezTo>
                    <a:pt x="128" y="228"/>
                    <a:pt x="103" y="228"/>
                    <a:pt x="79" y="228"/>
                  </a:cubicBezTo>
                  <a:cubicBezTo>
                    <a:pt x="73" y="228"/>
                    <a:pt x="66" y="228"/>
                    <a:pt x="60" y="228"/>
                  </a:cubicBezTo>
                  <a:cubicBezTo>
                    <a:pt x="60" y="204"/>
                    <a:pt x="60" y="180"/>
                    <a:pt x="60" y="156"/>
                  </a:cubicBezTo>
                  <a:cubicBezTo>
                    <a:pt x="60" y="147"/>
                    <a:pt x="60" y="138"/>
                    <a:pt x="60" y="129"/>
                  </a:cubicBezTo>
                  <a:cubicBezTo>
                    <a:pt x="51" y="140"/>
                    <a:pt x="36" y="144"/>
                    <a:pt x="23" y="141"/>
                  </a:cubicBezTo>
                  <a:cubicBezTo>
                    <a:pt x="10" y="137"/>
                    <a:pt x="0" y="125"/>
                    <a:pt x="0" y="112"/>
                  </a:cubicBezTo>
                  <a:cubicBezTo>
                    <a:pt x="0" y="98"/>
                    <a:pt x="10" y="87"/>
                    <a:pt x="23" y="83"/>
                  </a:cubicBezTo>
                  <a:cubicBezTo>
                    <a:pt x="36" y="79"/>
                    <a:pt x="51" y="83"/>
                    <a:pt x="60" y="94"/>
                  </a:cubicBezTo>
                  <a:cubicBezTo>
                    <a:pt x="60" y="71"/>
                    <a:pt x="60" y="47"/>
                    <a:pt x="60" y="24"/>
                  </a:cubicBezTo>
                  <a:cubicBezTo>
                    <a:pt x="60" y="18"/>
                    <a:pt x="60" y="12"/>
                    <a:pt x="60" y="6"/>
                  </a:cubicBezTo>
                  <a:cubicBezTo>
                    <a:pt x="60" y="5"/>
                    <a:pt x="59" y="1"/>
                    <a:pt x="60" y="1"/>
                  </a:cubicBezTo>
                  <a:cubicBezTo>
                    <a:pt x="72" y="1"/>
                    <a:pt x="85" y="1"/>
                    <a:pt x="97" y="1"/>
                  </a:cubicBezTo>
                  <a:cubicBezTo>
                    <a:pt x="105" y="1"/>
                    <a:pt x="114" y="1"/>
                    <a:pt x="122" y="1"/>
                  </a:cubicBezTo>
                  <a:cubicBezTo>
                    <a:pt x="115" y="11"/>
                    <a:pt x="115" y="25"/>
                    <a:pt x="123" y="35"/>
                  </a:cubicBezTo>
                  <a:cubicBezTo>
                    <a:pt x="130" y="44"/>
                    <a:pt x="142" y="50"/>
                    <a:pt x="154" y="50"/>
                  </a:cubicBezTo>
                  <a:cubicBezTo>
                    <a:pt x="165" y="50"/>
                    <a:pt x="177" y="45"/>
                    <a:pt x="184" y="36"/>
                  </a:cubicBezTo>
                  <a:cubicBezTo>
                    <a:pt x="192" y="25"/>
                    <a:pt x="192" y="11"/>
                    <a:pt x="184" y="0"/>
                  </a:cubicBezTo>
                  <a:cubicBezTo>
                    <a:pt x="206" y="0"/>
                    <a:pt x="228" y="0"/>
                    <a:pt x="2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5" name="Freeform 45">
              <a:extLst>
                <a:ext uri="{FF2B5EF4-FFF2-40B4-BE49-F238E27FC236}">
                  <a16:creationId xmlns="" xmlns:a16="http://schemas.microsoft.com/office/drawing/2014/main" id="{5CA9CDBD-A53B-4F04-B86F-D6367F2D6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8813" y="2243138"/>
              <a:ext cx="2844800" cy="1498600"/>
            </a:xfrm>
            <a:custGeom>
              <a:avLst/>
              <a:gdLst>
                <a:gd name="T0" fmla="*/ 297 w 414"/>
                <a:gd name="T1" fmla="*/ 218 h 218"/>
                <a:gd name="T2" fmla="*/ 230 w 414"/>
                <a:gd name="T3" fmla="*/ 218 h 218"/>
                <a:gd name="T4" fmla="*/ 221 w 414"/>
                <a:gd name="T5" fmla="*/ 218 h 218"/>
                <a:gd name="T6" fmla="*/ 220 w 414"/>
                <a:gd name="T7" fmla="*/ 218 h 218"/>
                <a:gd name="T8" fmla="*/ 216 w 414"/>
                <a:gd name="T9" fmla="*/ 183 h 218"/>
                <a:gd name="T10" fmla="*/ 179 w 414"/>
                <a:gd name="T11" fmla="*/ 162 h 218"/>
                <a:gd name="T12" fmla="*/ 178 w 414"/>
                <a:gd name="T13" fmla="*/ 162 h 218"/>
                <a:gd name="T14" fmla="*/ 141 w 414"/>
                <a:gd name="T15" fmla="*/ 182 h 218"/>
                <a:gd name="T16" fmla="*/ 138 w 414"/>
                <a:gd name="T17" fmla="*/ 218 h 218"/>
                <a:gd name="T18" fmla="*/ 74 w 414"/>
                <a:gd name="T19" fmla="*/ 218 h 218"/>
                <a:gd name="T20" fmla="*/ 64 w 414"/>
                <a:gd name="T21" fmla="*/ 218 h 218"/>
                <a:gd name="T22" fmla="*/ 59 w 414"/>
                <a:gd name="T23" fmla="*/ 218 h 218"/>
                <a:gd name="T24" fmla="*/ 60 w 414"/>
                <a:gd name="T25" fmla="*/ 151 h 218"/>
                <a:gd name="T26" fmla="*/ 60 w 414"/>
                <a:gd name="T27" fmla="*/ 124 h 218"/>
                <a:gd name="T28" fmla="*/ 60 w 414"/>
                <a:gd name="T29" fmla="*/ 110 h 218"/>
                <a:gd name="T30" fmla="*/ 51 w 414"/>
                <a:gd name="T31" fmla="*/ 121 h 218"/>
                <a:gd name="T32" fmla="*/ 27 w 414"/>
                <a:gd name="T33" fmla="*/ 132 h 218"/>
                <a:gd name="T34" fmla="*/ 19 w 414"/>
                <a:gd name="T35" fmla="*/ 131 h 218"/>
                <a:gd name="T36" fmla="*/ 0 w 414"/>
                <a:gd name="T37" fmla="*/ 107 h 218"/>
                <a:gd name="T38" fmla="*/ 19 w 414"/>
                <a:gd name="T39" fmla="*/ 83 h 218"/>
                <a:gd name="T40" fmla="*/ 28 w 414"/>
                <a:gd name="T41" fmla="*/ 82 h 218"/>
                <a:gd name="T42" fmla="*/ 51 w 414"/>
                <a:gd name="T43" fmla="*/ 92 h 218"/>
                <a:gd name="T44" fmla="*/ 60 w 414"/>
                <a:gd name="T45" fmla="*/ 104 h 218"/>
                <a:gd name="T46" fmla="*/ 60 w 414"/>
                <a:gd name="T47" fmla="*/ 89 h 218"/>
                <a:gd name="T48" fmla="*/ 60 w 414"/>
                <a:gd name="T49" fmla="*/ 42 h 218"/>
                <a:gd name="T50" fmla="*/ 60 w 414"/>
                <a:gd name="T51" fmla="*/ 19 h 218"/>
                <a:gd name="T52" fmla="*/ 60 w 414"/>
                <a:gd name="T53" fmla="*/ 10 h 218"/>
                <a:gd name="T54" fmla="*/ 60 w 414"/>
                <a:gd name="T55" fmla="*/ 1 h 218"/>
                <a:gd name="T56" fmla="*/ 60 w 414"/>
                <a:gd name="T57" fmla="*/ 0 h 218"/>
                <a:gd name="T58" fmla="*/ 92 w 414"/>
                <a:gd name="T59" fmla="*/ 0 h 218"/>
                <a:gd name="T60" fmla="*/ 105 w 414"/>
                <a:gd name="T61" fmla="*/ 0 h 218"/>
                <a:gd name="T62" fmla="*/ 109 w 414"/>
                <a:gd name="T63" fmla="*/ 0 h 218"/>
                <a:gd name="T64" fmla="*/ 114 w 414"/>
                <a:gd name="T65" fmla="*/ 33 h 218"/>
                <a:gd name="T66" fmla="*/ 148 w 414"/>
                <a:gd name="T67" fmla="*/ 50 h 218"/>
                <a:gd name="T68" fmla="*/ 149 w 414"/>
                <a:gd name="T69" fmla="*/ 50 h 218"/>
                <a:gd name="T70" fmla="*/ 183 w 414"/>
                <a:gd name="T71" fmla="*/ 33 h 218"/>
                <a:gd name="T72" fmla="*/ 187 w 414"/>
                <a:gd name="T73" fmla="*/ 0 h 218"/>
                <a:gd name="T74" fmla="*/ 241 w 414"/>
                <a:gd name="T75" fmla="*/ 0 h 218"/>
                <a:gd name="T76" fmla="*/ 241 w 414"/>
                <a:gd name="T77" fmla="*/ 5 h 218"/>
                <a:gd name="T78" fmla="*/ 243 w 414"/>
                <a:gd name="T79" fmla="*/ 9 h 218"/>
                <a:gd name="T80" fmla="*/ 245 w 414"/>
                <a:gd name="T81" fmla="*/ 11 h 218"/>
                <a:gd name="T82" fmla="*/ 247 w 414"/>
                <a:gd name="T83" fmla="*/ 13 h 218"/>
                <a:gd name="T84" fmla="*/ 259 w 414"/>
                <a:gd name="T85" fmla="*/ 24 h 218"/>
                <a:gd name="T86" fmla="*/ 265 w 414"/>
                <a:gd name="T87" fmla="*/ 30 h 218"/>
                <a:gd name="T88" fmla="*/ 298 w 414"/>
                <a:gd name="T89" fmla="*/ 61 h 218"/>
                <a:gd name="T90" fmla="*/ 329 w 414"/>
                <a:gd name="T91" fmla="*/ 89 h 218"/>
                <a:gd name="T92" fmla="*/ 394 w 414"/>
                <a:gd name="T93" fmla="*/ 150 h 218"/>
                <a:gd name="T94" fmla="*/ 414 w 414"/>
                <a:gd name="T95" fmla="*/ 168 h 218"/>
                <a:gd name="T96" fmla="*/ 361 w 414"/>
                <a:gd name="T97" fmla="*/ 168 h 218"/>
                <a:gd name="T98" fmla="*/ 299 w 414"/>
                <a:gd name="T99" fmla="*/ 168 h 218"/>
                <a:gd name="T100" fmla="*/ 294 w 414"/>
                <a:gd name="T101" fmla="*/ 168 h 218"/>
                <a:gd name="T102" fmla="*/ 294 w 414"/>
                <a:gd name="T103" fmla="*/ 173 h 218"/>
                <a:gd name="T104" fmla="*/ 297 w 414"/>
                <a:gd name="T105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14" h="218">
                  <a:moveTo>
                    <a:pt x="297" y="218"/>
                  </a:moveTo>
                  <a:cubicBezTo>
                    <a:pt x="230" y="218"/>
                    <a:pt x="230" y="218"/>
                    <a:pt x="230" y="218"/>
                  </a:cubicBezTo>
                  <a:cubicBezTo>
                    <a:pt x="221" y="218"/>
                    <a:pt x="221" y="218"/>
                    <a:pt x="221" y="218"/>
                  </a:cubicBezTo>
                  <a:cubicBezTo>
                    <a:pt x="220" y="218"/>
                    <a:pt x="220" y="218"/>
                    <a:pt x="220" y="218"/>
                  </a:cubicBezTo>
                  <a:cubicBezTo>
                    <a:pt x="224" y="207"/>
                    <a:pt x="223" y="194"/>
                    <a:pt x="216" y="183"/>
                  </a:cubicBezTo>
                  <a:cubicBezTo>
                    <a:pt x="208" y="171"/>
                    <a:pt x="194" y="163"/>
                    <a:pt x="179" y="162"/>
                  </a:cubicBezTo>
                  <a:cubicBezTo>
                    <a:pt x="178" y="162"/>
                    <a:pt x="178" y="162"/>
                    <a:pt x="178" y="162"/>
                  </a:cubicBezTo>
                  <a:cubicBezTo>
                    <a:pt x="163" y="162"/>
                    <a:pt x="149" y="170"/>
                    <a:pt x="141" y="182"/>
                  </a:cubicBezTo>
                  <a:cubicBezTo>
                    <a:pt x="134" y="193"/>
                    <a:pt x="134" y="206"/>
                    <a:pt x="138" y="218"/>
                  </a:cubicBezTo>
                  <a:cubicBezTo>
                    <a:pt x="74" y="218"/>
                    <a:pt x="74" y="218"/>
                    <a:pt x="7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59" y="218"/>
                    <a:pt x="59" y="218"/>
                    <a:pt x="59" y="218"/>
                  </a:cubicBezTo>
                  <a:cubicBezTo>
                    <a:pt x="60" y="151"/>
                    <a:pt x="60" y="151"/>
                    <a:pt x="60" y="151"/>
                  </a:cubicBezTo>
                  <a:cubicBezTo>
                    <a:pt x="60" y="124"/>
                    <a:pt x="60" y="124"/>
                    <a:pt x="60" y="124"/>
                  </a:cubicBezTo>
                  <a:cubicBezTo>
                    <a:pt x="60" y="110"/>
                    <a:pt x="60" y="110"/>
                    <a:pt x="60" y="110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45" y="128"/>
                    <a:pt x="37" y="132"/>
                    <a:pt x="27" y="132"/>
                  </a:cubicBezTo>
                  <a:cubicBezTo>
                    <a:pt x="25" y="132"/>
                    <a:pt x="22" y="132"/>
                    <a:pt x="19" y="131"/>
                  </a:cubicBezTo>
                  <a:cubicBezTo>
                    <a:pt x="8" y="128"/>
                    <a:pt x="0" y="118"/>
                    <a:pt x="0" y="107"/>
                  </a:cubicBezTo>
                  <a:cubicBezTo>
                    <a:pt x="0" y="96"/>
                    <a:pt x="8" y="86"/>
                    <a:pt x="19" y="83"/>
                  </a:cubicBezTo>
                  <a:cubicBezTo>
                    <a:pt x="22" y="82"/>
                    <a:pt x="25" y="82"/>
                    <a:pt x="28" y="82"/>
                  </a:cubicBezTo>
                  <a:cubicBezTo>
                    <a:pt x="37" y="82"/>
                    <a:pt x="46" y="86"/>
                    <a:pt x="51" y="92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5" y="11"/>
                    <a:pt x="107" y="23"/>
                    <a:pt x="114" y="33"/>
                  </a:cubicBezTo>
                  <a:cubicBezTo>
                    <a:pt x="122" y="43"/>
                    <a:pt x="134" y="50"/>
                    <a:pt x="148" y="50"/>
                  </a:cubicBezTo>
                  <a:cubicBezTo>
                    <a:pt x="149" y="50"/>
                    <a:pt x="149" y="50"/>
                    <a:pt x="149" y="50"/>
                  </a:cubicBezTo>
                  <a:cubicBezTo>
                    <a:pt x="163" y="50"/>
                    <a:pt x="176" y="44"/>
                    <a:pt x="183" y="33"/>
                  </a:cubicBezTo>
                  <a:cubicBezTo>
                    <a:pt x="190" y="24"/>
                    <a:pt x="192" y="11"/>
                    <a:pt x="187" y="0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241" y="5"/>
                    <a:pt x="241" y="5"/>
                    <a:pt x="241" y="5"/>
                  </a:cubicBezTo>
                  <a:cubicBezTo>
                    <a:pt x="241" y="6"/>
                    <a:pt x="241" y="8"/>
                    <a:pt x="243" y="9"/>
                  </a:cubicBezTo>
                  <a:cubicBezTo>
                    <a:pt x="245" y="11"/>
                    <a:pt x="245" y="11"/>
                    <a:pt x="245" y="11"/>
                  </a:cubicBezTo>
                  <a:cubicBezTo>
                    <a:pt x="247" y="13"/>
                    <a:pt x="247" y="13"/>
                    <a:pt x="247" y="13"/>
                  </a:cubicBezTo>
                  <a:cubicBezTo>
                    <a:pt x="259" y="24"/>
                    <a:pt x="259" y="24"/>
                    <a:pt x="259" y="24"/>
                  </a:cubicBezTo>
                  <a:cubicBezTo>
                    <a:pt x="265" y="30"/>
                    <a:pt x="265" y="30"/>
                    <a:pt x="265" y="30"/>
                  </a:cubicBezTo>
                  <a:cubicBezTo>
                    <a:pt x="298" y="61"/>
                    <a:pt x="298" y="61"/>
                    <a:pt x="298" y="61"/>
                  </a:cubicBezTo>
                  <a:cubicBezTo>
                    <a:pt x="329" y="89"/>
                    <a:pt x="329" y="89"/>
                    <a:pt x="329" y="89"/>
                  </a:cubicBezTo>
                  <a:cubicBezTo>
                    <a:pt x="394" y="150"/>
                    <a:pt x="394" y="150"/>
                    <a:pt x="394" y="150"/>
                  </a:cubicBezTo>
                  <a:cubicBezTo>
                    <a:pt x="414" y="168"/>
                    <a:pt x="414" y="168"/>
                    <a:pt x="414" y="168"/>
                  </a:cubicBezTo>
                  <a:cubicBezTo>
                    <a:pt x="361" y="168"/>
                    <a:pt x="361" y="168"/>
                    <a:pt x="361" y="168"/>
                  </a:cubicBezTo>
                  <a:cubicBezTo>
                    <a:pt x="299" y="168"/>
                    <a:pt x="299" y="168"/>
                    <a:pt x="299" y="168"/>
                  </a:cubicBezTo>
                  <a:cubicBezTo>
                    <a:pt x="294" y="168"/>
                    <a:pt x="294" y="168"/>
                    <a:pt x="294" y="168"/>
                  </a:cubicBezTo>
                  <a:cubicBezTo>
                    <a:pt x="294" y="173"/>
                    <a:pt x="294" y="173"/>
                    <a:pt x="294" y="173"/>
                  </a:cubicBezTo>
                  <a:lnTo>
                    <a:pt x="297" y="218"/>
                  </a:lnTo>
                  <a:close/>
                </a:path>
              </a:pathLst>
            </a:custGeom>
            <a:solidFill>
              <a:srgbClr val="C4D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Freeform 46">
              <a:extLst>
                <a:ext uri="{FF2B5EF4-FFF2-40B4-BE49-F238E27FC236}">
                  <a16:creationId xmlns="" xmlns:a16="http://schemas.microsoft.com/office/drawing/2014/main" id="{34C713A9-7B01-49F9-8590-B54AE57B5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325" y="4098925"/>
              <a:ext cx="811213" cy="111125"/>
            </a:xfrm>
            <a:custGeom>
              <a:avLst/>
              <a:gdLst>
                <a:gd name="T0" fmla="*/ 407 w 511"/>
                <a:gd name="T1" fmla="*/ 0 h 70"/>
                <a:gd name="T2" fmla="*/ 511 w 511"/>
                <a:gd name="T3" fmla="*/ 70 h 70"/>
                <a:gd name="T4" fmla="*/ 225 w 511"/>
                <a:gd name="T5" fmla="*/ 70 h 70"/>
                <a:gd name="T6" fmla="*/ 0 w 511"/>
                <a:gd name="T7" fmla="*/ 0 h 70"/>
                <a:gd name="T8" fmla="*/ 407 w 511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1" h="70">
                  <a:moveTo>
                    <a:pt x="407" y="0"/>
                  </a:moveTo>
                  <a:lnTo>
                    <a:pt x="511" y="70"/>
                  </a:lnTo>
                  <a:lnTo>
                    <a:pt x="225" y="70"/>
                  </a:lnTo>
                  <a:lnTo>
                    <a:pt x="0" y="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4C5C5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7" name="Freeform 47">
              <a:extLst>
                <a:ext uri="{FF2B5EF4-FFF2-40B4-BE49-F238E27FC236}">
                  <a16:creationId xmlns="" xmlns:a16="http://schemas.microsoft.com/office/drawing/2014/main" id="{D554F426-CF62-477D-830E-89A1AEF98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813" y="4098925"/>
              <a:ext cx="796925" cy="111125"/>
            </a:xfrm>
            <a:custGeom>
              <a:avLst/>
              <a:gdLst>
                <a:gd name="T0" fmla="*/ 502 w 502"/>
                <a:gd name="T1" fmla="*/ 0 h 70"/>
                <a:gd name="T2" fmla="*/ 290 w 502"/>
                <a:gd name="T3" fmla="*/ 70 h 70"/>
                <a:gd name="T4" fmla="*/ 0 w 502"/>
                <a:gd name="T5" fmla="*/ 70 h 70"/>
                <a:gd name="T6" fmla="*/ 96 w 502"/>
                <a:gd name="T7" fmla="*/ 0 h 70"/>
                <a:gd name="T8" fmla="*/ 502 w 502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2" h="70">
                  <a:moveTo>
                    <a:pt x="502" y="0"/>
                  </a:moveTo>
                  <a:lnTo>
                    <a:pt x="290" y="70"/>
                  </a:lnTo>
                  <a:lnTo>
                    <a:pt x="0" y="70"/>
                  </a:lnTo>
                  <a:lnTo>
                    <a:pt x="96" y="0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" name="Freeform 48">
              <a:extLst>
                <a:ext uri="{FF2B5EF4-FFF2-40B4-BE49-F238E27FC236}">
                  <a16:creationId xmlns="" xmlns:a16="http://schemas.microsoft.com/office/drawing/2014/main" id="{A2AA7D63-D577-4B0E-94EA-A880C4CF8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3" y="3810000"/>
              <a:ext cx="14288" cy="647700"/>
            </a:xfrm>
            <a:custGeom>
              <a:avLst/>
              <a:gdLst>
                <a:gd name="T0" fmla="*/ 4 w 9"/>
                <a:gd name="T1" fmla="*/ 0 h 408"/>
                <a:gd name="T2" fmla="*/ 9 w 9"/>
                <a:gd name="T3" fmla="*/ 117 h 408"/>
                <a:gd name="T4" fmla="*/ 9 w 9"/>
                <a:gd name="T5" fmla="*/ 408 h 408"/>
                <a:gd name="T6" fmla="*/ 0 w 9"/>
                <a:gd name="T7" fmla="*/ 403 h 408"/>
                <a:gd name="T8" fmla="*/ 4 w 9"/>
                <a:gd name="T9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08">
                  <a:moveTo>
                    <a:pt x="4" y="0"/>
                  </a:moveTo>
                  <a:lnTo>
                    <a:pt x="9" y="117"/>
                  </a:lnTo>
                  <a:lnTo>
                    <a:pt x="9" y="408"/>
                  </a:lnTo>
                  <a:lnTo>
                    <a:pt x="0" y="40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Freeform 49">
              <a:extLst>
                <a:ext uri="{FF2B5EF4-FFF2-40B4-BE49-F238E27FC236}">
                  <a16:creationId xmlns="" xmlns:a16="http://schemas.microsoft.com/office/drawing/2014/main" id="{18B6EA94-1505-44F5-90EA-2020F0F0F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0900" y="4402138"/>
              <a:ext cx="158750" cy="55563"/>
            </a:xfrm>
            <a:custGeom>
              <a:avLst/>
              <a:gdLst>
                <a:gd name="T0" fmla="*/ 21 w 23"/>
                <a:gd name="T1" fmla="*/ 7 h 8"/>
                <a:gd name="T2" fmla="*/ 23 w 23"/>
                <a:gd name="T3" fmla="*/ 8 h 8"/>
                <a:gd name="T4" fmla="*/ 20 w 23"/>
                <a:gd name="T5" fmla="*/ 6 h 8"/>
                <a:gd name="T6" fmla="*/ 16 w 23"/>
                <a:gd name="T7" fmla="*/ 4 h 8"/>
                <a:gd name="T8" fmla="*/ 12 w 23"/>
                <a:gd name="T9" fmla="*/ 4 h 8"/>
                <a:gd name="T10" fmla="*/ 8 w 23"/>
                <a:gd name="T11" fmla="*/ 3 h 8"/>
                <a:gd name="T12" fmla="*/ 0 w 23"/>
                <a:gd name="T13" fmla="*/ 0 h 8"/>
                <a:gd name="T14" fmla="*/ 6 w 23"/>
                <a:gd name="T15" fmla="*/ 1 h 8"/>
                <a:gd name="T16" fmla="*/ 11 w 23"/>
                <a:gd name="T17" fmla="*/ 2 h 8"/>
                <a:gd name="T18" fmla="*/ 17 w 23"/>
                <a:gd name="T19" fmla="*/ 4 h 8"/>
                <a:gd name="T20" fmla="*/ 21 w 23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8">
                  <a:moveTo>
                    <a:pt x="21" y="7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2" y="7"/>
                    <a:pt x="21" y="6"/>
                    <a:pt x="20" y="6"/>
                  </a:cubicBezTo>
                  <a:cubicBezTo>
                    <a:pt x="19" y="5"/>
                    <a:pt x="17" y="5"/>
                    <a:pt x="16" y="4"/>
                  </a:cubicBezTo>
                  <a:cubicBezTo>
                    <a:pt x="15" y="4"/>
                    <a:pt x="13" y="4"/>
                    <a:pt x="12" y="4"/>
                  </a:cubicBezTo>
                  <a:cubicBezTo>
                    <a:pt x="11" y="3"/>
                    <a:pt x="9" y="3"/>
                    <a:pt x="8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0"/>
                    <a:pt x="6" y="1"/>
                  </a:cubicBezTo>
                  <a:cubicBezTo>
                    <a:pt x="8" y="1"/>
                    <a:pt x="9" y="1"/>
                    <a:pt x="11" y="2"/>
                  </a:cubicBezTo>
                  <a:cubicBezTo>
                    <a:pt x="13" y="2"/>
                    <a:pt x="15" y="3"/>
                    <a:pt x="17" y="4"/>
                  </a:cubicBezTo>
                  <a:cubicBezTo>
                    <a:pt x="18" y="5"/>
                    <a:pt x="20" y="6"/>
                    <a:pt x="21" y="7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0" name="Freeform 50">
              <a:extLst>
                <a:ext uri="{FF2B5EF4-FFF2-40B4-BE49-F238E27FC236}">
                  <a16:creationId xmlns="" xmlns:a16="http://schemas.microsoft.com/office/drawing/2014/main" id="{DB983D73-5996-4DDC-BE47-DF3C4C70F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6463" y="4443413"/>
              <a:ext cx="130175" cy="82550"/>
            </a:xfrm>
            <a:custGeom>
              <a:avLst/>
              <a:gdLst>
                <a:gd name="T0" fmla="*/ 18 w 19"/>
                <a:gd name="T1" fmla="*/ 9 h 12"/>
                <a:gd name="T2" fmla="*/ 0 w 19"/>
                <a:gd name="T3" fmla="*/ 0 h 12"/>
                <a:gd name="T4" fmla="*/ 19 w 19"/>
                <a:gd name="T5" fmla="*/ 12 h 12"/>
                <a:gd name="T6" fmla="*/ 18 w 1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2">
                  <a:moveTo>
                    <a:pt x="18" y="9"/>
                  </a:moveTo>
                  <a:cubicBezTo>
                    <a:pt x="13" y="3"/>
                    <a:pt x="7" y="2"/>
                    <a:pt x="0" y="0"/>
                  </a:cubicBezTo>
                  <a:cubicBezTo>
                    <a:pt x="7" y="2"/>
                    <a:pt x="14" y="6"/>
                    <a:pt x="19" y="12"/>
                  </a:cubicBezTo>
                  <a:cubicBezTo>
                    <a:pt x="19" y="10"/>
                    <a:pt x="19" y="10"/>
                    <a:pt x="18" y="9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1" name="Freeform 51">
              <a:extLst>
                <a:ext uri="{FF2B5EF4-FFF2-40B4-BE49-F238E27FC236}">
                  <a16:creationId xmlns="" xmlns:a16="http://schemas.microsoft.com/office/drawing/2014/main" id="{00ACF038-6782-4C01-9DD5-990402E02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1400" y="4098925"/>
              <a:ext cx="392113" cy="639763"/>
            </a:xfrm>
            <a:custGeom>
              <a:avLst/>
              <a:gdLst>
                <a:gd name="T0" fmla="*/ 22 w 247"/>
                <a:gd name="T1" fmla="*/ 0 h 403"/>
                <a:gd name="T2" fmla="*/ 247 w 247"/>
                <a:gd name="T3" fmla="*/ 70 h 403"/>
                <a:gd name="T4" fmla="*/ 234 w 247"/>
                <a:gd name="T5" fmla="*/ 356 h 403"/>
                <a:gd name="T6" fmla="*/ 0 w 247"/>
                <a:gd name="T7" fmla="*/ 403 h 403"/>
                <a:gd name="T8" fmla="*/ 22 w 247"/>
                <a:gd name="T9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403">
                  <a:moveTo>
                    <a:pt x="22" y="0"/>
                  </a:moveTo>
                  <a:lnTo>
                    <a:pt x="247" y="70"/>
                  </a:lnTo>
                  <a:lnTo>
                    <a:pt x="234" y="356"/>
                  </a:lnTo>
                  <a:lnTo>
                    <a:pt x="0" y="40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3E51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" name="Freeform 52">
              <a:extLst>
                <a:ext uri="{FF2B5EF4-FFF2-40B4-BE49-F238E27FC236}">
                  <a16:creationId xmlns="" xmlns:a16="http://schemas.microsoft.com/office/drawing/2014/main" id="{2C705CF9-4BD9-406C-B2B1-29D59B785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1400" y="4664075"/>
              <a:ext cx="839788" cy="74613"/>
            </a:xfrm>
            <a:custGeom>
              <a:avLst/>
              <a:gdLst>
                <a:gd name="T0" fmla="*/ 0 w 529"/>
                <a:gd name="T1" fmla="*/ 47 h 47"/>
                <a:gd name="T2" fmla="*/ 234 w 529"/>
                <a:gd name="T3" fmla="*/ 0 h 47"/>
                <a:gd name="T4" fmla="*/ 529 w 529"/>
                <a:gd name="T5" fmla="*/ 0 h 47"/>
                <a:gd name="T6" fmla="*/ 416 w 529"/>
                <a:gd name="T7" fmla="*/ 47 h 47"/>
                <a:gd name="T8" fmla="*/ 0 w 529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47">
                  <a:moveTo>
                    <a:pt x="0" y="47"/>
                  </a:moveTo>
                  <a:lnTo>
                    <a:pt x="234" y="0"/>
                  </a:lnTo>
                  <a:lnTo>
                    <a:pt x="529" y="0"/>
                  </a:lnTo>
                  <a:lnTo>
                    <a:pt x="416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4C5C5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Freeform 53">
              <a:extLst>
                <a:ext uri="{FF2B5EF4-FFF2-40B4-BE49-F238E27FC236}">
                  <a16:creationId xmlns="" xmlns:a16="http://schemas.microsoft.com/office/drawing/2014/main" id="{047D1C50-77B3-4F36-9FD9-23E1869AA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0" y="4664075"/>
              <a:ext cx="823913" cy="74613"/>
            </a:xfrm>
            <a:custGeom>
              <a:avLst/>
              <a:gdLst>
                <a:gd name="T0" fmla="*/ 99 w 519"/>
                <a:gd name="T1" fmla="*/ 47 h 47"/>
                <a:gd name="T2" fmla="*/ 0 w 519"/>
                <a:gd name="T3" fmla="*/ 0 h 47"/>
                <a:gd name="T4" fmla="*/ 294 w 519"/>
                <a:gd name="T5" fmla="*/ 0 h 47"/>
                <a:gd name="T6" fmla="*/ 519 w 519"/>
                <a:gd name="T7" fmla="*/ 47 h 47"/>
                <a:gd name="T8" fmla="*/ 99 w 519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47">
                  <a:moveTo>
                    <a:pt x="99" y="47"/>
                  </a:moveTo>
                  <a:lnTo>
                    <a:pt x="0" y="0"/>
                  </a:lnTo>
                  <a:lnTo>
                    <a:pt x="294" y="0"/>
                  </a:lnTo>
                  <a:lnTo>
                    <a:pt x="519" y="47"/>
                  </a:lnTo>
                  <a:lnTo>
                    <a:pt x="99" y="47"/>
                  </a:ln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" name="Freeform 54">
              <a:extLst>
                <a:ext uri="{FF2B5EF4-FFF2-40B4-BE49-F238E27FC236}">
                  <a16:creationId xmlns="" xmlns:a16="http://schemas.microsoft.com/office/drawing/2014/main" id="{40C568D6-0132-4F95-B1CC-A8D2340A2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813" y="4098925"/>
              <a:ext cx="796925" cy="111125"/>
            </a:xfrm>
            <a:custGeom>
              <a:avLst/>
              <a:gdLst>
                <a:gd name="T0" fmla="*/ 502 w 502"/>
                <a:gd name="T1" fmla="*/ 0 h 70"/>
                <a:gd name="T2" fmla="*/ 290 w 502"/>
                <a:gd name="T3" fmla="*/ 70 h 70"/>
                <a:gd name="T4" fmla="*/ 0 w 502"/>
                <a:gd name="T5" fmla="*/ 70 h 70"/>
                <a:gd name="T6" fmla="*/ 96 w 502"/>
                <a:gd name="T7" fmla="*/ 0 h 70"/>
                <a:gd name="T8" fmla="*/ 502 w 502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2" h="70">
                  <a:moveTo>
                    <a:pt x="502" y="0"/>
                  </a:moveTo>
                  <a:lnTo>
                    <a:pt x="290" y="70"/>
                  </a:lnTo>
                  <a:lnTo>
                    <a:pt x="0" y="70"/>
                  </a:lnTo>
                  <a:lnTo>
                    <a:pt x="96" y="0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rgbClr val="83250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5" name="Freeform 55">
              <a:extLst>
                <a:ext uri="{FF2B5EF4-FFF2-40B4-BE49-F238E27FC236}">
                  <a16:creationId xmlns="" xmlns:a16="http://schemas.microsoft.com/office/drawing/2014/main" id="{8462DDD6-A3A4-46E1-BDC2-0D531661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0" y="4664075"/>
              <a:ext cx="823913" cy="74613"/>
            </a:xfrm>
            <a:custGeom>
              <a:avLst/>
              <a:gdLst>
                <a:gd name="T0" fmla="*/ 99 w 519"/>
                <a:gd name="T1" fmla="*/ 47 h 47"/>
                <a:gd name="T2" fmla="*/ 0 w 519"/>
                <a:gd name="T3" fmla="*/ 0 h 47"/>
                <a:gd name="T4" fmla="*/ 294 w 519"/>
                <a:gd name="T5" fmla="*/ 0 h 47"/>
                <a:gd name="T6" fmla="*/ 519 w 519"/>
                <a:gd name="T7" fmla="*/ 47 h 47"/>
                <a:gd name="T8" fmla="*/ 99 w 519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47">
                  <a:moveTo>
                    <a:pt x="99" y="47"/>
                  </a:moveTo>
                  <a:lnTo>
                    <a:pt x="0" y="0"/>
                  </a:lnTo>
                  <a:lnTo>
                    <a:pt x="294" y="0"/>
                  </a:lnTo>
                  <a:lnTo>
                    <a:pt x="519" y="47"/>
                  </a:lnTo>
                  <a:lnTo>
                    <a:pt x="99" y="47"/>
                  </a:lnTo>
                  <a:close/>
                </a:path>
              </a:pathLst>
            </a:custGeom>
            <a:solidFill>
              <a:srgbClr val="83250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6" name="Freeform 56">
              <a:extLst>
                <a:ext uri="{FF2B5EF4-FFF2-40B4-BE49-F238E27FC236}">
                  <a16:creationId xmlns="" xmlns:a16="http://schemas.microsoft.com/office/drawing/2014/main" id="{8B955010-6FFF-45DA-9136-ECEAD1C07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4988" y="4402138"/>
              <a:ext cx="474663" cy="557213"/>
            </a:xfrm>
            <a:custGeom>
              <a:avLst/>
              <a:gdLst>
                <a:gd name="T0" fmla="*/ 25 w 69"/>
                <a:gd name="T1" fmla="*/ 36 h 81"/>
                <a:gd name="T2" fmla="*/ 54 w 69"/>
                <a:gd name="T3" fmla="*/ 3 h 81"/>
                <a:gd name="T4" fmla="*/ 58 w 69"/>
                <a:gd name="T5" fmla="*/ 4 h 81"/>
                <a:gd name="T6" fmla="*/ 62 w 69"/>
                <a:gd name="T7" fmla="*/ 4 h 81"/>
                <a:gd name="T8" fmla="*/ 66 w 69"/>
                <a:gd name="T9" fmla="*/ 6 h 81"/>
                <a:gd name="T10" fmla="*/ 69 w 69"/>
                <a:gd name="T11" fmla="*/ 8 h 81"/>
                <a:gd name="T12" fmla="*/ 67 w 69"/>
                <a:gd name="T13" fmla="*/ 7 h 81"/>
                <a:gd name="T14" fmla="*/ 63 w 69"/>
                <a:gd name="T15" fmla="*/ 4 h 81"/>
                <a:gd name="T16" fmla="*/ 57 w 69"/>
                <a:gd name="T17" fmla="*/ 2 h 81"/>
                <a:gd name="T18" fmla="*/ 52 w 69"/>
                <a:gd name="T19" fmla="*/ 1 h 81"/>
                <a:gd name="T20" fmla="*/ 46 w 69"/>
                <a:gd name="T21" fmla="*/ 0 h 81"/>
                <a:gd name="T22" fmla="*/ 46 w 69"/>
                <a:gd name="T23" fmla="*/ 0 h 81"/>
                <a:gd name="T24" fmla="*/ 38 w 69"/>
                <a:gd name="T25" fmla="*/ 1 h 81"/>
                <a:gd name="T26" fmla="*/ 29 w 69"/>
                <a:gd name="T27" fmla="*/ 4 h 81"/>
                <a:gd name="T28" fmla="*/ 7 w 69"/>
                <a:gd name="T29" fmla="*/ 28 h 81"/>
                <a:gd name="T30" fmla="*/ 34 w 69"/>
                <a:gd name="T31" fmla="*/ 79 h 81"/>
                <a:gd name="T32" fmla="*/ 53 w 69"/>
                <a:gd name="T33" fmla="*/ 80 h 81"/>
                <a:gd name="T34" fmla="*/ 63 w 69"/>
                <a:gd name="T35" fmla="*/ 76 h 81"/>
                <a:gd name="T36" fmla="*/ 67 w 69"/>
                <a:gd name="T37" fmla="*/ 73 h 81"/>
                <a:gd name="T38" fmla="*/ 69 w 69"/>
                <a:gd name="T39" fmla="*/ 55 h 81"/>
                <a:gd name="T40" fmla="*/ 66 w 69"/>
                <a:gd name="T41" fmla="*/ 57 h 81"/>
                <a:gd name="T42" fmla="*/ 25 w 69"/>
                <a:gd name="T43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" h="81">
                  <a:moveTo>
                    <a:pt x="25" y="36"/>
                  </a:moveTo>
                  <a:cubicBezTo>
                    <a:pt x="23" y="19"/>
                    <a:pt x="37" y="3"/>
                    <a:pt x="54" y="3"/>
                  </a:cubicBezTo>
                  <a:cubicBezTo>
                    <a:pt x="55" y="3"/>
                    <a:pt x="57" y="3"/>
                    <a:pt x="58" y="4"/>
                  </a:cubicBezTo>
                  <a:cubicBezTo>
                    <a:pt x="59" y="4"/>
                    <a:pt x="61" y="4"/>
                    <a:pt x="62" y="4"/>
                  </a:cubicBezTo>
                  <a:cubicBezTo>
                    <a:pt x="63" y="5"/>
                    <a:pt x="65" y="5"/>
                    <a:pt x="66" y="6"/>
                  </a:cubicBezTo>
                  <a:cubicBezTo>
                    <a:pt x="67" y="6"/>
                    <a:pt x="68" y="7"/>
                    <a:pt x="69" y="8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6" y="6"/>
                    <a:pt x="64" y="5"/>
                    <a:pt x="63" y="4"/>
                  </a:cubicBezTo>
                  <a:cubicBezTo>
                    <a:pt x="61" y="3"/>
                    <a:pt x="59" y="2"/>
                    <a:pt x="57" y="2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0"/>
                    <a:pt x="48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4" y="0"/>
                    <a:pt x="40" y="1"/>
                    <a:pt x="38" y="1"/>
                  </a:cubicBezTo>
                  <a:cubicBezTo>
                    <a:pt x="35" y="1"/>
                    <a:pt x="32" y="2"/>
                    <a:pt x="29" y="4"/>
                  </a:cubicBezTo>
                  <a:cubicBezTo>
                    <a:pt x="19" y="8"/>
                    <a:pt x="11" y="17"/>
                    <a:pt x="7" y="28"/>
                  </a:cubicBezTo>
                  <a:cubicBezTo>
                    <a:pt x="0" y="49"/>
                    <a:pt x="12" y="73"/>
                    <a:pt x="34" y="79"/>
                  </a:cubicBezTo>
                  <a:cubicBezTo>
                    <a:pt x="40" y="81"/>
                    <a:pt x="46" y="81"/>
                    <a:pt x="53" y="80"/>
                  </a:cubicBezTo>
                  <a:cubicBezTo>
                    <a:pt x="56" y="79"/>
                    <a:pt x="60" y="78"/>
                    <a:pt x="63" y="76"/>
                  </a:cubicBezTo>
                  <a:cubicBezTo>
                    <a:pt x="64" y="76"/>
                    <a:pt x="67" y="75"/>
                    <a:pt x="67" y="73"/>
                  </a:cubicBezTo>
                  <a:cubicBezTo>
                    <a:pt x="68" y="67"/>
                    <a:pt x="69" y="61"/>
                    <a:pt x="69" y="55"/>
                  </a:cubicBezTo>
                  <a:cubicBezTo>
                    <a:pt x="68" y="56"/>
                    <a:pt x="67" y="57"/>
                    <a:pt x="66" y="57"/>
                  </a:cubicBezTo>
                  <a:cubicBezTo>
                    <a:pt x="49" y="65"/>
                    <a:pt x="28" y="55"/>
                    <a:pt x="25" y="36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" name="Freeform 57">
              <a:extLst>
                <a:ext uri="{FF2B5EF4-FFF2-40B4-BE49-F238E27FC236}">
                  <a16:creationId xmlns="" xmlns:a16="http://schemas.microsoft.com/office/drawing/2014/main" id="{7B2BDA17-FDCE-4A6C-B0C3-9CEA17B561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40213" y="3425825"/>
              <a:ext cx="1841500" cy="2185988"/>
            </a:xfrm>
            <a:custGeom>
              <a:avLst/>
              <a:gdLst>
                <a:gd name="T0" fmla="*/ 246 w 268"/>
                <a:gd name="T1" fmla="*/ 142 h 318"/>
                <a:gd name="T2" fmla="*/ 206 w 268"/>
                <a:gd name="T3" fmla="*/ 194 h 318"/>
                <a:gd name="T4" fmla="*/ 231 w 268"/>
                <a:gd name="T5" fmla="*/ 220 h 318"/>
                <a:gd name="T6" fmla="*/ 267 w 268"/>
                <a:gd name="T7" fmla="*/ 216 h 318"/>
                <a:gd name="T8" fmla="*/ 267 w 268"/>
                <a:gd name="T9" fmla="*/ 287 h 318"/>
                <a:gd name="T10" fmla="*/ 267 w 268"/>
                <a:gd name="T11" fmla="*/ 318 h 318"/>
                <a:gd name="T12" fmla="*/ 228 w 268"/>
                <a:gd name="T13" fmla="*/ 318 h 318"/>
                <a:gd name="T14" fmla="*/ 140 w 268"/>
                <a:gd name="T15" fmla="*/ 318 h 318"/>
                <a:gd name="T16" fmla="*/ 49 w 268"/>
                <a:gd name="T17" fmla="*/ 318 h 318"/>
                <a:gd name="T18" fmla="*/ 1 w 268"/>
                <a:gd name="T19" fmla="*/ 318 h 318"/>
                <a:gd name="T20" fmla="*/ 0 w 268"/>
                <a:gd name="T21" fmla="*/ 318 h 318"/>
                <a:gd name="T22" fmla="*/ 3 w 268"/>
                <a:gd name="T23" fmla="*/ 278 h 318"/>
                <a:gd name="T24" fmla="*/ 10 w 268"/>
                <a:gd name="T25" fmla="*/ 189 h 318"/>
                <a:gd name="T26" fmla="*/ 17 w 268"/>
                <a:gd name="T27" fmla="*/ 100 h 318"/>
                <a:gd name="T28" fmla="*/ 20 w 268"/>
                <a:gd name="T29" fmla="*/ 56 h 318"/>
                <a:gd name="T30" fmla="*/ 41 w 268"/>
                <a:gd name="T31" fmla="*/ 56 h 318"/>
                <a:gd name="T32" fmla="*/ 87 w 268"/>
                <a:gd name="T33" fmla="*/ 56 h 318"/>
                <a:gd name="T34" fmla="*/ 124 w 268"/>
                <a:gd name="T35" fmla="*/ 56 h 318"/>
                <a:gd name="T36" fmla="*/ 116 w 268"/>
                <a:gd name="T37" fmla="*/ 19 h 318"/>
                <a:gd name="T38" fmla="*/ 147 w 268"/>
                <a:gd name="T39" fmla="*/ 0 h 318"/>
                <a:gd name="T40" fmla="*/ 178 w 268"/>
                <a:gd name="T41" fmla="*/ 18 h 318"/>
                <a:gd name="T42" fmla="*/ 168 w 268"/>
                <a:gd name="T43" fmla="*/ 56 h 318"/>
                <a:gd name="T44" fmla="*/ 238 w 268"/>
                <a:gd name="T45" fmla="*/ 56 h 318"/>
                <a:gd name="T46" fmla="*/ 268 w 268"/>
                <a:gd name="T47" fmla="*/ 56 h 318"/>
                <a:gd name="T48" fmla="*/ 267 w 268"/>
                <a:gd name="T49" fmla="*/ 128 h 318"/>
                <a:gd name="T50" fmla="*/ 267 w 268"/>
                <a:gd name="T51" fmla="*/ 149 h 318"/>
                <a:gd name="T52" fmla="*/ 246 w 268"/>
                <a:gd name="T53" fmla="*/ 142 h 318"/>
                <a:gd name="T54" fmla="*/ 246 w 268"/>
                <a:gd name="T55" fmla="*/ 142 h 318"/>
                <a:gd name="T56" fmla="*/ 185 w 268"/>
                <a:gd name="T57" fmla="*/ 191 h 318"/>
                <a:gd name="T58" fmla="*/ 187 w 268"/>
                <a:gd name="T59" fmla="*/ 119 h 318"/>
                <a:gd name="T60" fmla="*/ 188 w 268"/>
                <a:gd name="T61" fmla="*/ 98 h 318"/>
                <a:gd name="T62" fmla="*/ 115 w 268"/>
                <a:gd name="T63" fmla="*/ 98 h 318"/>
                <a:gd name="T64" fmla="*/ 99 w 268"/>
                <a:gd name="T65" fmla="*/ 98 h 318"/>
                <a:gd name="T66" fmla="*/ 94 w 268"/>
                <a:gd name="T67" fmla="*/ 98 h 318"/>
                <a:gd name="T68" fmla="*/ 92 w 268"/>
                <a:gd name="T69" fmla="*/ 129 h 318"/>
                <a:gd name="T70" fmla="*/ 89 w 268"/>
                <a:gd name="T71" fmla="*/ 191 h 318"/>
                <a:gd name="T72" fmla="*/ 161 w 268"/>
                <a:gd name="T73" fmla="*/ 191 h 318"/>
                <a:gd name="T74" fmla="*/ 185 w 268"/>
                <a:gd name="T75" fmla="*/ 19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8" h="318">
                  <a:moveTo>
                    <a:pt x="246" y="142"/>
                  </a:moveTo>
                  <a:cubicBezTo>
                    <a:pt x="219" y="142"/>
                    <a:pt x="199" y="168"/>
                    <a:pt x="206" y="194"/>
                  </a:cubicBezTo>
                  <a:cubicBezTo>
                    <a:pt x="210" y="206"/>
                    <a:pt x="219" y="215"/>
                    <a:pt x="231" y="220"/>
                  </a:cubicBezTo>
                  <a:cubicBezTo>
                    <a:pt x="243" y="224"/>
                    <a:pt x="256" y="223"/>
                    <a:pt x="267" y="216"/>
                  </a:cubicBezTo>
                  <a:cubicBezTo>
                    <a:pt x="267" y="240"/>
                    <a:pt x="267" y="263"/>
                    <a:pt x="267" y="287"/>
                  </a:cubicBezTo>
                  <a:cubicBezTo>
                    <a:pt x="267" y="297"/>
                    <a:pt x="267" y="308"/>
                    <a:pt x="267" y="318"/>
                  </a:cubicBezTo>
                  <a:cubicBezTo>
                    <a:pt x="254" y="318"/>
                    <a:pt x="241" y="318"/>
                    <a:pt x="228" y="318"/>
                  </a:cubicBezTo>
                  <a:cubicBezTo>
                    <a:pt x="198" y="318"/>
                    <a:pt x="169" y="318"/>
                    <a:pt x="140" y="318"/>
                  </a:cubicBezTo>
                  <a:cubicBezTo>
                    <a:pt x="109" y="318"/>
                    <a:pt x="79" y="318"/>
                    <a:pt x="49" y="318"/>
                  </a:cubicBezTo>
                  <a:cubicBezTo>
                    <a:pt x="33" y="318"/>
                    <a:pt x="17" y="318"/>
                    <a:pt x="1" y="318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1" y="304"/>
                    <a:pt x="2" y="291"/>
                    <a:pt x="3" y="278"/>
                  </a:cubicBezTo>
                  <a:cubicBezTo>
                    <a:pt x="5" y="248"/>
                    <a:pt x="7" y="219"/>
                    <a:pt x="10" y="189"/>
                  </a:cubicBezTo>
                  <a:cubicBezTo>
                    <a:pt x="12" y="159"/>
                    <a:pt x="14" y="130"/>
                    <a:pt x="17" y="100"/>
                  </a:cubicBezTo>
                  <a:cubicBezTo>
                    <a:pt x="18" y="85"/>
                    <a:pt x="19" y="71"/>
                    <a:pt x="20" y="56"/>
                  </a:cubicBezTo>
                  <a:cubicBezTo>
                    <a:pt x="20" y="55"/>
                    <a:pt x="39" y="56"/>
                    <a:pt x="41" y="56"/>
                  </a:cubicBezTo>
                  <a:cubicBezTo>
                    <a:pt x="56" y="56"/>
                    <a:pt x="71" y="56"/>
                    <a:pt x="87" y="56"/>
                  </a:cubicBezTo>
                  <a:cubicBezTo>
                    <a:pt x="99" y="56"/>
                    <a:pt x="111" y="56"/>
                    <a:pt x="124" y="56"/>
                  </a:cubicBezTo>
                  <a:cubicBezTo>
                    <a:pt x="113" y="47"/>
                    <a:pt x="110" y="32"/>
                    <a:pt x="116" y="19"/>
                  </a:cubicBezTo>
                  <a:cubicBezTo>
                    <a:pt x="122" y="8"/>
                    <a:pt x="134" y="0"/>
                    <a:pt x="147" y="0"/>
                  </a:cubicBezTo>
                  <a:cubicBezTo>
                    <a:pt x="160" y="0"/>
                    <a:pt x="173" y="7"/>
                    <a:pt x="178" y="18"/>
                  </a:cubicBezTo>
                  <a:cubicBezTo>
                    <a:pt x="184" y="32"/>
                    <a:pt x="179" y="47"/>
                    <a:pt x="168" y="56"/>
                  </a:cubicBezTo>
                  <a:cubicBezTo>
                    <a:pt x="191" y="56"/>
                    <a:pt x="214" y="56"/>
                    <a:pt x="238" y="56"/>
                  </a:cubicBezTo>
                  <a:cubicBezTo>
                    <a:pt x="248" y="56"/>
                    <a:pt x="258" y="56"/>
                    <a:pt x="268" y="56"/>
                  </a:cubicBezTo>
                  <a:cubicBezTo>
                    <a:pt x="268" y="80"/>
                    <a:pt x="268" y="104"/>
                    <a:pt x="267" y="128"/>
                  </a:cubicBezTo>
                  <a:cubicBezTo>
                    <a:pt x="267" y="135"/>
                    <a:pt x="267" y="142"/>
                    <a:pt x="267" y="149"/>
                  </a:cubicBezTo>
                  <a:cubicBezTo>
                    <a:pt x="261" y="144"/>
                    <a:pt x="253" y="142"/>
                    <a:pt x="246" y="142"/>
                  </a:cubicBezTo>
                  <a:cubicBezTo>
                    <a:pt x="240" y="142"/>
                    <a:pt x="248" y="142"/>
                    <a:pt x="246" y="142"/>
                  </a:cubicBezTo>
                  <a:close/>
                  <a:moveTo>
                    <a:pt x="185" y="191"/>
                  </a:moveTo>
                  <a:cubicBezTo>
                    <a:pt x="186" y="167"/>
                    <a:pt x="186" y="143"/>
                    <a:pt x="187" y="119"/>
                  </a:cubicBezTo>
                  <a:cubicBezTo>
                    <a:pt x="187" y="112"/>
                    <a:pt x="187" y="105"/>
                    <a:pt x="188" y="98"/>
                  </a:cubicBezTo>
                  <a:cubicBezTo>
                    <a:pt x="163" y="98"/>
                    <a:pt x="139" y="98"/>
                    <a:pt x="115" y="98"/>
                  </a:cubicBezTo>
                  <a:cubicBezTo>
                    <a:pt x="110" y="98"/>
                    <a:pt x="104" y="98"/>
                    <a:pt x="99" y="98"/>
                  </a:cubicBezTo>
                  <a:cubicBezTo>
                    <a:pt x="98" y="98"/>
                    <a:pt x="94" y="98"/>
                    <a:pt x="94" y="98"/>
                  </a:cubicBezTo>
                  <a:cubicBezTo>
                    <a:pt x="94" y="109"/>
                    <a:pt x="93" y="119"/>
                    <a:pt x="92" y="129"/>
                  </a:cubicBezTo>
                  <a:cubicBezTo>
                    <a:pt x="91" y="149"/>
                    <a:pt x="90" y="170"/>
                    <a:pt x="89" y="191"/>
                  </a:cubicBezTo>
                  <a:cubicBezTo>
                    <a:pt x="113" y="191"/>
                    <a:pt x="137" y="191"/>
                    <a:pt x="161" y="191"/>
                  </a:cubicBezTo>
                  <a:cubicBezTo>
                    <a:pt x="169" y="191"/>
                    <a:pt x="177" y="191"/>
                    <a:pt x="185" y="19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Freeform 58">
              <a:extLst>
                <a:ext uri="{FF2B5EF4-FFF2-40B4-BE49-F238E27FC236}">
                  <a16:creationId xmlns="" xmlns:a16="http://schemas.microsoft.com/office/drawing/2014/main" id="{F14A36A6-641E-474E-9E9B-164CAA833E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75138" y="3460750"/>
              <a:ext cx="1773238" cy="2117725"/>
            </a:xfrm>
            <a:custGeom>
              <a:avLst/>
              <a:gdLst>
                <a:gd name="T0" fmla="*/ 242 w 258"/>
                <a:gd name="T1" fmla="*/ 308 h 308"/>
                <a:gd name="T2" fmla="*/ 135 w 258"/>
                <a:gd name="T3" fmla="*/ 308 h 308"/>
                <a:gd name="T4" fmla="*/ 0 w 258"/>
                <a:gd name="T5" fmla="*/ 308 h 308"/>
                <a:gd name="T6" fmla="*/ 3 w 258"/>
                <a:gd name="T7" fmla="*/ 273 h 308"/>
                <a:gd name="T8" fmla="*/ 10 w 258"/>
                <a:gd name="T9" fmla="*/ 185 h 308"/>
                <a:gd name="T10" fmla="*/ 16 w 258"/>
                <a:gd name="T11" fmla="*/ 95 h 308"/>
                <a:gd name="T12" fmla="*/ 20 w 258"/>
                <a:gd name="T13" fmla="*/ 56 h 308"/>
                <a:gd name="T14" fmla="*/ 34 w 258"/>
                <a:gd name="T15" fmla="*/ 56 h 308"/>
                <a:gd name="T16" fmla="*/ 67 w 258"/>
                <a:gd name="T17" fmla="*/ 56 h 308"/>
                <a:gd name="T18" fmla="*/ 119 w 258"/>
                <a:gd name="T19" fmla="*/ 56 h 308"/>
                <a:gd name="T20" fmla="*/ 122 w 258"/>
                <a:gd name="T21" fmla="*/ 47 h 308"/>
                <a:gd name="T22" fmla="*/ 142 w 258"/>
                <a:gd name="T23" fmla="*/ 0 h 308"/>
                <a:gd name="T24" fmla="*/ 169 w 258"/>
                <a:gd name="T25" fmla="*/ 15 h 308"/>
                <a:gd name="T26" fmla="*/ 149 w 258"/>
                <a:gd name="T27" fmla="*/ 56 h 308"/>
                <a:gd name="T28" fmla="*/ 203 w 258"/>
                <a:gd name="T29" fmla="*/ 56 h 308"/>
                <a:gd name="T30" fmla="*/ 248 w 258"/>
                <a:gd name="T31" fmla="*/ 56 h 308"/>
                <a:gd name="T32" fmla="*/ 258 w 258"/>
                <a:gd name="T33" fmla="*/ 123 h 308"/>
                <a:gd name="T34" fmla="*/ 258 w 258"/>
                <a:gd name="T35" fmla="*/ 136 h 308"/>
                <a:gd name="T36" fmla="*/ 204 w 258"/>
                <a:gd name="T37" fmla="*/ 151 h 308"/>
                <a:gd name="T38" fmla="*/ 224 w 258"/>
                <a:gd name="T39" fmla="*/ 219 h 308"/>
                <a:gd name="T40" fmla="*/ 257 w 258"/>
                <a:gd name="T41" fmla="*/ 219 h 308"/>
                <a:gd name="T42" fmla="*/ 257 w 258"/>
                <a:gd name="T43" fmla="*/ 308 h 308"/>
                <a:gd name="T44" fmla="*/ 84 w 258"/>
                <a:gd name="T45" fmla="*/ 93 h 308"/>
                <a:gd name="T46" fmla="*/ 83 w 258"/>
                <a:gd name="T47" fmla="*/ 124 h 308"/>
                <a:gd name="T48" fmla="*/ 79 w 258"/>
                <a:gd name="T49" fmla="*/ 186 h 308"/>
                <a:gd name="T50" fmla="*/ 84 w 258"/>
                <a:gd name="T51" fmla="*/ 191 h 308"/>
                <a:gd name="T52" fmla="*/ 156 w 258"/>
                <a:gd name="T53" fmla="*/ 191 h 308"/>
                <a:gd name="T54" fmla="*/ 185 w 258"/>
                <a:gd name="T55" fmla="*/ 191 h 308"/>
                <a:gd name="T56" fmla="*/ 186 w 258"/>
                <a:gd name="T57" fmla="*/ 150 h 308"/>
                <a:gd name="T58" fmla="*/ 187 w 258"/>
                <a:gd name="T59" fmla="*/ 103 h 308"/>
                <a:gd name="T60" fmla="*/ 188 w 258"/>
                <a:gd name="T61" fmla="*/ 88 h 308"/>
                <a:gd name="T62" fmla="*/ 146 w 258"/>
                <a:gd name="T63" fmla="*/ 88 h 308"/>
                <a:gd name="T64" fmla="*/ 85 w 258"/>
                <a:gd name="T65" fmla="*/ 8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8" h="308">
                  <a:moveTo>
                    <a:pt x="257" y="308"/>
                  </a:moveTo>
                  <a:cubicBezTo>
                    <a:pt x="242" y="308"/>
                    <a:pt x="242" y="308"/>
                    <a:pt x="242" y="308"/>
                  </a:cubicBezTo>
                  <a:cubicBezTo>
                    <a:pt x="223" y="308"/>
                    <a:pt x="223" y="308"/>
                    <a:pt x="223" y="308"/>
                  </a:cubicBezTo>
                  <a:cubicBezTo>
                    <a:pt x="135" y="308"/>
                    <a:pt x="135" y="308"/>
                    <a:pt x="135" y="308"/>
                  </a:cubicBezTo>
                  <a:cubicBezTo>
                    <a:pt x="44" y="308"/>
                    <a:pt x="44" y="308"/>
                    <a:pt x="44" y="308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1" y="293"/>
                    <a:pt x="1" y="293"/>
                    <a:pt x="1" y="293"/>
                  </a:cubicBezTo>
                  <a:cubicBezTo>
                    <a:pt x="3" y="273"/>
                    <a:pt x="3" y="273"/>
                    <a:pt x="3" y="273"/>
                  </a:cubicBezTo>
                  <a:cubicBezTo>
                    <a:pt x="6" y="231"/>
                    <a:pt x="6" y="231"/>
                    <a:pt x="6" y="231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13" y="140"/>
                    <a:pt x="13" y="140"/>
                    <a:pt x="13" y="140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18" y="73"/>
                    <a:pt x="18" y="73"/>
                    <a:pt x="18" y="73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2" y="56"/>
                  </a:cubicBezTo>
                  <a:cubicBezTo>
                    <a:pt x="26" y="56"/>
                    <a:pt x="31" y="56"/>
                    <a:pt x="34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119" y="56"/>
                    <a:pt x="119" y="56"/>
                    <a:pt x="119" y="56"/>
                  </a:cubicBezTo>
                  <a:cubicBezTo>
                    <a:pt x="132" y="56"/>
                    <a:pt x="132" y="56"/>
                    <a:pt x="132" y="56"/>
                  </a:cubicBezTo>
                  <a:cubicBezTo>
                    <a:pt x="122" y="47"/>
                    <a:pt x="122" y="47"/>
                    <a:pt x="122" y="47"/>
                  </a:cubicBezTo>
                  <a:cubicBezTo>
                    <a:pt x="113" y="40"/>
                    <a:pt x="110" y="27"/>
                    <a:pt x="116" y="16"/>
                  </a:cubicBezTo>
                  <a:cubicBezTo>
                    <a:pt x="121" y="7"/>
                    <a:pt x="131" y="0"/>
                    <a:pt x="142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54" y="0"/>
                    <a:pt x="164" y="6"/>
                    <a:pt x="169" y="15"/>
                  </a:cubicBezTo>
                  <a:cubicBezTo>
                    <a:pt x="173" y="26"/>
                    <a:pt x="170" y="39"/>
                    <a:pt x="160" y="47"/>
                  </a:cubicBezTo>
                  <a:cubicBezTo>
                    <a:pt x="149" y="56"/>
                    <a:pt x="149" y="56"/>
                    <a:pt x="149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203" y="56"/>
                    <a:pt x="203" y="56"/>
                    <a:pt x="203" y="56"/>
                  </a:cubicBezTo>
                  <a:cubicBezTo>
                    <a:pt x="233" y="56"/>
                    <a:pt x="233" y="56"/>
                    <a:pt x="233" y="56"/>
                  </a:cubicBezTo>
                  <a:cubicBezTo>
                    <a:pt x="248" y="56"/>
                    <a:pt x="248" y="56"/>
                    <a:pt x="248" y="56"/>
                  </a:cubicBezTo>
                  <a:cubicBezTo>
                    <a:pt x="258" y="56"/>
                    <a:pt x="258" y="56"/>
                    <a:pt x="258" y="56"/>
                  </a:cubicBezTo>
                  <a:cubicBezTo>
                    <a:pt x="258" y="123"/>
                    <a:pt x="258" y="123"/>
                    <a:pt x="258" y="123"/>
                  </a:cubicBezTo>
                  <a:cubicBezTo>
                    <a:pt x="258" y="133"/>
                    <a:pt x="258" y="133"/>
                    <a:pt x="258" y="133"/>
                  </a:cubicBezTo>
                  <a:cubicBezTo>
                    <a:pt x="258" y="136"/>
                    <a:pt x="258" y="136"/>
                    <a:pt x="258" y="136"/>
                  </a:cubicBezTo>
                  <a:cubicBezTo>
                    <a:pt x="252" y="133"/>
                    <a:pt x="247" y="132"/>
                    <a:pt x="241" y="132"/>
                  </a:cubicBezTo>
                  <a:cubicBezTo>
                    <a:pt x="227" y="132"/>
                    <a:pt x="213" y="139"/>
                    <a:pt x="204" y="151"/>
                  </a:cubicBezTo>
                  <a:cubicBezTo>
                    <a:pt x="196" y="162"/>
                    <a:pt x="193" y="177"/>
                    <a:pt x="197" y="190"/>
                  </a:cubicBezTo>
                  <a:cubicBezTo>
                    <a:pt x="201" y="203"/>
                    <a:pt x="211" y="214"/>
                    <a:pt x="224" y="219"/>
                  </a:cubicBezTo>
                  <a:cubicBezTo>
                    <a:pt x="229" y="221"/>
                    <a:pt x="234" y="222"/>
                    <a:pt x="240" y="222"/>
                  </a:cubicBezTo>
                  <a:cubicBezTo>
                    <a:pt x="246" y="222"/>
                    <a:pt x="252" y="221"/>
                    <a:pt x="257" y="219"/>
                  </a:cubicBezTo>
                  <a:cubicBezTo>
                    <a:pt x="257" y="282"/>
                    <a:pt x="257" y="282"/>
                    <a:pt x="257" y="282"/>
                  </a:cubicBezTo>
                  <a:lnTo>
                    <a:pt x="257" y="308"/>
                  </a:lnTo>
                  <a:close/>
                  <a:moveTo>
                    <a:pt x="85" y="88"/>
                  </a:moveTo>
                  <a:cubicBezTo>
                    <a:pt x="84" y="93"/>
                    <a:pt x="84" y="93"/>
                    <a:pt x="84" y="93"/>
                  </a:cubicBezTo>
                  <a:cubicBezTo>
                    <a:pt x="83" y="108"/>
                    <a:pt x="83" y="108"/>
                    <a:pt x="83" y="108"/>
                  </a:cubicBezTo>
                  <a:cubicBezTo>
                    <a:pt x="83" y="124"/>
                    <a:pt x="83" y="124"/>
                    <a:pt x="83" y="124"/>
                  </a:cubicBezTo>
                  <a:cubicBezTo>
                    <a:pt x="80" y="180"/>
                    <a:pt x="80" y="180"/>
                    <a:pt x="80" y="180"/>
                  </a:cubicBezTo>
                  <a:cubicBezTo>
                    <a:pt x="79" y="186"/>
                    <a:pt x="79" y="186"/>
                    <a:pt x="79" y="186"/>
                  </a:cubicBezTo>
                  <a:cubicBezTo>
                    <a:pt x="79" y="191"/>
                    <a:pt x="79" y="191"/>
                    <a:pt x="79" y="191"/>
                  </a:cubicBezTo>
                  <a:cubicBezTo>
                    <a:pt x="84" y="191"/>
                    <a:pt x="84" y="191"/>
                    <a:pt x="84" y="191"/>
                  </a:cubicBezTo>
                  <a:cubicBezTo>
                    <a:pt x="120" y="191"/>
                    <a:pt x="120" y="191"/>
                    <a:pt x="120" y="191"/>
                  </a:cubicBezTo>
                  <a:cubicBezTo>
                    <a:pt x="156" y="191"/>
                    <a:pt x="156" y="191"/>
                    <a:pt x="156" y="191"/>
                  </a:cubicBezTo>
                  <a:cubicBezTo>
                    <a:pt x="180" y="191"/>
                    <a:pt x="180" y="191"/>
                    <a:pt x="180" y="191"/>
                  </a:cubicBezTo>
                  <a:cubicBezTo>
                    <a:pt x="185" y="191"/>
                    <a:pt x="185" y="191"/>
                    <a:pt x="185" y="191"/>
                  </a:cubicBezTo>
                  <a:cubicBezTo>
                    <a:pt x="185" y="186"/>
                    <a:pt x="185" y="186"/>
                    <a:pt x="185" y="186"/>
                  </a:cubicBezTo>
                  <a:cubicBezTo>
                    <a:pt x="186" y="150"/>
                    <a:pt x="186" y="150"/>
                    <a:pt x="186" y="150"/>
                  </a:cubicBezTo>
                  <a:cubicBezTo>
                    <a:pt x="187" y="114"/>
                    <a:pt x="187" y="114"/>
                    <a:pt x="187" y="114"/>
                  </a:cubicBezTo>
                  <a:cubicBezTo>
                    <a:pt x="187" y="103"/>
                    <a:pt x="187" y="103"/>
                    <a:pt x="187" y="103"/>
                  </a:cubicBezTo>
                  <a:cubicBezTo>
                    <a:pt x="187" y="93"/>
                    <a:pt x="187" y="93"/>
                    <a:pt x="187" y="93"/>
                  </a:cubicBezTo>
                  <a:cubicBezTo>
                    <a:pt x="188" y="88"/>
                    <a:pt x="188" y="88"/>
                    <a:pt x="188" y="88"/>
                  </a:cubicBezTo>
                  <a:cubicBezTo>
                    <a:pt x="183" y="88"/>
                    <a:pt x="183" y="88"/>
                    <a:pt x="183" y="88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10" y="88"/>
                    <a:pt x="110" y="88"/>
                    <a:pt x="110" y="88"/>
                  </a:cubicBezTo>
                  <a:lnTo>
                    <a:pt x="85" y="88"/>
                  </a:lnTo>
                  <a:close/>
                </a:path>
              </a:pathLst>
            </a:custGeom>
            <a:solidFill>
              <a:srgbClr val="5A676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9" name="Freeform 59">
              <a:extLst>
                <a:ext uri="{FF2B5EF4-FFF2-40B4-BE49-F238E27FC236}">
                  <a16:creationId xmlns="" xmlns:a16="http://schemas.microsoft.com/office/drawing/2014/main" id="{13AAE0A5-7962-4263-BE23-6929ADC88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3" y="4779963"/>
              <a:ext cx="14288" cy="831850"/>
            </a:xfrm>
            <a:custGeom>
              <a:avLst/>
              <a:gdLst>
                <a:gd name="T0" fmla="*/ 0 w 9"/>
                <a:gd name="T1" fmla="*/ 83 h 524"/>
                <a:gd name="T2" fmla="*/ 9 w 9"/>
                <a:gd name="T3" fmla="*/ 0 h 524"/>
                <a:gd name="T4" fmla="*/ 9 w 9"/>
                <a:gd name="T5" fmla="*/ 308 h 524"/>
                <a:gd name="T6" fmla="*/ 0 w 9"/>
                <a:gd name="T7" fmla="*/ 524 h 524"/>
                <a:gd name="T8" fmla="*/ 0 w 9"/>
                <a:gd name="T9" fmla="*/ 83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24">
                  <a:moveTo>
                    <a:pt x="0" y="83"/>
                  </a:moveTo>
                  <a:lnTo>
                    <a:pt x="9" y="0"/>
                  </a:lnTo>
                  <a:lnTo>
                    <a:pt x="9" y="308"/>
                  </a:lnTo>
                  <a:lnTo>
                    <a:pt x="0" y="524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0" name="Freeform 60">
              <a:extLst>
                <a:ext uri="{FF2B5EF4-FFF2-40B4-BE49-F238E27FC236}">
                  <a16:creationId xmlns="" xmlns:a16="http://schemas.microsoft.com/office/drawing/2014/main" id="{7E270B6E-205D-47B3-92B3-0CBA8E0483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6900" y="3425825"/>
              <a:ext cx="2281238" cy="2193925"/>
            </a:xfrm>
            <a:custGeom>
              <a:avLst/>
              <a:gdLst>
                <a:gd name="T0" fmla="*/ 218 w 332"/>
                <a:gd name="T1" fmla="*/ 56 h 319"/>
                <a:gd name="T2" fmla="*/ 291 w 332"/>
                <a:gd name="T3" fmla="*/ 56 h 319"/>
                <a:gd name="T4" fmla="*/ 312 w 332"/>
                <a:gd name="T5" fmla="*/ 56 h 319"/>
                <a:gd name="T6" fmla="*/ 313 w 332"/>
                <a:gd name="T7" fmla="*/ 69 h 319"/>
                <a:gd name="T8" fmla="*/ 318 w 332"/>
                <a:gd name="T9" fmla="*/ 141 h 319"/>
                <a:gd name="T10" fmla="*/ 326 w 332"/>
                <a:gd name="T11" fmla="*/ 236 h 319"/>
                <a:gd name="T12" fmla="*/ 331 w 332"/>
                <a:gd name="T13" fmla="*/ 307 h 319"/>
                <a:gd name="T14" fmla="*/ 332 w 332"/>
                <a:gd name="T15" fmla="*/ 319 h 319"/>
                <a:gd name="T16" fmla="*/ 292 w 332"/>
                <a:gd name="T17" fmla="*/ 319 h 319"/>
                <a:gd name="T18" fmla="*/ 205 w 332"/>
                <a:gd name="T19" fmla="*/ 318 h 319"/>
                <a:gd name="T20" fmla="*/ 114 w 332"/>
                <a:gd name="T21" fmla="*/ 318 h 319"/>
                <a:gd name="T22" fmla="*/ 64 w 332"/>
                <a:gd name="T23" fmla="*/ 318 h 319"/>
                <a:gd name="T24" fmla="*/ 64 w 332"/>
                <a:gd name="T25" fmla="*/ 317 h 319"/>
                <a:gd name="T26" fmla="*/ 64 w 332"/>
                <a:gd name="T27" fmla="*/ 305 h 319"/>
                <a:gd name="T28" fmla="*/ 64 w 332"/>
                <a:gd name="T29" fmla="*/ 262 h 319"/>
                <a:gd name="T30" fmla="*/ 64 w 332"/>
                <a:gd name="T31" fmla="*/ 204 h 319"/>
                <a:gd name="T32" fmla="*/ 24 w 332"/>
                <a:gd name="T33" fmla="*/ 215 h 319"/>
                <a:gd name="T34" fmla="*/ 1 w 332"/>
                <a:gd name="T35" fmla="*/ 185 h 319"/>
                <a:gd name="T36" fmla="*/ 21 w 332"/>
                <a:gd name="T37" fmla="*/ 151 h 319"/>
                <a:gd name="T38" fmla="*/ 60 w 332"/>
                <a:gd name="T39" fmla="*/ 156 h 319"/>
                <a:gd name="T40" fmla="*/ 64 w 332"/>
                <a:gd name="T41" fmla="*/ 160 h 319"/>
                <a:gd name="T42" fmla="*/ 64 w 332"/>
                <a:gd name="T43" fmla="*/ 91 h 319"/>
                <a:gd name="T44" fmla="*/ 64 w 332"/>
                <a:gd name="T45" fmla="*/ 57 h 319"/>
                <a:gd name="T46" fmla="*/ 66 w 332"/>
                <a:gd name="T47" fmla="*/ 56 h 319"/>
                <a:gd name="T48" fmla="*/ 80 w 332"/>
                <a:gd name="T49" fmla="*/ 56 h 319"/>
                <a:gd name="T50" fmla="*/ 159 w 332"/>
                <a:gd name="T51" fmla="*/ 56 h 319"/>
                <a:gd name="T52" fmla="*/ 167 w 332"/>
                <a:gd name="T53" fmla="*/ 56 h 319"/>
                <a:gd name="T54" fmla="*/ 156 w 332"/>
                <a:gd name="T55" fmla="*/ 19 h 319"/>
                <a:gd name="T56" fmla="*/ 187 w 332"/>
                <a:gd name="T57" fmla="*/ 0 h 319"/>
                <a:gd name="T58" fmla="*/ 218 w 332"/>
                <a:gd name="T59" fmla="*/ 18 h 319"/>
                <a:gd name="T60" fmla="*/ 211 w 332"/>
                <a:gd name="T61" fmla="*/ 56 h 319"/>
                <a:gd name="T62" fmla="*/ 218 w 332"/>
                <a:gd name="T63" fmla="*/ 56 h 319"/>
                <a:gd name="T64" fmla="*/ 241 w 332"/>
                <a:gd name="T65" fmla="*/ 191 h 319"/>
                <a:gd name="T66" fmla="*/ 237 w 332"/>
                <a:gd name="T67" fmla="*/ 119 h 319"/>
                <a:gd name="T68" fmla="*/ 236 w 332"/>
                <a:gd name="T69" fmla="*/ 103 h 319"/>
                <a:gd name="T70" fmla="*/ 236 w 332"/>
                <a:gd name="T71" fmla="*/ 98 h 319"/>
                <a:gd name="T72" fmla="*/ 205 w 332"/>
                <a:gd name="T73" fmla="*/ 98 h 319"/>
                <a:gd name="T74" fmla="*/ 142 w 332"/>
                <a:gd name="T75" fmla="*/ 98 h 319"/>
                <a:gd name="T76" fmla="*/ 144 w 332"/>
                <a:gd name="T77" fmla="*/ 170 h 319"/>
                <a:gd name="T78" fmla="*/ 144 w 332"/>
                <a:gd name="T79" fmla="*/ 187 h 319"/>
                <a:gd name="T80" fmla="*/ 145 w 332"/>
                <a:gd name="T81" fmla="*/ 191 h 319"/>
                <a:gd name="T82" fmla="*/ 175 w 332"/>
                <a:gd name="T83" fmla="*/ 191 h 319"/>
                <a:gd name="T84" fmla="*/ 241 w 332"/>
                <a:gd name="T85" fmla="*/ 191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2" h="319">
                  <a:moveTo>
                    <a:pt x="218" y="56"/>
                  </a:moveTo>
                  <a:cubicBezTo>
                    <a:pt x="242" y="56"/>
                    <a:pt x="266" y="56"/>
                    <a:pt x="291" y="56"/>
                  </a:cubicBezTo>
                  <a:cubicBezTo>
                    <a:pt x="292" y="56"/>
                    <a:pt x="312" y="56"/>
                    <a:pt x="312" y="56"/>
                  </a:cubicBezTo>
                  <a:cubicBezTo>
                    <a:pt x="312" y="60"/>
                    <a:pt x="313" y="65"/>
                    <a:pt x="313" y="69"/>
                  </a:cubicBezTo>
                  <a:cubicBezTo>
                    <a:pt x="315" y="93"/>
                    <a:pt x="317" y="117"/>
                    <a:pt x="318" y="141"/>
                  </a:cubicBezTo>
                  <a:cubicBezTo>
                    <a:pt x="321" y="173"/>
                    <a:pt x="323" y="204"/>
                    <a:pt x="326" y="236"/>
                  </a:cubicBezTo>
                  <a:cubicBezTo>
                    <a:pt x="327" y="260"/>
                    <a:pt x="329" y="283"/>
                    <a:pt x="331" y="307"/>
                  </a:cubicBezTo>
                  <a:cubicBezTo>
                    <a:pt x="331" y="311"/>
                    <a:pt x="331" y="315"/>
                    <a:pt x="332" y="319"/>
                  </a:cubicBezTo>
                  <a:cubicBezTo>
                    <a:pt x="319" y="319"/>
                    <a:pt x="306" y="319"/>
                    <a:pt x="292" y="319"/>
                  </a:cubicBezTo>
                  <a:cubicBezTo>
                    <a:pt x="263" y="318"/>
                    <a:pt x="234" y="318"/>
                    <a:pt x="205" y="318"/>
                  </a:cubicBezTo>
                  <a:cubicBezTo>
                    <a:pt x="174" y="318"/>
                    <a:pt x="144" y="318"/>
                    <a:pt x="114" y="318"/>
                  </a:cubicBezTo>
                  <a:cubicBezTo>
                    <a:pt x="97" y="318"/>
                    <a:pt x="81" y="318"/>
                    <a:pt x="64" y="318"/>
                  </a:cubicBezTo>
                  <a:cubicBezTo>
                    <a:pt x="63" y="318"/>
                    <a:pt x="64" y="318"/>
                    <a:pt x="64" y="317"/>
                  </a:cubicBezTo>
                  <a:cubicBezTo>
                    <a:pt x="64" y="313"/>
                    <a:pt x="64" y="309"/>
                    <a:pt x="64" y="305"/>
                  </a:cubicBezTo>
                  <a:cubicBezTo>
                    <a:pt x="64" y="291"/>
                    <a:pt x="64" y="276"/>
                    <a:pt x="64" y="262"/>
                  </a:cubicBezTo>
                  <a:cubicBezTo>
                    <a:pt x="64" y="243"/>
                    <a:pt x="64" y="223"/>
                    <a:pt x="64" y="204"/>
                  </a:cubicBezTo>
                  <a:cubicBezTo>
                    <a:pt x="54" y="216"/>
                    <a:pt x="38" y="220"/>
                    <a:pt x="24" y="215"/>
                  </a:cubicBezTo>
                  <a:cubicBezTo>
                    <a:pt x="11" y="211"/>
                    <a:pt x="2" y="198"/>
                    <a:pt x="1" y="185"/>
                  </a:cubicBezTo>
                  <a:cubicBezTo>
                    <a:pt x="0" y="170"/>
                    <a:pt x="8" y="157"/>
                    <a:pt x="21" y="151"/>
                  </a:cubicBezTo>
                  <a:cubicBezTo>
                    <a:pt x="34" y="144"/>
                    <a:pt x="50" y="147"/>
                    <a:pt x="60" y="156"/>
                  </a:cubicBezTo>
                  <a:cubicBezTo>
                    <a:pt x="62" y="157"/>
                    <a:pt x="63" y="159"/>
                    <a:pt x="64" y="160"/>
                  </a:cubicBezTo>
                  <a:cubicBezTo>
                    <a:pt x="64" y="137"/>
                    <a:pt x="64" y="114"/>
                    <a:pt x="64" y="91"/>
                  </a:cubicBezTo>
                  <a:cubicBezTo>
                    <a:pt x="64" y="80"/>
                    <a:pt x="64" y="68"/>
                    <a:pt x="64" y="57"/>
                  </a:cubicBezTo>
                  <a:cubicBezTo>
                    <a:pt x="64" y="55"/>
                    <a:pt x="64" y="56"/>
                    <a:pt x="66" y="56"/>
                  </a:cubicBezTo>
                  <a:cubicBezTo>
                    <a:pt x="71" y="56"/>
                    <a:pt x="76" y="56"/>
                    <a:pt x="80" y="56"/>
                  </a:cubicBezTo>
                  <a:cubicBezTo>
                    <a:pt x="107" y="56"/>
                    <a:pt x="133" y="56"/>
                    <a:pt x="159" y="56"/>
                  </a:cubicBezTo>
                  <a:cubicBezTo>
                    <a:pt x="161" y="56"/>
                    <a:pt x="164" y="56"/>
                    <a:pt x="167" y="56"/>
                  </a:cubicBezTo>
                  <a:cubicBezTo>
                    <a:pt x="156" y="47"/>
                    <a:pt x="151" y="32"/>
                    <a:pt x="156" y="19"/>
                  </a:cubicBezTo>
                  <a:cubicBezTo>
                    <a:pt x="162" y="7"/>
                    <a:pt x="174" y="0"/>
                    <a:pt x="187" y="0"/>
                  </a:cubicBezTo>
                  <a:cubicBezTo>
                    <a:pt x="200" y="0"/>
                    <a:pt x="212" y="7"/>
                    <a:pt x="218" y="18"/>
                  </a:cubicBezTo>
                  <a:cubicBezTo>
                    <a:pt x="225" y="31"/>
                    <a:pt x="222" y="47"/>
                    <a:pt x="211" y="56"/>
                  </a:cubicBezTo>
                  <a:cubicBezTo>
                    <a:pt x="214" y="56"/>
                    <a:pt x="216" y="56"/>
                    <a:pt x="218" y="56"/>
                  </a:cubicBezTo>
                  <a:close/>
                  <a:moveTo>
                    <a:pt x="241" y="191"/>
                  </a:moveTo>
                  <a:cubicBezTo>
                    <a:pt x="240" y="167"/>
                    <a:pt x="238" y="143"/>
                    <a:pt x="237" y="119"/>
                  </a:cubicBezTo>
                  <a:cubicBezTo>
                    <a:pt x="237" y="114"/>
                    <a:pt x="237" y="108"/>
                    <a:pt x="236" y="103"/>
                  </a:cubicBezTo>
                  <a:cubicBezTo>
                    <a:pt x="236" y="102"/>
                    <a:pt x="237" y="98"/>
                    <a:pt x="236" y="98"/>
                  </a:cubicBezTo>
                  <a:cubicBezTo>
                    <a:pt x="225" y="98"/>
                    <a:pt x="215" y="98"/>
                    <a:pt x="205" y="98"/>
                  </a:cubicBezTo>
                  <a:cubicBezTo>
                    <a:pt x="184" y="98"/>
                    <a:pt x="163" y="98"/>
                    <a:pt x="142" y="98"/>
                  </a:cubicBezTo>
                  <a:cubicBezTo>
                    <a:pt x="143" y="122"/>
                    <a:pt x="143" y="146"/>
                    <a:pt x="144" y="170"/>
                  </a:cubicBezTo>
                  <a:cubicBezTo>
                    <a:pt x="144" y="176"/>
                    <a:pt x="144" y="181"/>
                    <a:pt x="144" y="187"/>
                  </a:cubicBezTo>
                  <a:cubicBezTo>
                    <a:pt x="144" y="188"/>
                    <a:pt x="144" y="191"/>
                    <a:pt x="145" y="191"/>
                  </a:cubicBezTo>
                  <a:cubicBezTo>
                    <a:pt x="155" y="191"/>
                    <a:pt x="165" y="191"/>
                    <a:pt x="175" y="191"/>
                  </a:cubicBezTo>
                  <a:cubicBezTo>
                    <a:pt x="197" y="191"/>
                    <a:pt x="219" y="191"/>
                    <a:pt x="241" y="191"/>
                  </a:cubicBezTo>
                  <a:close/>
                </a:path>
              </a:pathLst>
            </a:custGeom>
            <a:solidFill>
              <a:srgbClr val="78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1" name="Freeform 61">
              <a:extLst>
                <a:ext uri="{FF2B5EF4-FFF2-40B4-BE49-F238E27FC236}">
                  <a16:creationId xmlns="" xmlns:a16="http://schemas.microsoft.com/office/drawing/2014/main" id="{59814C75-2BB6-40D7-831C-952D74DDED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6900" y="3425825"/>
              <a:ext cx="2281238" cy="2193925"/>
            </a:xfrm>
            <a:custGeom>
              <a:avLst/>
              <a:gdLst>
                <a:gd name="T0" fmla="*/ 218 w 332"/>
                <a:gd name="T1" fmla="*/ 56 h 319"/>
                <a:gd name="T2" fmla="*/ 291 w 332"/>
                <a:gd name="T3" fmla="*/ 56 h 319"/>
                <a:gd name="T4" fmla="*/ 312 w 332"/>
                <a:gd name="T5" fmla="*/ 56 h 319"/>
                <a:gd name="T6" fmla="*/ 313 w 332"/>
                <a:gd name="T7" fmla="*/ 69 h 319"/>
                <a:gd name="T8" fmla="*/ 318 w 332"/>
                <a:gd name="T9" fmla="*/ 141 h 319"/>
                <a:gd name="T10" fmla="*/ 326 w 332"/>
                <a:gd name="T11" fmla="*/ 236 h 319"/>
                <a:gd name="T12" fmla="*/ 331 w 332"/>
                <a:gd name="T13" fmla="*/ 307 h 319"/>
                <a:gd name="T14" fmla="*/ 332 w 332"/>
                <a:gd name="T15" fmla="*/ 319 h 319"/>
                <a:gd name="T16" fmla="*/ 292 w 332"/>
                <a:gd name="T17" fmla="*/ 319 h 319"/>
                <a:gd name="T18" fmla="*/ 205 w 332"/>
                <a:gd name="T19" fmla="*/ 318 h 319"/>
                <a:gd name="T20" fmla="*/ 114 w 332"/>
                <a:gd name="T21" fmla="*/ 318 h 319"/>
                <a:gd name="T22" fmla="*/ 64 w 332"/>
                <a:gd name="T23" fmla="*/ 318 h 319"/>
                <a:gd name="T24" fmla="*/ 64 w 332"/>
                <a:gd name="T25" fmla="*/ 317 h 319"/>
                <a:gd name="T26" fmla="*/ 64 w 332"/>
                <a:gd name="T27" fmla="*/ 305 h 319"/>
                <a:gd name="T28" fmla="*/ 64 w 332"/>
                <a:gd name="T29" fmla="*/ 262 h 319"/>
                <a:gd name="T30" fmla="*/ 64 w 332"/>
                <a:gd name="T31" fmla="*/ 204 h 319"/>
                <a:gd name="T32" fmla="*/ 24 w 332"/>
                <a:gd name="T33" fmla="*/ 215 h 319"/>
                <a:gd name="T34" fmla="*/ 1 w 332"/>
                <a:gd name="T35" fmla="*/ 185 h 319"/>
                <a:gd name="T36" fmla="*/ 21 w 332"/>
                <a:gd name="T37" fmla="*/ 151 h 319"/>
                <a:gd name="T38" fmla="*/ 60 w 332"/>
                <a:gd name="T39" fmla="*/ 156 h 319"/>
                <a:gd name="T40" fmla="*/ 64 w 332"/>
                <a:gd name="T41" fmla="*/ 160 h 319"/>
                <a:gd name="T42" fmla="*/ 64 w 332"/>
                <a:gd name="T43" fmla="*/ 91 h 319"/>
                <a:gd name="T44" fmla="*/ 64 w 332"/>
                <a:gd name="T45" fmla="*/ 57 h 319"/>
                <a:gd name="T46" fmla="*/ 66 w 332"/>
                <a:gd name="T47" fmla="*/ 56 h 319"/>
                <a:gd name="T48" fmla="*/ 80 w 332"/>
                <a:gd name="T49" fmla="*/ 56 h 319"/>
                <a:gd name="T50" fmla="*/ 159 w 332"/>
                <a:gd name="T51" fmla="*/ 56 h 319"/>
                <a:gd name="T52" fmla="*/ 167 w 332"/>
                <a:gd name="T53" fmla="*/ 56 h 319"/>
                <a:gd name="T54" fmla="*/ 156 w 332"/>
                <a:gd name="T55" fmla="*/ 19 h 319"/>
                <a:gd name="T56" fmla="*/ 187 w 332"/>
                <a:gd name="T57" fmla="*/ 0 h 319"/>
                <a:gd name="T58" fmla="*/ 218 w 332"/>
                <a:gd name="T59" fmla="*/ 18 h 319"/>
                <a:gd name="T60" fmla="*/ 211 w 332"/>
                <a:gd name="T61" fmla="*/ 56 h 319"/>
                <a:gd name="T62" fmla="*/ 218 w 332"/>
                <a:gd name="T63" fmla="*/ 56 h 319"/>
                <a:gd name="T64" fmla="*/ 241 w 332"/>
                <a:gd name="T65" fmla="*/ 191 h 319"/>
                <a:gd name="T66" fmla="*/ 237 w 332"/>
                <a:gd name="T67" fmla="*/ 119 h 319"/>
                <a:gd name="T68" fmla="*/ 236 w 332"/>
                <a:gd name="T69" fmla="*/ 103 h 319"/>
                <a:gd name="T70" fmla="*/ 236 w 332"/>
                <a:gd name="T71" fmla="*/ 98 h 319"/>
                <a:gd name="T72" fmla="*/ 205 w 332"/>
                <a:gd name="T73" fmla="*/ 98 h 319"/>
                <a:gd name="T74" fmla="*/ 142 w 332"/>
                <a:gd name="T75" fmla="*/ 98 h 319"/>
                <a:gd name="T76" fmla="*/ 144 w 332"/>
                <a:gd name="T77" fmla="*/ 170 h 319"/>
                <a:gd name="T78" fmla="*/ 144 w 332"/>
                <a:gd name="T79" fmla="*/ 187 h 319"/>
                <a:gd name="T80" fmla="*/ 145 w 332"/>
                <a:gd name="T81" fmla="*/ 191 h 319"/>
                <a:gd name="T82" fmla="*/ 175 w 332"/>
                <a:gd name="T83" fmla="*/ 191 h 319"/>
                <a:gd name="T84" fmla="*/ 241 w 332"/>
                <a:gd name="T85" fmla="*/ 191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2" h="319">
                  <a:moveTo>
                    <a:pt x="218" y="56"/>
                  </a:moveTo>
                  <a:cubicBezTo>
                    <a:pt x="242" y="56"/>
                    <a:pt x="266" y="56"/>
                    <a:pt x="291" y="56"/>
                  </a:cubicBezTo>
                  <a:cubicBezTo>
                    <a:pt x="292" y="56"/>
                    <a:pt x="312" y="56"/>
                    <a:pt x="312" y="56"/>
                  </a:cubicBezTo>
                  <a:cubicBezTo>
                    <a:pt x="312" y="60"/>
                    <a:pt x="313" y="65"/>
                    <a:pt x="313" y="69"/>
                  </a:cubicBezTo>
                  <a:cubicBezTo>
                    <a:pt x="315" y="93"/>
                    <a:pt x="317" y="117"/>
                    <a:pt x="318" y="141"/>
                  </a:cubicBezTo>
                  <a:cubicBezTo>
                    <a:pt x="321" y="173"/>
                    <a:pt x="323" y="204"/>
                    <a:pt x="326" y="236"/>
                  </a:cubicBezTo>
                  <a:cubicBezTo>
                    <a:pt x="327" y="260"/>
                    <a:pt x="329" y="283"/>
                    <a:pt x="331" y="307"/>
                  </a:cubicBezTo>
                  <a:cubicBezTo>
                    <a:pt x="331" y="311"/>
                    <a:pt x="331" y="315"/>
                    <a:pt x="332" y="319"/>
                  </a:cubicBezTo>
                  <a:cubicBezTo>
                    <a:pt x="319" y="319"/>
                    <a:pt x="306" y="319"/>
                    <a:pt x="292" y="319"/>
                  </a:cubicBezTo>
                  <a:cubicBezTo>
                    <a:pt x="263" y="318"/>
                    <a:pt x="234" y="318"/>
                    <a:pt x="205" y="318"/>
                  </a:cubicBezTo>
                  <a:cubicBezTo>
                    <a:pt x="174" y="318"/>
                    <a:pt x="144" y="318"/>
                    <a:pt x="114" y="318"/>
                  </a:cubicBezTo>
                  <a:cubicBezTo>
                    <a:pt x="97" y="318"/>
                    <a:pt x="81" y="318"/>
                    <a:pt x="64" y="318"/>
                  </a:cubicBezTo>
                  <a:cubicBezTo>
                    <a:pt x="63" y="318"/>
                    <a:pt x="64" y="318"/>
                    <a:pt x="64" y="317"/>
                  </a:cubicBezTo>
                  <a:cubicBezTo>
                    <a:pt x="64" y="313"/>
                    <a:pt x="64" y="309"/>
                    <a:pt x="64" y="305"/>
                  </a:cubicBezTo>
                  <a:cubicBezTo>
                    <a:pt x="64" y="291"/>
                    <a:pt x="64" y="276"/>
                    <a:pt x="64" y="262"/>
                  </a:cubicBezTo>
                  <a:cubicBezTo>
                    <a:pt x="64" y="243"/>
                    <a:pt x="64" y="223"/>
                    <a:pt x="64" y="204"/>
                  </a:cubicBezTo>
                  <a:cubicBezTo>
                    <a:pt x="54" y="216"/>
                    <a:pt x="38" y="220"/>
                    <a:pt x="24" y="215"/>
                  </a:cubicBezTo>
                  <a:cubicBezTo>
                    <a:pt x="11" y="211"/>
                    <a:pt x="2" y="198"/>
                    <a:pt x="1" y="185"/>
                  </a:cubicBezTo>
                  <a:cubicBezTo>
                    <a:pt x="0" y="170"/>
                    <a:pt x="8" y="157"/>
                    <a:pt x="21" y="151"/>
                  </a:cubicBezTo>
                  <a:cubicBezTo>
                    <a:pt x="34" y="144"/>
                    <a:pt x="50" y="147"/>
                    <a:pt x="60" y="156"/>
                  </a:cubicBezTo>
                  <a:cubicBezTo>
                    <a:pt x="62" y="157"/>
                    <a:pt x="63" y="159"/>
                    <a:pt x="64" y="160"/>
                  </a:cubicBezTo>
                  <a:cubicBezTo>
                    <a:pt x="64" y="137"/>
                    <a:pt x="64" y="114"/>
                    <a:pt x="64" y="91"/>
                  </a:cubicBezTo>
                  <a:cubicBezTo>
                    <a:pt x="64" y="80"/>
                    <a:pt x="64" y="68"/>
                    <a:pt x="64" y="57"/>
                  </a:cubicBezTo>
                  <a:cubicBezTo>
                    <a:pt x="64" y="55"/>
                    <a:pt x="64" y="56"/>
                    <a:pt x="66" y="56"/>
                  </a:cubicBezTo>
                  <a:cubicBezTo>
                    <a:pt x="71" y="56"/>
                    <a:pt x="76" y="56"/>
                    <a:pt x="80" y="56"/>
                  </a:cubicBezTo>
                  <a:cubicBezTo>
                    <a:pt x="107" y="56"/>
                    <a:pt x="133" y="56"/>
                    <a:pt x="159" y="56"/>
                  </a:cubicBezTo>
                  <a:cubicBezTo>
                    <a:pt x="161" y="56"/>
                    <a:pt x="164" y="56"/>
                    <a:pt x="167" y="56"/>
                  </a:cubicBezTo>
                  <a:cubicBezTo>
                    <a:pt x="156" y="47"/>
                    <a:pt x="151" y="32"/>
                    <a:pt x="156" y="19"/>
                  </a:cubicBezTo>
                  <a:cubicBezTo>
                    <a:pt x="162" y="7"/>
                    <a:pt x="174" y="0"/>
                    <a:pt x="187" y="0"/>
                  </a:cubicBezTo>
                  <a:cubicBezTo>
                    <a:pt x="200" y="0"/>
                    <a:pt x="212" y="7"/>
                    <a:pt x="218" y="18"/>
                  </a:cubicBezTo>
                  <a:cubicBezTo>
                    <a:pt x="225" y="31"/>
                    <a:pt x="222" y="47"/>
                    <a:pt x="211" y="56"/>
                  </a:cubicBezTo>
                  <a:cubicBezTo>
                    <a:pt x="214" y="56"/>
                    <a:pt x="216" y="56"/>
                    <a:pt x="218" y="56"/>
                  </a:cubicBezTo>
                  <a:close/>
                  <a:moveTo>
                    <a:pt x="241" y="191"/>
                  </a:moveTo>
                  <a:cubicBezTo>
                    <a:pt x="240" y="167"/>
                    <a:pt x="238" y="143"/>
                    <a:pt x="237" y="119"/>
                  </a:cubicBezTo>
                  <a:cubicBezTo>
                    <a:pt x="237" y="114"/>
                    <a:pt x="237" y="108"/>
                    <a:pt x="236" y="103"/>
                  </a:cubicBezTo>
                  <a:cubicBezTo>
                    <a:pt x="236" y="102"/>
                    <a:pt x="237" y="98"/>
                    <a:pt x="236" y="98"/>
                  </a:cubicBezTo>
                  <a:cubicBezTo>
                    <a:pt x="225" y="98"/>
                    <a:pt x="215" y="98"/>
                    <a:pt x="205" y="98"/>
                  </a:cubicBezTo>
                  <a:cubicBezTo>
                    <a:pt x="184" y="98"/>
                    <a:pt x="163" y="98"/>
                    <a:pt x="142" y="98"/>
                  </a:cubicBezTo>
                  <a:cubicBezTo>
                    <a:pt x="143" y="122"/>
                    <a:pt x="143" y="146"/>
                    <a:pt x="144" y="170"/>
                  </a:cubicBezTo>
                  <a:cubicBezTo>
                    <a:pt x="144" y="176"/>
                    <a:pt x="144" y="181"/>
                    <a:pt x="144" y="187"/>
                  </a:cubicBezTo>
                  <a:cubicBezTo>
                    <a:pt x="144" y="188"/>
                    <a:pt x="144" y="191"/>
                    <a:pt x="145" y="191"/>
                  </a:cubicBezTo>
                  <a:cubicBezTo>
                    <a:pt x="155" y="191"/>
                    <a:pt x="165" y="191"/>
                    <a:pt x="175" y="191"/>
                  </a:cubicBezTo>
                  <a:cubicBezTo>
                    <a:pt x="197" y="191"/>
                    <a:pt x="219" y="191"/>
                    <a:pt x="241" y="19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2" name="Freeform 62">
              <a:extLst>
                <a:ext uri="{FF2B5EF4-FFF2-40B4-BE49-F238E27FC236}">
                  <a16:creationId xmlns="" xmlns:a16="http://schemas.microsoft.com/office/drawing/2014/main" id="{2C052AA7-117C-4A8F-AAB0-F049561F09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1825" y="3460750"/>
              <a:ext cx="2211388" cy="2124075"/>
            </a:xfrm>
            <a:custGeom>
              <a:avLst/>
              <a:gdLst>
                <a:gd name="T0" fmla="*/ 307 w 322"/>
                <a:gd name="T1" fmla="*/ 309 h 309"/>
                <a:gd name="T2" fmla="*/ 244 w 322"/>
                <a:gd name="T3" fmla="*/ 309 h 309"/>
                <a:gd name="T4" fmla="*/ 154 w 322"/>
                <a:gd name="T5" fmla="*/ 308 h 309"/>
                <a:gd name="T6" fmla="*/ 63 w 322"/>
                <a:gd name="T7" fmla="*/ 308 h 309"/>
                <a:gd name="T8" fmla="*/ 63 w 322"/>
                <a:gd name="T9" fmla="*/ 300 h 309"/>
                <a:gd name="T10" fmla="*/ 63 w 322"/>
                <a:gd name="T11" fmla="*/ 199 h 309"/>
                <a:gd name="T12" fmla="*/ 55 w 322"/>
                <a:gd name="T13" fmla="*/ 196 h 309"/>
                <a:gd name="T14" fmla="*/ 21 w 322"/>
                <a:gd name="T15" fmla="*/ 206 h 309"/>
                <a:gd name="T16" fmla="*/ 18 w 322"/>
                <a:gd name="T17" fmla="*/ 150 h 309"/>
                <a:gd name="T18" fmla="*/ 52 w 322"/>
                <a:gd name="T19" fmla="*/ 155 h 309"/>
                <a:gd name="T20" fmla="*/ 63 w 322"/>
                <a:gd name="T21" fmla="*/ 168 h 309"/>
                <a:gd name="T22" fmla="*/ 63 w 322"/>
                <a:gd name="T23" fmla="*/ 86 h 309"/>
                <a:gd name="T24" fmla="*/ 68 w 322"/>
                <a:gd name="T25" fmla="*/ 56 h 309"/>
                <a:gd name="T26" fmla="*/ 154 w 322"/>
                <a:gd name="T27" fmla="*/ 56 h 309"/>
                <a:gd name="T28" fmla="*/ 175 w 322"/>
                <a:gd name="T29" fmla="*/ 56 h 309"/>
                <a:gd name="T30" fmla="*/ 156 w 322"/>
                <a:gd name="T31" fmla="*/ 16 h 309"/>
                <a:gd name="T32" fmla="*/ 209 w 322"/>
                <a:gd name="T33" fmla="*/ 16 h 309"/>
                <a:gd name="T34" fmla="*/ 193 w 322"/>
                <a:gd name="T35" fmla="*/ 56 h 309"/>
                <a:gd name="T36" fmla="*/ 213 w 322"/>
                <a:gd name="T37" fmla="*/ 56 h 309"/>
                <a:gd name="T38" fmla="*/ 286 w 322"/>
                <a:gd name="T39" fmla="*/ 56 h 309"/>
                <a:gd name="T40" fmla="*/ 300 w 322"/>
                <a:gd name="T41" fmla="*/ 56 h 309"/>
                <a:gd name="T42" fmla="*/ 303 w 322"/>
                <a:gd name="T43" fmla="*/ 64 h 309"/>
                <a:gd name="T44" fmla="*/ 309 w 322"/>
                <a:gd name="T45" fmla="*/ 137 h 309"/>
                <a:gd name="T46" fmla="*/ 321 w 322"/>
                <a:gd name="T47" fmla="*/ 302 h 309"/>
                <a:gd name="T48" fmla="*/ 132 w 322"/>
                <a:gd name="T49" fmla="*/ 88 h 309"/>
                <a:gd name="T50" fmla="*/ 134 w 322"/>
                <a:gd name="T51" fmla="*/ 166 h 309"/>
                <a:gd name="T52" fmla="*/ 134 w 322"/>
                <a:gd name="T53" fmla="*/ 182 h 309"/>
                <a:gd name="T54" fmla="*/ 136 w 322"/>
                <a:gd name="T55" fmla="*/ 189 h 309"/>
                <a:gd name="T56" fmla="*/ 170 w 322"/>
                <a:gd name="T57" fmla="*/ 191 h 309"/>
                <a:gd name="T58" fmla="*/ 236 w 322"/>
                <a:gd name="T59" fmla="*/ 191 h 309"/>
                <a:gd name="T60" fmla="*/ 241 w 322"/>
                <a:gd name="T61" fmla="*/ 186 h 309"/>
                <a:gd name="T62" fmla="*/ 237 w 322"/>
                <a:gd name="T63" fmla="*/ 114 h 309"/>
                <a:gd name="T64" fmla="*/ 236 w 322"/>
                <a:gd name="T65" fmla="*/ 97 h 309"/>
                <a:gd name="T66" fmla="*/ 236 w 322"/>
                <a:gd name="T67" fmla="*/ 88 h 309"/>
                <a:gd name="T68" fmla="*/ 137 w 322"/>
                <a:gd name="T69" fmla="*/ 8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2" h="309">
                  <a:moveTo>
                    <a:pt x="322" y="309"/>
                  </a:moveTo>
                  <a:cubicBezTo>
                    <a:pt x="307" y="309"/>
                    <a:pt x="307" y="309"/>
                    <a:pt x="307" y="309"/>
                  </a:cubicBezTo>
                  <a:cubicBezTo>
                    <a:pt x="287" y="309"/>
                    <a:pt x="287" y="309"/>
                    <a:pt x="287" y="309"/>
                  </a:cubicBezTo>
                  <a:cubicBezTo>
                    <a:pt x="244" y="309"/>
                    <a:pt x="244" y="309"/>
                    <a:pt x="244" y="309"/>
                  </a:cubicBezTo>
                  <a:cubicBezTo>
                    <a:pt x="200" y="308"/>
                    <a:pt x="200" y="308"/>
                    <a:pt x="200" y="308"/>
                  </a:cubicBezTo>
                  <a:cubicBezTo>
                    <a:pt x="154" y="308"/>
                    <a:pt x="154" y="308"/>
                    <a:pt x="154" y="308"/>
                  </a:cubicBezTo>
                  <a:cubicBezTo>
                    <a:pt x="109" y="308"/>
                    <a:pt x="109" y="308"/>
                    <a:pt x="109" y="308"/>
                  </a:cubicBezTo>
                  <a:cubicBezTo>
                    <a:pt x="63" y="308"/>
                    <a:pt x="63" y="308"/>
                    <a:pt x="63" y="308"/>
                  </a:cubicBezTo>
                  <a:cubicBezTo>
                    <a:pt x="63" y="306"/>
                    <a:pt x="63" y="306"/>
                    <a:pt x="63" y="306"/>
                  </a:cubicBezTo>
                  <a:cubicBezTo>
                    <a:pt x="63" y="300"/>
                    <a:pt x="63" y="300"/>
                    <a:pt x="63" y="300"/>
                  </a:cubicBezTo>
                  <a:cubicBezTo>
                    <a:pt x="63" y="257"/>
                    <a:pt x="63" y="257"/>
                    <a:pt x="63" y="257"/>
                  </a:cubicBezTo>
                  <a:cubicBezTo>
                    <a:pt x="63" y="199"/>
                    <a:pt x="63" y="199"/>
                    <a:pt x="63" y="199"/>
                  </a:cubicBezTo>
                  <a:cubicBezTo>
                    <a:pt x="63" y="186"/>
                    <a:pt x="63" y="186"/>
                    <a:pt x="63" y="186"/>
                  </a:cubicBezTo>
                  <a:cubicBezTo>
                    <a:pt x="55" y="196"/>
                    <a:pt x="55" y="196"/>
                    <a:pt x="55" y="196"/>
                  </a:cubicBezTo>
                  <a:cubicBezTo>
                    <a:pt x="49" y="203"/>
                    <a:pt x="40" y="207"/>
                    <a:pt x="31" y="207"/>
                  </a:cubicBezTo>
                  <a:cubicBezTo>
                    <a:pt x="28" y="207"/>
                    <a:pt x="24" y="207"/>
                    <a:pt x="21" y="206"/>
                  </a:cubicBezTo>
                  <a:cubicBezTo>
                    <a:pt x="10" y="202"/>
                    <a:pt x="2" y="191"/>
                    <a:pt x="1" y="179"/>
                  </a:cubicBezTo>
                  <a:cubicBezTo>
                    <a:pt x="0" y="167"/>
                    <a:pt x="7" y="156"/>
                    <a:pt x="18" y="150"/>
                  </a:cubicBezTo>
                  <a:cubicBezTo>
                    <a:pt x="22" y="148"/>
                    <a:pt x="27" y="147"/>
                    <a:pt x="31" y="147"/>
                  </a:cubicBezTo>
                  <a:cubicBezTo>
                    <a:pt x="39" y="147"/>
                    <a:pt x="47" y="150"/>
                    <a:pt x="52" y="155"/>
                  </a:cubicBezTo>
                  <a:cubicBezTo>
                    <a:pt x="53" y="156"/>
                    <a:pt x="54" y="157"/>
                    <a:pt x="55" y="158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55"/>
                    <a:pt x="63" y="155"/>
                    <a:pt x="63" y="155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154" y="56"/>
                    <a:pt x="154" y="56"/>
                    <a:pt x="154" y="56"/>
                  </a:cubicBezTo>
                  <a:cubicBezTo>
                    <a:pt x="162" y="56"/>
                    <a:pt x="162" y="56"/>
                    <a:pt x="162" y="56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65" y="47"/>
                    <a:pt x="165" y="47"/>
                    <a:pt x="165" y="47"/>
                  </a:cubicBezTo>
                  <a:cubicBezTo>
                    <a:pt x="155" y="39"/>
                    <a:pt x="151" y="27"/>
                    <a:pt x="156" y="16"/>
                  </a:cubicBezTo>
                  <a:cubicBezTo>
                    <a:pt x="160" y="6"/>
                    <a:pt x="170" y="0"/>
                    <a:pt x="182" y="0"/>
                  </a:cubicBezTo>
                  <a:cubicBezTo>
                    <a:pt x="193" y="0"/>
                    <a:pt x="204" y="6"/>
                    <a:pt x="209" y="16"/>
                  </a:cubicBezTo>
                  <a:cubicBezTo>
                    <a:pt x="215" y="26"/>
                    <a:pt x="212" y="40"/>
                    <a:pt x="203" y="4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206" y="56"/>
                    <a:pt x="206" y="56"/>
                    <a:pt x="206" y="56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86" y="56"/>
                    <a:pt x="286" y="56"/>
                    <a:pt x="286" y="56"/>
                  </a:cubicBezTo>
                  <a:cubicBezTo>
                    <a:pt x="286" y="56"/>
                    <a:pt x="286" y="56"/>
                    <a:pt x="288" y="56"/>
                  </a:cubicBezTo>
                  <a:cubicBezTo>
                    <a:pt x="290" y="56"/>
                    <a:pt x="295" y="56"/>
                    <a:pt x="300" y="56"/>
                  </a:cubicBezTo>
                  <a:cubicBezTo>
                    <a:pt x="301" y="56"/>
                    <a:pt x="302" y="56"/>
                    <a:pt x="302" y="56"/>
                  </a:cubicBezTo>
                  <a:cubicBezTo>
                    <a:pt x="303" y="64"/>
                    <a:pt x="303" y="64"/>
                    <a:pt x="303" y="64"/>
                  </a:cubicBezTo>
                  <a:cubicBezTo>
                    <a:pt x="306" y="101"/>
                    <a:pt x="306" y="101"/>
                    <a:pt x="306" y="101"/>
                  </a:cubicBezTo>
                  <a:cubicBezTo>
                    <a:pt x="309" y="137"/>
                    <a:pt x="309" y="137"/>
                    <a:pt x="309" y="137"/>
                  </a:cubicBezTo>
                  <a:cubicBezTo>
                    <a:pt x="316" y="231"/>
                    <a:pt x="316" y="231"/>
                    <a:pt x="316" y="231"/>
                  </a:cubicBezTo>
                  <a:cubicBezTo>
                    <a:pt x="321" y="302"/>
                    <a:pt x="321" y="302"/>
                    <a:pt x="321" y="302"/>
                  </a:cubicBezTo>
                  <a:lnTo>
                    <a:pt x="322" y="309"/>
                  </a:lnTo>
                  <a:close/>
                  <a:moveTo>
                    <a:pt x="132" y="88"/>
                  </a:moveTo>
                  <a:cubicBezTo>
                    <a:pt x="132" y="93"/>
                    <a:pt x="132" y="93"/>
                    <a:pt x="132" y="93"/>
                  </a:cubicBezTo>
                  <a:cubicBezTo>
                    <a:pt x="134" y="166"/>
                    <a:pt x="134" y="166"/>
                    <a:pt x="134" y="166"/>
                  </a:cubicBezTo>
                  <a:cubicBezTo>
                    <a:pt x="134" y="174"/>
                    <a:pt x="134" y="174"/>
                    <a:pt x="134" y="174"/>
                  </a:cubicBezTo>
                  <a:cubicBezTo>
                    <a:pt x="134" y="182"/>
                    <a:pt x="134" y="182"/>
                    <a:pt x="134" y="182"/>
                  </a:cubicBezTo>
                  <a:cubicBezTo>
                    <a:pt x="134" y="182"/>
                    <a:pt x="134" y="182"/>
                    <a:pt x="134" y="182"/>
                  </a:cubicBezTo>
                  <a:cubicBezTo>
                    <a:pt x="134" y="185"/>
                    <a:pt x="134" y="187"/>
                    <a:pt x="136" y="189"/>
                  </a:cubicBezTo>
                  <a:cubicBezTo>
                    <a:pt x="137" y="191"/>
                    <a:pt x="138" y="191"/>
                    <a:pt x="140" y="191"/>
                  </a:cubicBezTo>
                  <a:cubicBezTo>
                    <a:pt x="170" y="191"/>
                    <a:pt x="170" y="191"/>
                    <a:pt x="170" y="191"/>
                  </a:cubicBezTo>
                  <a:cubicBezTo>
                    <a:pt x="203" y="191"/>
                    <a:pt x="203" y="191"/>
                    <a:pt x="203" y="191"/>
                  </a:cubicBezTo>
                  <a:cubicBezTo>
                    <a:pt x="236" y="191"/>
                    <a:pt x="236" y="191"/>
                    <a:pt x="236" y="191"/>
                  </a:cubicBezTo>
                  <a:cubicBezTo>
                    <a:pt x="241" y="191"/>
                    <a:pt x="241" y="191"/>
                    <a:pt x="241" y="191"/>
                  </a:cubicBezTo>
                  <a:cubicBezTo>
                    <a:pt x="241" y="186"/>
                    <a:pt x="241" y="186"/>
                    <a:pt x="241" y="186"/>
                  </a:cubicBezTo>
                  <a:cubicBezTo>
                    <a:pt x="237" y="117"/>
                    <a:pt x="237" y="117"/>
                    <a:pt x="237" y="117"/>
                  </a:cubicBezTo>
                  <a:cubicBezTo>
                    <a:pt x="237" y="114"/>
                    <a:pt x="237" y="114"/>
                    <a:pt x="237" y="114"/>
                  </a:cubicBezTo>
                  <a:cubicBezTo>
                    <a:pt x="237" y="105"/>
                    <a:pt x="237" y="105"/>
                    <a:pt x="237" y="105"/>
                  </a:cubicBezTo>
                  <a:cubicBezTo>
                    <a:pt x="236" y="97"/>
                    <a:pt x="236" y="97"/>
                    <a:pt x="236" y="97"/>
                  </a:cubicBezTo>
                  <a:cubicBezTo>
                    <a:pt x="236" y="97"/>
                    <a:pt x="236" y="97"/>
                    <a:pt x="236" y="97"/>
                  </a:cubicBezTo>
                  <a:cubicBezTo>
                    <a:pt x="236" y="88"/>
                    <a:pt x="236" y="88"/>
                    <a:pt x="236" y="88"/>
                  </a:cubicBezTo>
                  <a:cubicBezTo>
                    <a:pt x="200" y="88"/>
                    <a:pt x="200" y="88"/>
                    <a:pt x="200" y="88"/>
                  </a:cubicBezTo>
                  <a:cubicBezTo>
                    <a:pt x="137" y="88"/>
                    <a:pt x="137" y="88"/>
                    <a:pt x="137" y="88"/>
                  </a:cubicBezTo>
                  <a:lnTo>
                    <a:pt x="132" y="88"/>
                  </a:lnTo>
                  <a:close/>
                </a:path>
              </a:pathLst>
            </a:custGeom>
            <a:solidFill>
              <a:srgbClr val="E9650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17001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" name="Freeform 63">
              <a:extLst>
                <a:ext uri="{FF2B5EF4-FFF2-40B4-BE49-F238E27FC236}">
                  <a16:creationId xmlns="" xmlns:a16="http://schemas.microsoft.com/office/drawing/2014/main" id="{76E37868-AA25-4CA3-9403-AE8570591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1188" y="4098925"/>
              <a:ext cx="371475" cy="639763"/>
            </a:xfrm>
            <a:custGeom>
              <a:avLst/>
              <a:gdLst>
                <a:gd name="T0" fmla="*/ 234 w 234"/>
                <a:gd name="T1" fmla="*/ 403 h 403"/>
                <a:gd name="T2" fmla="*/ 9 w 234"/>
                <a:gd name="T3" fmla="*/ 356 h 403"/>
                <a:gd name="T4" fmla="*/ 0 w 234"/>
                <a:gd name="T5" fmla="*/ 70 h 403"/>
                <a:gd name="T6" fmla="*/ 212 w 234"/>
                <a:gd name="T7" fmla="*/ 0 h 403"/>
                <a:gd name="T8" fmla="*/ 234 w 234"/>
                <a:gd name="T9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403">
                  <a:moveTo>
                    <a:pt x="234" y="403"/>
                  </a:moveTo>
                  <a:lnTo>
                    <a:pt x="9" y="356"/>
                  </a:lnTo>
                  <a:lnTo>
                    <a:pt x="0" y="70"/>
                  </a:lnTo>
                  <a:lnTo>
                    <a:pt x="212" y="0"/>
                  </a:lnTo>
                  <a:lnTo>
                    <a:pt x="234" y="403"/>
                  </a:lnTo>
                  <a:close/>
                </a:path>
              </a:pathLst>
            </a:custGeom>
            <a:solidFill>
              <a:srgbClr val="A8510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2976693" y="1421234"/>
            <a:ext cx="14428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Довіряю школі</a:t>
            </a:r>
          </a:p>
          <a:p>
            <a:endParaRPr lang="uk-UA" dirty="0"/>
          </a:p>
        </p:txBody>
      </p:sp>
      <p:sp>
        <p:nvSpPr>
          <p:cNvPr id="131" name="TextBox 130"/>
          <p:cNvSpPr txBox="1"/>
          <p:nvPr/>
        </p:nvSpPr>
        <p:spPr>
          <a:xfrm rot="5400000">
            <a:off x="5077674" y="3792713"/>
            <a:ext cx="707886" cy="175432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uk-UA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Радію життю</a:t>
            </a:r>
          </a:p>
          <a:p>
            <a:endParaRPr lang="uk-UA" dirty="0"/>
          </a:p>
        </p:txBody>
      </p:sp>
      <p:sp>
        <p:nvSpPr>
          <p:cNvPr id="132" name="TextBox 131"/>
          <p:cNvSpPr txBox="1"/>
          <p:nvPr/>
        </p:nvSpPr>
        <p:spPr>
          <a:xfrm>
            <a:off x="4664010" y="2189185"/>
            <a:ext cx="21073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Люблю вчитися</a:t>
            </a:r>
          </a:p>
          <a:p>
            <a:endParaRPr lang="uk-UA" dirty="0"/>
          </a:p>
        </p:txBody>
      </p:sp>
      <p:sp>
        <p:nvSpPr>
          <p:cNvPr id="133" name="TextBox 132"/>
          <p:cNvSpPr txBox="1"/>
          <p:nvPr/>
        </p:nvSpPr>
        <p:spPr>
          <a:xfrm>
            <a:off x="3918011" y="1945383"/>
            <a:ext cx="11801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Школа</a:t>
            </a:r>
          </a:p>
          <a:p>
            <a:endParaRPr lang="uk-UA" dirty="0"/>
          </a:p>
        </p:txBody>
      </p:sp>
      <p:sp>
        <p:nvSpPr>
          <p:cNvPr id="134" name="TextBox 133"/>
          <p:cNvSpPr txBox="1"/>
          <p:nvPr/>
        </p:nvSpPr>
        <p:spPr>
          <a:xfrm>
            <a:off x="3945956" y="3753687"/>
            <a:ext cx="10568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Родина</a:t>
            </a:r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/>
          </a:p>
        </p:txBody>
      </p:sp>
      <p:sp>
        <p:nvSpPr>
          <p:cNvPr id="135" name="TextBox 134"/>
          <p:cNvSpPr txBox="1"/>
          <p:nvPr/>
        </p:nvSpPr>
        <p:spPr>
          <a:xfrm>
            <a:off x="4397405" y="889517"/>
            <a:ext cx="12661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Громада</a:t>
            </a:r>
          </a:p>
          <a:p>
            <a:endParaRPr lang="uk-UA" dirty="0"/>
          </a:p>
        </p:txBody>
      </p:sp>
      <p:sp>
        <p:nvSpPr>
          <p:cNvPr id="136" name="TextBox 135"/>
          <p:cNvSpPr txBox="1"/>
          <p:nvPr/>
        </p:nvSpPr>
        <p:spPr>
          <a:xfrm>
            <a:off x="2546755" y="2156022"/>
            <a:ext cx="891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Думаю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3680770" y="581374"/>
            <a:ext cx="727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Дію</a:t>
            </a:r>
            <a:endParaRPr lang="uk-UA"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2601695" y="4284351"/>
            <a:ext cx="13530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Відчуваю</a:t>
            </a:r>
            <a:endParaRPr lang="uk-UA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dirty="0"/>
          </a:p>
        </p:txBody>
      </p:sp>
      <p:sp>
        <p:nvSpPr>
          <p:cNvPr id="139" name="TextBox 138">
            <a:extLst>
              <a:ext uri="{FF2B5EF4-FFF2-40B4-BE49-F238E27FC236}">
                <a16:creationId xmlns:lc="http://schemas.openxmlformats.org/drawingml/2006/lockedCanvas" xmlns="" xmlns:a16="http://schemas.microsoft.com/office/drawing/2014/main" id="{BA45411B-84EE-4C6E-9135-B3CCC1BE3371}"/>
              </a:ext>
            </a:extLst>
          </p:cNvPr>
          <p:cNvSpPr txBox="1"/>
          <p:nvPr/>
        </p:nvSpPr>
        <p:spPr>
          <a:xfrm>
            <a:off x="6214189" y="3691058"/>
            <a:ext cx="27502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uk-UA" sz="1800" b="1" dirty="0">
                <a:solidFill>
                  <a:srgbClr val="0033CC"/>
                </a:solidFill>
              </a:rPr>
              <a:t>Не </a:t>
            </a:r>
            <a:r>
              <a:rPr lang="uk-UA" sz="1800" b="1" dirty="0" smtClean="0">
                <a:solidFill>
                  <a:srgbClr val="0033CC"/>
                </a:solidFill>
              </a:rPr>
              <a:t>боюсь </a:t>
            </a:r>
            <a:r>
              <a:rPr lang="uk-UA" sz="1800" b="1" dirty="0">
                <a:solidFill>
                  <a:srgbClr val="0033CC"/>
                </a:solidFill>
              </a:rPr>
              <a:t>висловлювати власну думку</a:t>
            </a:r>
          </a:p>
          <a:p>
            <a:endParaRPr lang="x-none" sz="2000" i="1" dirty="0"/>
          </a:p>
        </p:txBody>
      </p:sp>
      <p:sp>
        <p:nvSpPr>
          <p:cNvPr id="140" name="TextBox 10">
            <a:extLst>
              <a:ext uri="{FF2B5EF4-FFF2-40B4-BE49-F238E27FC236}">
                <a16:creationId xmlns:lc="http://schemas.openxmlformats.org/drawingml/2006/lockedCanvas" xmlns="" xmlns:a16="http://schemas.microsoft.com/office/drawing/2014/main" id="{B52408C5-E10F-4E22-A046-7D5D4FB2A742}"/>
              </a:ext>
            </a:extLst>
          </p:cNvPr>
          <p:cNvSpPr txBox="1"/>
          <p:nvPr/>
        </p:nvSpPr>
        <p:spPr>
          <a:xfrm>
            <a:off x="77681" y="1492248"/>
            <a:ext cx="23788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uk-UA" sz="1600" i="1" dirty="0" smtClean="0">
              <a:solidFill>
                <a:srgbClr val="0033CC"/>
              </a:solidFill>
            </a:endParaRPr>
          </a:p>
          <a:p>
            <a:r>
              <a:rPr lang="uk-UA" sz="1800" b="1" dirty="0" smtClean="0">
                <a:solidFill>
                  <a:srgbClr val="C00000"/>
                </a:solidFill>
              </a:rPr>
              <a:t>Взаєморозуміння </a:t>
            </a:r>
            <a:endParaRPr lang="x-none" sz="1800" b="1">
              <a:solidFill>
                <a:srgbClr val="C00000"/>
              </a:solidFill>
            </a:endParaRPr>
          </a:p>
          <a:p>
            <a:endParaRPr lang="uk-UA" sz="1800" b="1" dirty="0">
              <a:solidFill>
                <a:srgbClr val="C00000"/>
              </a:solidFill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lc="http://schemas.openxmlformats.org/drawingml/2006/lockedCanvas" xmlns="" xmlns:a16="http://schemas.microsoft.com/office/drawing/2014/main" id="{1F730213-D7EC-4630-A7AC-C99DB51B24E5}"/>
              </a:ext>
            </a:extLst>
          </p:cNvPr>
          <p:cNvSpPr txBox="1"/>
          <p:nvPr/>
        </p:nvSpPr>
        <p:spPr>
          <a:xfrm>
            <a:off x="1188861" y="466135"/>
            <a:ext cx="2277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uk-UA" sz="1800" b="1" dirty="0" smtClean="0">
                <a:solidFill>
                  <a:schemeClr val="accent2">
                    <a:lumMod val="75000"/>
                  </a:schemeClr>
                </a:solidFill>
              </a:rPr>
              <a:t>Співпрацюю </a:t>
            </a:r>
            <a:endParaRPr lang="x-none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lc="http://schemas.openxmlformats.org/drawingml/2006/lockedCanvas" xmlns="" xmlns:a16="http://schemas.microsoft.com/office/drawing/2014/main" id="{B93346C8-F3B8-4CD3-8287-1B412CFFD30F}"/>
              </a:ext>
            </a:extLst>
          </p:cNvPr>
          <p:cNvSpPr txBox="1"/>
          <p:nvPr/>
        </p:nvSpPr>
        <p:spPr>
          <a:xfrm>
            <a:off x="156669" y="3646472"/>
            <a:ext cx="2170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uk-UA" sz="1800" b="1" dirty="0">
                <a:solidFill>
                  <a:srgbClr val="00B050"/>
                </a:solidFill>
              </a:rPr>
              <a:t>Бути відповідальними громадянами</a:t>
            </a:r>
            <a:endParaRPr lang="x-none" sz="1800" b="1" dirty="0">
              <a:solidFill>
                <a:srgbClr val="00B050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6042650" y="875343"/>
            <a:ext cx="146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Досліджую</a:t>
            </a: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3">
            <a:extLst>
              <a:ext uri="{FF2B5EF4-FFF2-40B4-BE49-F238E27FC236}">
                <a16:creationId xmlns:lc="http://schemas.openxmlformats.org/drawingml/2006/lockedCanvas" xmlns="" xmlns:a16="http://schemas.microsoft.com/office/drawing/2014/main" id="{2A44E728-DD7D-4D9D-92D4-F9ACBF4375A0}"/>
              </a:ext>
            </a:extLst>
          </p:cNvPr>
          <p:cNvSpPr txBox="1"/>
          <p:nvPr/>
        </p:nvSpPr>
        <p:spPr>
          <a:xfrm>
            <a:off x="6876256" y="1997266"/>
            <a:ext cx="2182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uk-UA" sz="1800" b="1" dirty="0">
                <a:solidFill>
                  <a:schemeClr val="accent4">
                    <a:lumMod val="75000"/>
                  </a:schemeClr>
                </a:solidFill>
              </a:rPr>
              <a:t>Критично </a:t>
            </a:r>
            <a:r>
              <a:rPr lang="uk-UA" sz="1800" b="1" dirty="0" smtClean="0">
                <a:solidFill>
                  <a:schemeClr val="accent4">
                    <a:lumMod val="75000"/>
                  </a:schemeClr>
                </a:solidFill>
              </a:rPr>
              <a:t>мислю</a:t>
            </a:r>
            <a:endParaRPr lang="x-none" sz="18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6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691356"/>
            <a:ext cx="8928991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uk-U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Метою громадянської та історичної освітньої галузі 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є розвиток особистості учня через </a:t>
            </a:r>
            <a:r>
              <a:rPr lang="uk-UA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осмислення минулого, сучасного та зв’язків між ними,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взаємодії між глобальними, загальноукраїнськими і локальними процесами; </a:t>
            </a:r>
            <a:r>
              <a:rPr lang="uk-UA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формування ідентичності 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громадянина України, його </a:t>
            </a:r>
            <a:r>
              <a:rPr lang="uk-UA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активної громадянської позиції на засадах демократії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патріотизму, </a:t>
            </a:r>
            <a:r>
              <a:rPr lang="uk-UA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поваги до прав і свобод людини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визнання цінності верховенства права та нетерпимості до корупції - </a:t>
            </a:r>
            <a:r>
              <a:rPr lang="uk-U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Державний стандарт</a:t>
            </a:r>
            <a:br>
              <a:rPr lang="uk-U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базової середньої освіти (2020)</a:t>
            </a:r>
          </a:p>
          <a:p>
            <a:pPr algn="just"/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384323"/>
            <a:ext cx="878497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uk-U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Метою </a:t>
            </a:r>
            <a:r>
              <a:rPr lang="uk-UA" sz="1400" b="1" dirty="0">
                <a:latin typeface="Arial" panose="020B0604020202020204" pitchFamily="34" charset="0"/>
                <a:cs typeface="Arial" panose="020B0604020202020204" pitchFamily="34" charset="0"/>
              </a:rPr>
              <a:t>громадянської та історичної освітньої галузі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є формування громадянської та інших компетентностей, </a:t>
            </a:r>
            <a:r>
              <a:rPr lang="uk-U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власної ідентичності 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та готовності до змін шляхом </a:t>
            </a:r>
            <a:r>
              <a:rPr lang="uk-UA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осмислення зв’язків між минулим і сучасним життям, </a:t>
            </a:r>
            <a:r>
              <a:rPr lang="uk-UA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активної громадянської позиції на засадах демократії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поваги до прав і свобод людини, толерантного ставлення до оточуючих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набуття досвіду життя в соціумі з урахуванням демократичних </a:t>
            </a:r>
            <a:r>
              <a:rPr lang="uk-UA" sz="1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принципів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uk-U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Державний стандарт </a:t>
            </a:r>
            <a:r>
              <a:rPr lang="uk-UA" sz="1400" b="1" dirty="0">
                <a:latin typeface="Arial" panose="020B0604020202020204" pitchFamily="34" charset="0"/>
                <a:cs typeface="Arial" panose="020B0604020202020204" pitchFamily="34" charset="0"/>
              </a:rPr>
              <a:t>початкової </a:t>
            </a:r>
            <a:r>
              <a:rPr lang="uk-U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освіти (2018)</a:t>
            </a: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622770"/>
            <a:ext cx="82741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Метою освітньої галузі «Суспільствознавство» 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є забезпечення розвитку учня як особистості, що </a:t>
            </a:r>
            <a:r>
              <a:rPr lang="uk-UA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керується гуманістичними нормами та цінностями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усвідомлює себе громадянином України 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uk-UA" sz="1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успішно самореалізується в сучасному українському суспільстві - </a:t>
            </a:r>
            <a:r>
              <a:rPr lang="uk-U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Державний </a:t>
            </a:r>
            <a:r>
              <a:rPr lang="uk-UA" sz="1400" b="1" dirty="0">
                <a:latin typeface="Arial" panose="020B0604020202020204" pitchFamily="34" charset="0"/>
                <a:cs typeface="Arial" panose="020B0604020202020204" pitchFamily="34" charset="0"/>
              </a:rPr>
              <a:t>стандарт базової і повної загальної середньої </a:t>
            </a:r>
            <a:r>
              <a:rPr lang="uk-U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освіти (2011)</a:t>
            </a:r>
            <a:endParaRPr lang="uk-U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sz="14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43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1988</TotalTime>
  <Words>2668</Words>
  <Application>Microsoft Office PowerPoint</Application>
  <PresentationFormat>Экран (16:9)</PresentationFormat>
  <Paragraphs>386</Paragraphs>
  <Slides>51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51</vt:i4>
      </vt:variant>
    </vt:vector>
  </HeadingPairs>
  <TitlesOfParts>
    <vt:vector size="53" baseType="lpstr">
      <vt:lpstr>Тема Office</vt:lpstr>
      <vt:lpstr>Специальное оформление</vt:lpstr>
      <vt:lpstr>ОРГАНІЗАЦІЯ ОСВІТНЬОГО ПРОЦЕСУ В 5 КЛАСАХ  ЗА ДЕРЖАВНИМ СТАНДАРТОМ БАЗОВОЇ СЕРЕДНЬОЇ ОСВІТИ В УМОВАХ РЕАЛІЗАЦІЇ  НОВОЇ УКРАЇНСЬКОЇ ШКОЛИ: ГРОМАДЯНСЬКА ТА ІСТОРИЧНА ОСВІТНЯ ГАЛУЗЬ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ОЦІНЮВАННЯ</vt:lpstr>
      <vt:lpstr>Презентация PowerPoint</vt:lpstr>
      <vt:lpstr>Презентация PowerPoint</vt:lpstr>
      <vt:lpstr>ОЦІНЮВАННЯ НАВЧАЛЬНИХ ДОСЯГНЕНЬ УЧНІВ </vt:lpstr>
      <vt:lpstr>Презентация PowerPoint</vt:lpstr>
      <vt:lpstr>Презентация PowerPoint</vt:lpstr>
      <vt:lpstr>РЕКОМЕНДУЄМО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Павел</dc:creator>
  <cp:lastModifiedBy>User</cp:lastModifiedBy>
  <cp:revision>264</cp:revision>
  <dcterms:created xsi:type="dcterms:W3CDTF">2009-01-08T12:15:48Z</dcterms:created>
  <dcterms:modified xsi:type="dcterms:W3CDTF">2022-04-05T16:57:31Z</dcterms:modified>
</cp:coreProperties>
</file>