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6" r:id="rId2"/>
    <p:sldId id="354" r:id="rId3"/>
    <p:sldId id="356" r:id="rId4"/>
    <p:sldId id="412" r:id="rId5"/>
    <p:sldId id="411" r:id="rId6"/>
    <p:sldId id="426" r:id="rId7"/>
    <p:sldId id="451" r:id="rId8"/>
    <p:sldId id="453" r:id="rId9"/>
    <p:sldId id="450" r:id="rId10"/>
    <p:sldId id="295" r:id="rId11"/>
    <p:sldId id="446" r:id="rId12"/>
    <p:sldId id="334" r:id="rId13"/>
    <p:sldId id="449" r:id="rId14"/>
    <p:sldId id="389" r:id="rId15"/>
    <p:sldId id="417" r:id="rId16"/>
    <p:sldId id="418" r:id="rId17"/>
    <p:sldId id="419" r:id="rId18"/>
    <p:sldId id="452" r:id="rId19"/>
    <p:sldId id="421" r:id="rId20"/>
    <p:sldId id="391" r:id="rId21"/>
    <p:sldId id="335" r:id="rId22"/>
    <p:sldId id="422" r:id="rId23"/>
    <p:sldId id="345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4" autoAdjust="0"/>
    <p:restoredTop sz="94660"/>
  </p:normalViewPr>
  <p:slideViewPr>
    <p:cSldViewPr>
      <p:cViewPr varScale="1">
        <p:scale>
          <a:sx n="65" d="100"/>
          <a:sy n="65" d="100"/>
        </p:scale>
        <p:origin x="1304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69DDD-38A0-4AE9-A3D0-9CF91A3B8B15}" type="doc">
      <dgm:prSet loTypeId="urn:microsoft.com/office/officeart/2005/8/layout/pyramid2" loCatId="pyramid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0FE64DC-E905-4989-93AB-3358329A2F3A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b="1" dirty="0" smtClean="0">
              <a:latin typeface="Cambria" pitchFamily="18" charset="0"/>
            </a:rPr>
            <a:t>ПРОФІЛЬНА СЕРЕДНЯ ШКОЛА </a:t>
          </a:r>
          <a:r>
            <a:rPr lang="uk-UA" sz="2400" b="1" i="1" dirty="0" smtClean="0">
              <a:latin typeface="Cambria" pitchFamily="18" charset="0"/>
            </a:rPr>
            <a:t>(ЛІЦЕЙ)</a:t>
          </a:r>
        </a:p>
        <a:p>
          <a:r>
            <a:rPr lang="uk-UA" sz="2400" b="1" u="sng" dirty="0" smtClean="0">
              <a:latin typeface="Cambria" pitchFamily="18" charset="0"/>
            </a:rPr>
            <a:t>3 роки </a:t>
          </a:r>
          <a:r>
            <a:rPr lang="uk-UA" sz="2400" b="1" dirty="0" smtClean="0">
              <a:latin typeface="Cambria" pitchFamily="18" charset="0"/>
            </a:rPr>
            <a:t>(10, 11, 12 кл.)</a:t>
          </a:r>
          <a:endParaRPr lang="ru-RU" sz="2400" b="1" dirty="0">
            <a:latin typeface="Cambria" pitchFamily="18" charset="0"/>
          </a:endParaRPr>
        </a:p>
      </dgm:t>
    </dgm:pt>
    <dgm:pt modelId="{55B4F6FF-167E-4DED-B984-7FC3EBAB4B73}" type="parTrans" cxnId="{AA42FB3B-9D2A-4155-A6D1-15A145CC6D2B}">
      <dgm:prSet/>
      <dgm:spPr/>
      <dgm:t>
        <a:bodyPr/>
        <a:lstStyle/>
        <a:p>
          <a:endParaRPr lang="ru-RU"/>
        </a:p>
      </dgm:t>
    </dgm:pt>
    <dgm:pt modelId="{6DD3575E-FD29-41D4-A600-FA5E063A3B02}" type="sibTrans" cxnId="{AA42FB3B-9D2A-4155-A6D1-15A145CC6D2B}">
      <dgm:prSet/>
      <dgm:spPr/>
      <dgm:t>
        <a:bodyPr/>
        <a:lstStyle/>
        <a:p>
          <a:endParaRPr lang="ru-RU"/>
        </a:p>
      </dgm:t>
    </dgm:pt>
    <dgm:pt modelId="{1A775562-7A5F-49CC-A20C-D6DDE590642F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b="1" dirty="0" smtClean="0">
              <a:latin typeface="Cambria" pitchFamily="18" charset="0"/>
            </a:rPr>
            <a:t>БАЗОВА СЕРЕДНЯ ШКОЛА </a:t>
          </a:r>
          <a:r>
            <a:rPr lang="uk-UA" sz="2400" b="1" i="1" dirty="0" smtClean="0">
              <a:latin typeface="Cambria" pitchFamily="18" charset="0"/>
            </a:rPr>
            <a:t>(ГІМНАЗІЯ)</a:t>
          </a:r>
        </a:p>
        <a:p>
          <a:r>
            <a:rPr lang="uk-UA" sz="2400" b="1" u="sng" dirty="0" smtClean="0">
              <a:latin typeface="Cambria" pitchFamily="18" charset="0"/>
            </a:rPr>
            <a:t>5 років </a:t>
          </a:r>
          <a:r>
            <a:rPr lang="uk-UA" sz="2400" b="1" dirty="0" smtClean="0">
              <a:latin typeface="Cambria" pitchFamily="18" charset="0"/>
            </a:rPr>
            <a:t>(5, 6, 7, 8, 9 кл.)</a:t>
          </a:r>
          <a:endParaRPr lang="ru-RU" sz="2400" b="1" dirty="0">
            <a:latin typeface="Cambria" pitchFamily="18" charset="0"/>
          </a:endParaRPr>
        </a:p>
      </dgm:t>
    </dgm:pt>
    <dgm:pt modelId="{6965740B-A1AA-49C4-9A5F-6AE0D638EAAB}" type="parTrans" cxnId="{61683CBC-755D-4BA8-8ECC-E0D3A6BEEFDE}">
      <dgm:prSet/>
      <dgm:spPr/>
      <dgm:t>
        <a:bodyPr/>
        <a:lstStyle/>
        <a:p>
          <a:endParaRPr lang="ru-RU"/>
        </a:p>
      </dgm:t>
    </dgm:pt>
    <dgm:pt modelId="{0CBEA3B3-25AE-49EC-9A45-905429BC9E35}" type="sibTrans" cxnId="{61683CBC-755D-4BA8-8ECC-E0D3A6BEEFDE}">
      <dgm:prSet/>
      <dgm:spPr/>
      <dgm:t>
        <a:bodyPr/>
        <a:lstStyle/>
        <a:p>
          <a:endParaRPr lang="ru-RU"/>
        </a:p>
      </dgm:t>
    </dgm:pt>
    <dgm:pt modelId="{17B4BF70-2296-4C8B-A59C-787CC1034312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b="1" dirty="0" smtClean="0">
              <a:latin typeface="Cambria" pitchFamily="18" charset="0"/>
            </a:rPr>
            <a:t>ПОЧАТКОВА ШКОЛА</a:t>
          </a:r>
        </a:p>
        <a:p>
          <a:r>
            <a:rPr lang="uk-UA" sz="2400" b="1" u="sng" dirty="0" smtClean="0">
              <a:latin typeface="Cambria" pitchFamily="18" charset="0"/>
            </a:rPr>
            <a:t>4 роки </a:t>
          </a:r>
          <a:r>
            <a:rPr lang="uk-UA" sz="2400" b="1" dirty="0" smtClean="0">
              <a:latin typeface="Cambria" pitchFamily="18" charset="0"/>
            </a:rPr>
            <a:t>(1, 2, 3, 4 кл.)</a:t>
          </a:r>
          <a:endParaRPr lang="ru-RU" sz="2400" b="1" dirty="0">
            <a:latin typeface="Cambria" pitchFamily="18" charset="0"/>
          </a:endParaRPr>
        </a:p>
      </dgm:t>
    </dgm:pt>
    <dgm:pt modelId="{D4629585-6BC5-4E7E-A08D-ADD1DEFE86AB}" type="parTrans" cxnId="{61132AD4-1770-4CE3-8092-B43417D05DAD}">
      <dgm:prSet/>
      <dgm:spPr/>
      <dgm:t>
        <a:bodyPr/>
        <a:lstStyle/>
        <a:p>
          <a:endParaRPr lang="ru-RU"/>
        </a:p>
      </dgm:t>
    </dgm:pt>
    <dgm:pt modelId="{21988CDB-7F4F-4CAE-A28B-648724D8C047}" type="sibTrans" cxnId="{61132AD4-1770-4CE3-8092-B43417D05DAD}">
      <dgm:prSet/>
      <dgm:spPr/>
      <dgm:t>
        <a:bodyPr/>
        <a:lstStyle/>
        <a:p>
          <a:endParaRPr lang="ru-RU"/>
        </a:p>
      </dgm:t>
    </dgm:pt>
    <dgm:pt modelId="{473F2BAB-BC96-4CB9-A611-C66CB32185F8}" type="pres">
      <dgm:prSet presAssocID="{DCE69DDD-38A0-4AE9-A3D0-9CF91A3B8B1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3C1E227-1C7D-45FF-89BA-A99D14353B8F}" type="pres">
      <dgm:prSet presAssocID="{DCE69DDD-38A0-4AE9-A3D0-9CF91A3B8B15}" presName="pyramid" presStyleLbl="node1" presStyleIdx="0" presStyleCnt="1" custScaleX="84415" custLinFactNeighborX="250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72C0E172-21CC-4BE0-9787-B97200B65EC9}" type="pres">
      <dgm:prSet presAssocID="{DCE69DDD-38A0-4AE9-A3D0-9CF91A3B8B15}" presName="theList" presStyleCnt="0"/>
      <dgm:spPr/>
      <dgm:t>
        <a:bodyPr/>
        <a:lstStyle/>
        <a:p>
          <a:endParaRPr lang="ru-RU"/>
        </a:p>
      </dgm:t>
    </dgm:pt>
    <dgm:pt modelId="{64E7C99C-3A64-4E24-9D03-01009A627455}" type="pres">
      <dgm:prSet presAssocID="{30FE64DC-E905-4989-93AB-3358329A2F3A}" presName="aNode" presStyleLbl="fgAcc1" presStyleIdx="0" presStyleCnt="3" custScaleX="98621" custScaleY="114038" custLinFactNeighborX="17136" custLinFactNeighborY="-24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3D8A1-E859-4A64-BCF8-6074A6D4595C}" type="pres">
      <dgm:prSet presAssocID="{30FE64DC-E905-4989-93AB-3358329A2F3A}" presName="aSpace" presStyleCnt="0"/>
      <dgm:spPr/>
      <dgm:t>
        <a:bodyPr/>
        <a:lstStyle/>
        <a:p>
          <a:endParaRPr lang="ru-RU"/>
        </a:p>
      </dgm:t>
    </dgm:pt>
    <dgm:pt modelId="{4C72D44E-28D7-4E34-B874-943410EFD2E7}" type="pres">
      <dgm:prSet presAssocID="{1A775562-7A5F-49CC-A20C-D6DDE590642F}" presName="aNode" presStyleLbl="fgAcc1" presStyleIdx="1" presStyleCnt="3" custScaleX="101467" custLinFactNeighborX="18718" custLinFactNeighborY="-4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E9A48-9596-4861-BE35-7F82E050E793}" type="pres">
      <dgm:prSet presAssocID="{1A775562-7A5F-49CC-A20C-D6DDE590642F}" presName="aSpace" presStyleCnt="0"/>
      <dgm:spPr/>
      <dgm:t>
        <a:bodyPr/>
        <a:lstStyle/>
        <a:p>
          <a:endParaRPr lang="ru-RU"/>
        </a:p>
      </dgm:t>
    </dgm:pt>
    <dgm:pt modelId="{40DF08E7-C202-4CF2-9D7F-B94E1080EC47}" type="pres">
      <dgm:prSet presAssocID="{17B4BF70-2296-4C8B-A59C-787CC1034312}" presName="aNode" presStyleLbl="fgAcc1" presStyleIdx="2" presStyleCnt="3" custScaleX="101809" custLinFactNeighborX="20941" custLinFactNeighborY="33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4B6E0-A1EC-4F78-B3BF-3302AC3C517D}" type="pres">
      <dgm:prSet presAssocID="{17B4BF70-2296-4C8B-A59C-787CC1034312}" presName="aSpace" presStyleCnt="0"/>
      <dgm:spPr/>
      <dgm:t>
        <a:bodyPr/>
        <a:lstStyle/>
        <a:p>
          <a:endParaRPr lang="ru-RU"/>
        </a:p>
      </dgm:t>
    </dgm:pt>
  </dgm:ptLst>
  <dgm:cxnLst>
    <dgm:cxn modelId="{9238AC50-EBAE-43C1-8FEA-625372ABB559}" type="presOf" srcId="{17B4BF70-2296-4C8B-A59C-787CC1034312}" destId="{40DF08E7-C202-4CF2-9D7F-B94E1080EC47}" srcOrd="0" destOrd="0" presId="urn:microsoft.com/office/officeart/2005/8/layout/pyramid2"/>
    <dgm:cxn modelId="{61132AD4-1770-4CE3-8092-B43417D05DAD}" srcId="{DCE69DDD-38A0-4AE9-A3D0-9CF91A3B8B15}" destId="{17B4BF70-2296-4C8B-A59C-787CC1034312}" srcOrd="2" destOrd="0" parTransId="{D4629585-6BC5-4E7E-A08D-ADD1DEFE86AB}" sibTransId="{21988CDB-7F4F-4CAE-A28B-648724D8C047}"/>
    <dgm:cxn modelId="{4DB39227-8A8D-46FC-94FB-E7BD5BFF436D}" type="presOf" srcId="{30FE64DC-E905-4989-93AB-3358329A2F3A}" destId="{64E7C99C-3A64-4E24-9D03-01009A627455}" srcOrd="0" destOrd="0" presId="urn:microsoft.com/office/officeart/2005/8/layout/pyramid2"/>
    <dgm:cxn modelId="{F201DE97-E5BF-474A-99F5-2CA8B972724F}" type="presOf" srcId="{DCE69DDD-38A0-4AE9-A3D0-9CF91A3B8B15}" destId="{473F2BAB-BC96-4CB9-A611-C66CB32185F8}" srcOrd="0" destOrd="0" presId="urn:microsoft.com/office/officeart/2005/8/layout/pyramid2"/>
    <dgm:cxn modelId="{61683CBC-755D-4BA8-8ECC-E0D3A6BEEFDE}" srcId="{DCE69DDD-38A0-4AE9-A3D0-9CF91A3B8B15}" destId="{1A775562-7A5F-49CC-A20C-D6DDE590642F}" srcOrd="1" destOrd="0" parTransId="{6965740B-A1AA-49C4-9A5F-6AE0D638EAAB}" sibTransId="{0CBEA3B3-25AE-49EC-9A45-905429BC9E35}"/>
    <dgm:cxn modelId="{F7200A4C-BF93-4D87-8C3F-70D2E7453F79}" type="presOf" srcId="{1A775562-7A5F-49CC-A20C-D6DDE590642F}" destId="{4C72D44E-28D7-4E34-B874-943410EFD2E7}" srcOrd="0" destOrd="0" presId="urn:microsoft.com/office/officeart/2005/8/layout/pyramid2"/>
    <dgm:cxn modelId="{AA42FB3B-9D2A-4155-A6D1-15A145CC6D2B}" srcId="{DCE69DDD-38A0-4AE9-A3D0-9CF91A3B8B15}" destId="{30FE64DC-E905-4989-93AB-3358329A2F3A}" srcOrd="0" destOrd="0" parTransId="{55B4F6FF-167E-4DED-B984-7FC3EBAB4B73}" sibTransId="{6DD3575E-FD29-41D4-A600-FA5E063A3B02}"/>
    <dgm:cxn modelId="{62AA43AC-1607-428C-8B4C-34A6D4F4EB80}" type="presParOf" srcId="{473F2BAB-BC96-4CB9-A611-C66CB32185F8}" destId="{A3C1E227-1C7D-45FF-89BA-A99D14353B8F}" srcOrd="0" destOrd="0" presId="urn:microsoft.com/office/officeart/2005/8/layout/pyramid2"/>
    <dgm:cxn modelId="{B3423B01-C370-49CE-A624-5EEC47A72115}" type="presParOf" srcId="{473F2BAB-BC96-4CB9-A611-C66CB32185F8}" destId="{72C0E172-21CC-4BE0-9787-B97200B65EC9}" srcOrd="1" destOrd="0" presId="urn:microsoft.com/office/officeart/2005/8/layout/pyramid2"/>
    <dgm:cxn modelId="{E8A7697E-D0EA-44D1-A394-9A90DC3038A8}" type="presParOf" srcId="{72C0E172-21CC-4BE0-9787-B97200B65EC9}" destId="{64E7C99C-3A64-4E24-9D03-01009A627455}" srcOrd="0" destOrd="0" presId="urn:microsoft.com/office/officeart/2005/8/layout/pyramid2"/>
    <dgm:cxn modelId="{93BA7D6C-221E-4663-85B3-9B6346FAAB0F}" type="presParOf" srcId="{72C0E172-21CC-4BE0-9787-B97200B65EC9}" destId="{9813D8A1-E859-4A64-BCF8-6074A6D4595C}" srcOrd="1" destOrd="0" presId="urn:microsoft.com/office/officeart/2005/8/layout/pyramid2"/>
    <dgm:cxn modelId="{E0A91D50-2337-4874-94C2-139129FE075B}" type="presParOf" srcId="{72C0E172-21CC-4BE0-9787-B97200B65EC9}" destId="{4C72D44E-28D7-4E34-B874-943410EFD2E7}" srcOrd="2" destOrd="0" presId="urn:microsoft.com/office/officeart/2005/8/layout/pyramid2"/>
    <dgm:cxn modelId="{A86F39F7-4A2C-497F-8B76-F4B85BF9AA05}" type="presParOf" srcId="{72C0E172-21CC-4BE0-9787-B97200B65EC9}" destId="{A46E9A48-9596-4861-BE35-7F82E050E793}" srcOrd="3" destOrd="0" presId="urn:microsoft.com/office/officeart/2005/8/layout/pyramid2"/>
    <dgm:cxn modelId="{F9CB66B5-D416-4081-A88E-FD79E9E1F9E7}" type="presParOf" srcId="{72C0E172-21CC-4BE0-9787-B97200B65EC9}" destId="{40DF08E7-C202-4CF2-9D7F-B94E1080EC47}" srcOrd="4" destOrd="0" presId="urn:microsoft.com/office/officeart/2005/8/layout/pyramid2"/>
    <dgm:cxn modelId="{F1817792-2314-482F-8D59-690BDF1A8A93}" type="presParOf" srcId="{72C0E172-21CC-4BE0-9787-B97200B65EC9}" destId="{1704B6E0-A1EC-4F78-B3BF-3302AC3C517D}" srcOrd="5" destOrd="0" presId="urn:microsoft.com/office/officeart/2005/8/layout/pyramid2"/>
  </dgm:cxnLst>
  <dgm:bg>
    <a:effectLst>
      <a:glow rad="63500">
        <a:schemeClr val="accent6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CF9647D-D6E7-45A6-A8BE-A03486DD17DC}" type="doc">
      <dgm:prSet loTypeId="urn:microsoft.com/office/officeart/2005/8/layout/chevron2" loCatId="list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71C5899C-A7D4-49E8-9C44-5CCC977179E8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Bookman Old Style" pitchFamily="18" charset="0"/>
            </a:rPr>
            <a:t>гео-меню</a:t>
          </a:r>
          <a:endParaRPr lang="ru-RU" sz="2000" b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83A7B6EA-8261-4027-B00A-0C53DE2A3B60}" type="parTrans" cxnId="{15BBD2C2-9576-46BF-AFB1-D6D201CE0039}">
      <dgm:prSet/>
      <dgm:spPr/>
      <dgm:t>
        <a:bodyPr/>
        <a:lstStyle/>
        <a:p>
          <a:endParaRPr lang="ru-RU" sz="2400" b="1">
            <a:latin typeface="Bookman Old Style" pitchFamily="18" charset="0"/>
          </a:endParaRPr>
        </a:p>
      </dgm:t>
    </dgm:pt>
    <dgm:pt modelId="{C2734ADF-CFD2-4291-90D4-B2BF7792D88B}" type="sibTrans" cxnId="{15BBD2C2-9576-46BF-AFB1-D6D201CE0039}">
      <dgm:prSet/>
      <dgm:spPr/>
      <dgm:t>
        <a:bodyPr/>
        <a:lstStyle/>
        <a:p>
          <a:endParaRPr lang="ru-RU" sz="2400" b="1">
            <a:latin typeface="Bookman Old Style" pitchFamily="18" charset="0"/>
          </a:endParaRPr>
        </a:p>
      </dgm:t>
    </dgm:pt>
    <dgm:pt modelId="{3AE67CFF-BC90-49A8-A3CB-9C29A5ADB612}">
      <dgm:prSet phldrT="[Текст]" custT="1"/>
      <dgm:spPr/>
      <dgm:t>
        <a:bodyPr/>
        <a:lstStyle/>
        <a:p>
          <a:r>
            <a:rPr lang="uk-UA" sz="2400" b="1" dirty="0" smtClean="0">
              <a:latin typeface="Bookman Old Style" pitchFamily="18" charset="0"/>
            </a:rPr>
            <a:t>мультимедіа-скрепбук</a:t>
          </a:r>
          <a:endParaRPr lang="ru-RU" sz="2400" b="1" dirty="0">
            <a:latin typeface="Bookman Old Style" pitchFamily="18" charset="0"/>
          </a:endParaRPr>
        </a:p>
      </dgm:t>
    </dgm:pt>
    <dgm:pt modelId="{83440238-0A33-4F91-8AFF-E3B427D33936}" type="parTrans" cxnId="{3E48BD79-DA7A-40DA-B066-AB96E9A6D01E}">
      <dgm:prSet/>
      <dgm:spPr/>
      <dgm:t>
        <a:bodyPr/>
        <a:lstStyle/>
        <a:p>
          <a:endParaRPr lang="ru-RU" sz="2400" b="1">
            <a:latin typeface="Bookman Old Style" pitchFamily="18" charset="0"/>
          </a:endParaRPr>
        </a:p>
      </dgm:t>
    </dgm:pt>
    <dgm:pt modelId="{BF5524CD-D95F-4BAF-A5FF-0AFA7FD72ECE}" type="sibTrans" cxnId="{3E48BD79-DA7A-40DA-B066-AB96E9A6D01E}">
      <dgm:prSet/>
      <dgm:spPr/>
      <dgm:t>
        <a:bodyPr/>
        <a:lstStyle/>
        <a:p>
          <a:endParaRPr lang="ru-RU" sz="2400" b="1">
            <a:latin typeface="Bookman Old Style" pitchFamily="18" charset="0"/>
          </a:endParaRPr>
        </a:p>
      </dgm:t>
    </dgm:pt>
    <dgm:pt modelId="{6781FB66-C66B-4567-9BE7-DA24168541A6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  <a:latin typeface="Bookman Old Style" pitchFamily="18" charset="0"/>
            </a:rPr>
            <a:t>ПП</a:t>
          </a:r>
          <a:endParaRPr lang="ru-RU" sz="2400" b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33080E35-5AF3-49E7-8A83-EC350C35373A}" type="parTrans" cxnId="{9B7064AA-69DF-4466-9FEE-C6D00940C0E1}">
      <dgm:prSet/>
      <dgm:spPr/>
      <dgm:t>
        <a:bodyPr/>
        <a:lstStyle/>
        <a:p>
          <a:endParaRPr lang="ru-RU" sz="2400" b="1">
            <a:latin typeface="Bookman Old Style" pitchFamily="18" charset="0"/>
          </a:endParaRPr>
        </a:p>
      </dgm:t>
    </dgm:pt>
    <dgm:pt modelId="{4E572B65-D606-4089-843C-DC0648DFB8CA}" type="sibTrans" cxnId="{9B7064AA-69DF-4466-9FEE-C6D00940C0E1}">
      <dgm:prSet/>
      <dgm:spPr/>
      <dgm:t>
        <a:bodyPr/>
        <a:lstStyle/>
        <a:p>
          <a:endParaRPr lang="ru-RU" sz="2400" b="1">
            <a:latin typeface="Bookman Old Style" pitchFamily="18" charset="0"/>
          </a:endParaRPr>
        </a:p>
      </dgm:t>
    </dgm:pt>
    <dgm:pt modelId="{9914D24F-9779-4722-90F3-5B93CDA46570}" type="pres">
      <dgm:prSet presAssocID="{9CF9647D-D6E7-45A6-A8BE-A03486DD17D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F31B70-802A-426E-8758-887FFF9B012F}" type="pres">
      <dgm:prSet presAssocID="{71C5899C-A7D4-49E8-9C44-5CCC977179E8}" presName="composite" presStyleCnt="0"/>
      <dgm:spPr/>
    </dgm:pt>
    <dgm:pt modelId="{F58E34D0-2545-491E-B8D8-49587B1462B1}" type="pres">
      <dgm:prSet presAssocID="{71C5899C-A7D4-49E8-9C44-5CCC977179E8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5D8CF-F9EF-4402-8C88-C3D60D91E604}" type="pres">
      <dgm:prSet presAssocID="{71C5899C-A7D4-49E8-9C44-5CCC977179E8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A1F3F-F0E6-4BEB-9DCF-D8CFAE80FAD3}" type="pres">
      <dgm:prSet presAssocID="{C2734ADF-CFD2-4291-90D4-B2BF7792D88B}" presName="sp" presStyleCnt="0"/>
      <dgm:spPr/>
    </dgm:pt>
    <dgm:pt modelId="{CA3C56F8-3B46-4B98-B0DE-BB6740940186}" type="pres">
      <dgm:prSet presAssocID="{6781FB66-C66B-4567-9BE7-DA24168541A6}" presName="composite" presStyleCnt="0"/>
      <dgm:spPr/>
    </dgm:pt>
    <dgm:pt modelId="{E7875B0F-08BB-4382-AADD-F465B0676628}" type="pres">
      <dgm:prSet presAssocID="{6781FB66-C66B-4567-9BE7-DA24168541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AF74AA-4D72-41AF-806E-73A5CA05FEB5}" type="pres">
      <dgm:prSet presAssocID="{6781FB66-C66B-4567-9BE7-DA24168541A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7064AA-69DF-4466-9FEE-C6D00940C0E1}" srcId="{9CF9647D-D6E7-45A6-A8BE-A03486DD17DC}" destId="{6781FB66-C66B-4567-9BE7-DA24168541A6}" srcOrd="1" destOrd="0" parTransId="{33080E35-5AF3-49E7-8A83-EC350C35373A}" sibTransId="{4E572B65-D606-4089-843C-DC0648DFB8CA}"/>
    <dgm:cxn modelId="{15BBD2C2-9576-46BF-AFB1-D6D201CE0039}" srcId="{9CF9647D-D6E7-45A6-A8BE-A03486DD17DC}" destId="{71C5899C-A7D4-49E8-9C44-5CCC977179E8}" srcOrd="0" destOrd="0" parTransId="{83A7B6EA-8261-4027-B00A-0C53DE2A3B60}" sibTransId="{C2734ADF-CFD2-4291-90D4-B2BF7792D88B}"/>
    <dgm:cxn modelId="{F4B9A883-CB20-4DD0-B476-EB9126563A08}" type="presOf" srcId="{3AE67CFF-BC90-49A8-A3CB-9C29A5ADB612}" destId="{7455D8CF-F9EF-4402-8C88-C3D60D91E604}" srcOrd="0" destOrd="0" presId="urn:microsoft.com/office/officeart/2005/8/layout/chevron2"/>
    <dgm:cxn modelId="{3E48BD79-DA7A-40DA-B066-AB96E9A6D01E}" srcId="{71C5899C-A7D4-49E8-9C44-5CCC977179E8}" destId="{3AE67CFF-BC90-49A8-A3CB-9C29A5ADB612}" srcOrd="0" destOrd="0" parTransId="{83440238-0A33-4F91-8AFF-E3B427D33936}" sibTransId="{BF5524CD-D95F-4BAF-A5FF-0AFA7FD72ECE}"/>
    <dgm:cxn modelId="{27E4EC6F-8B3A-4B3F-B55B-B37BF085DB53}" type="presOf" srcId="{9CF9647D-D6E7-45A6-A8BE-A03486DD17DC}" destId="{9914D24F-9779-4722-90F3-5B93CDA46570}" srcOrd="0" destOrd="0" presId="urn:microsoft.com/office/officeart/2005/8/layout/chevron2"/>
    <dgm:cxn modelId="{673F76FC-7BCF-4934-AE3E-0FC426D42185}" type="presOf" srcId="{6781FB66-C66B-4567-9BE7-DA24168541A6}" destId="{E7875B0F-08BB-4382-AADD-F465B0676628}" srcOrd="0" destOrd="0" presId="urn:microsoft.com/office/officeart/2005/8/layout/chevron2"/>
    <dgm:cxn modelId="{1093F0D5-32B8-4F76-94D6-BD5E446A34D5}" type="presOf" srcId="{71C5899C-A7D4-49E8-9C44-5CCC977179E8}" destId="{F58E34D0-2545-491E-B8D8-49587B1462B1}" srcOrd="0" destOrd="0" presId="urn:microsoft.com/office/officeart/2005/8/layout/chevron2"/>
    <dgm:cxn modelId="{787F1FCC-4A8E-4904-86A2-FE9631D1651E}" type="presParOf" srcId="{9914D24F-9779-4722-90F3-5B93CDA46570}" destId="{99F31B70-802A-426E-8758-887FFF9B012F}" srcOrd="0" destOrd="0" presId="urn:microsoft.com/office/officeart/2005/8/layout/chevron2"/>
    <dgm:cxn modelId="{249837F2-8251-4C7D-9791-37A2DD84113C}" type="presParOf" srcId="{99F31B70-802A-426E-8758-887FFF9B012F}" destId="{F58E34D0-2545-491E-B8D8-49587B1462B1}" srcOrd="0" destOrd="0" presId="urn:microsoft.com/office/officeart/2005/8/layout/chevron2"/>
    <dgm:cxn modelId="{77DAC509-96B4-4AC5-A3DA-CFF406E457CA}" type="presParOf" srcId="{99F31B70-802A-426E-8758-887FFF9B012F}" destId="{7455D8CF-F9EF-4402-8C88-C3D60D91E604}" srcOrd="1" destOrd="0" presId="urn:microsoft.com/office/officeart/2005/8/layout/chevron2"/>
    <dgm:cxn modelId="{06695B9D-46CC-458A-8824-068A288D8E36}" type="presParOf" srcId="{9914D24F-9779-4722-90F3-5B93CDA46570}" destId="{583A1F3F-F0E6-4BEB-9DCF-D8CFAE80FAD3}" srcOrd="1" destOrd="0" presId="urn:microsoft.com/office/officeart/2005/8/layout/chevron2"/>
    <dgm:cxn modelId="{C9B8A0D0-0839-4DF1-A300-B28FCD119197}" type="presParOf" srcId="{9914D24F-9779-4722-90F3-5B93CDA46570}" destId="{CA3C56F8-3B46-4B98-B0DE-BB6740940186}" srcOrd="2" destOrd="0" presId="urn:microsoft.com/office/officeart/2005/8/layout/chevron2"/>
    <dgm:cxn modelId="{B0252B51-97A5-423F-8443-77BA2EECA4F0}" type="presParOf" srcId="{CA3C56F8-3B46-4B98-B0DE-BB6740940186}" destId="{E7875B0F-08BB-4382-AADD-F465B0676628}" srcOrd="0" destOrd="0" presId="urn:microsoft.com/office/officeart/2005/8/layout/chevron2"/>
    <dgm:cxn modelId="{1A7FC066-C976-4159-BC5F-8FA3AB885A1C}" type="presParOf" srcId="{CA3C56F8-3B46-4B98-B0DE-BB6740940186}" destId="{47AF74AA-4D72-41AF-806E-73A5CA05FE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3CB1EE6-F75F-40A2-B4CD-E39C7EA4791A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8949AEA-955D-4236-A243-D3320AEA8FCF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uk-UA" b="1" dirty="0" smtClean="0">
              <a:solidFill>
                <a:srgbClr val="FFFF00"/>
              </a:solidFill>
              <a:latin typeface="Georgia" panose="02040502050405020303" pitchFamily="18" charset="0"/>
            </a:rPr>
            <a:t>досягнення успіху</a:t>
          </a:r>
          <a:endParaRPr lang="uk-UA" b="1" dirty="0">
            <a:solidFill>
              <a:srgbClr val="FFFF00"/>
            </a:solidFill>
            <a:latin typeface="Georgia" panose="02040502050405020303" pitchFamily="18" charset="0"/>
          </a:endParaRPr>
        </a:p>
      </dgm:t>
    </dgm:pt>
    <dgm:pt modelId="{33389338-81F3-4F86-8163-AF3D1B25D626}" type="parTrans" cxnId="{1D6C844E-C38B-4F6A-B4B5-4735ABC26633}">
      <dgm:prSet/>
      <dgm:spPr/>
      <dgm:t>
        <a:bodyPr/>
        <a:lstStyle/>
        <a:p>
          <a:endParaRPr lang="uk-UA"/>
        </a:p>
      </dgm:t>
    </dgm:pt>
    <dgm:pt modelId="{1773DC96-8EB2-47FB-8056-8B99F3ED4ADD}" type="sibTrans" cxnId="{1D6C844E-C38B-4F6A-B4B5-4735ABC26633}">
      <dgm:prSet/>
      <dgm:spPr/>
      <dgm:t>
        <a:bodyPr/>
        <a:lstStyle/>
        <a:p>
          <a:endParaRPr lang="uk-UA"/>
        </a:p>
      </dgm:t>
    </dgm:pt>
    <dgm:pt modelId="{9A638B4F-73EA-4160-8020-94EB6B59F71C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uk-UA" b="1" dirty="0" smtClean="0">
              <a:solidFill>
                <a:srgbClr val="FFFF00"/>
              </a:solidFill>
              <a:latin typeface="Georgia" panose="02040502050405020303" pitchFamily="18" charset="0"/>
            </a:rPr>
            <a:t>особистого розвитку</a:t>
          </a:r>
          <a:endParaRPr lang="uk-UA" b="1" dirty="0">
            <a:solidFill>
              <a:srgbClr val="FFFF00"/>
            </a:solidFill>
            <a:latin typeface="Georgia" panose="02040502050405020303" pitchFamily="18" charset="0"/>
          </a:endParaRPr>
        </a:p>
      </dgm:t>
    </dgm:pt>
    <dgm:pt modelId="{6EFEA11B-5BE9-43AC-930B-E4EB931686E5}" type="parTrans" cxnId="{04BBAA66-9A1B-49A2-9B45-9DC82B8B4A3F}">
      <dgm:prSet/>
      <dgm:spPr/>
      <dgm:t>
        <a:bodyPr/>
        <a:lstStyle/>
        <a:p>
          <a:endParaRPr lang="uk-UA"/>
        </a:p>
      </dgm:t>
    </dgm:pt>
    <dgm:pt modelId="{2031D17C-3886-49FA-9CB8-06F98BA21523}" type="sibTrans" cxnId="{04BBAA66-9A1B-49A2-9B45-9DC82B8B4A3F}">
      <dgm:prSet/>
      <dgm:spPr/>
      <dgm:t>
        <a:bodyPr/>
        <a:lstStyle/>
        <a:p>
          <a:endParaRPr lang="uk-UA"/>
        </a:p>
      </dgm:t>
    </dgm:pt>
    <dgm:pt modelId="{35AB7736-FE4D-4565-B2DE-6820891A31A8}">
      <dgm:prSet phldrT="[Текст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uk-UA" sz="3200" b="1" dirty="0" smtClean="0">
              <a:solidFill>
                <a:srgbClr val="FFFF00"/>
              </a:solidFill>
              <a:latin typeface="Georgia" panose="02040502050405020303" pitchFamily="18" charset="0"/>
            </a:rPr>
            <a:t>вступу</a:t>
          </a:r>
          <a:endParaRPr lang="uk-UA" sz="3200" b="1" dirty="0">
            <a:solidFill>
              <a:srgbClr val="FFFF00"/>
            </a:solidFill>
            <a:latin typeface="Georgia" panose="02040502050405020303" pitchFamily="18" charset="0"/>
          </a:endParaRPr>
        </a:p>
      </dgm:t>
    </dgm:pt>
    <dgm:pt modelId="{C192FFCB-E813-4ED8-AC9D-6D5CAA260D7A}" type="parTrans" cxnId="{AFF1DBB6-488D-43F7-872A-B70A3928E170}">
      <dgm:prSet/>
      <dgm:spPr/>
      <dgm:t>
        <a:bodyPr/>
        <a:lstStyle/>
        <a:p>
          <a:endParaRPr lang="uk-UA"/>
        </a:p>
      </dgm:t>
    </dgm:pt>
    <dgm:pt modelId="{A9F4FF2D-AF3B-4841-B138-7D7BFFFCF30E}" type="sibTrans" cxnId="{AFF1DBB6-488D-43F7-872A-B70A3928E170}">
      <dgm:prSet/>
      <dgm:spPr/>
      <dgm:t>
        <a:bodyPr/>
        <a:lstStyle/>
        <a:p>
          <a:endParaRPr lang="uk-UA"/>
        </a:p>
      </dgm:t>
    </dgm:pt>
    <dgm:pt modelId="{C289CDB4-47CB-4A5C-8DDD-038E4721707B}" type="pres">
      <dgm:prSet presAssocID="{63CB1EE6-F75F-40A2-B4CD-E39C7EA4791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166283A9-A4F6-4595-AFAF-025BB60B9AF4}" type="pres">
      <dgm:prSet presAssocID="{98949AEA-955D-4236-A243-D3320AEA8FCF}" presName="text1" presStyleCnt="0"/>
      <dgm:spPr/>
    </dgm:pt>
    <dgm:pt modelId="{A7749066-218B-4B53-A5CD-426C81D320F1}" type="pres">
      <dgm:prSet presAssocID="{98949AEA-955D-4236-A243-D3320AEA8FCF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622C1DB-F954-41D8-B4F4-EC0775FAAF38}" type="pres">
      <dgm:prSet presAssocID="{98949AEA-955D-4236-A243-D3320AEA8FCF}" presName="textaccent1" presStyleCnt="0"/>
      <dgm:spPr/>
    </dgm:pt>
    <dgm:pt modelId="{94AEB0B1-018C-4AC2-B082-05AEA13D2FB6}" type="pres">
      <dgm:prSet presAssocID="{98949AEA-955D-4236-A243-D3320AEA8FCF}" presName="accentRepeatNode" presStyleLbl="solidAlignAcc1" presStyleIdx="0" presStyleCnt="6"/>
      <dgm:spPr/>
    </dgm:pt>
    <dgm:pt modelId="{00B51B83-E972-4877-B866-9626BF9B78E9}" type="pres">
      <dgm:prSet presAssocID="{1773DC96-8EB2-47FB-8056-8B99F3ED4ADD}" presName="image1" presStyleCnt="0"/>
      <dgm:spPr/>
    </dgm:pt>
    <dgm:pt modelId="{AD524C06-0C0E-4B53-8654-C634278D0A9D}" type="pres">
      <dgm:prSet presAssocID="{1773DC96-8EB2-47FB-8056-8B99F3ED4ADD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F7497D4A-6E67-466B-9059-0E9288AE1DD5}" type="pres">
      <dgm:prSet presAssocID="{1773DC96-8EB2-47FB-8056-8B99F3ED4ADD}" presName="imageaccent1" presStyleCnt="0"/>
      <dgm:spPr/>
    </dgm:pt>
    <dgm:pt modelId="{D2FC529A-4B3C-48BC-A270-2A494A7B3418}" type="pres">
      <dgm:prSet presAssocID="{1773DC96-8EB2-47FB-8056-8B99F3ED4ADD}" presName="accentRepeatNode" presStyleLbl="solidAlignAcc1" presStyleIdx="1" presStyleCnt="6"/>
      <dgm:spPr/>
    </dgm:pt>
    <dgm:pt modelId="{C8189DBB-67E3-4192-9D93-8B1452261DA6}" type="pres">
      <dgm:prSet presAssocID="{9A638B4F-73EA-4160-8020-94EB6B59F71C}" presName="text2" presStyleCnt="0"/>
      <dgm:spPr/>
    </dgm:pt>
    <dgm:pt modelId="{6CDE45C0-0B5A-4B23-ACA4-EB53134B5F44}" type="pres">
      <dgm:prSet presAssocID="{9A638B4F-73EA-4160-8020-94EB6B59F71C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82ED08-67CB-4EE6-A81B-E2CFE1535E3A}" type="pres">
      <dgm:prSet presAssocID="{9A638B4F-73EA-4160-8020-94EB6B59F71C}" presName="textaccent2" presStyleCnt="0"/>
      <dgm:spPr/>
    </dgm:pt>
    <dgm:pt modelId="{87C8D200-2356-4478-9160-2DEC5E7C9125}" type="pres">
      <dgm:prSet presAssocID="{9A638B4F-73EA-4160-8020-94EB6B59F71C}" presName="accentRepeatNode" presStyleLbl="solidAlignAcc1" presStyleIdx="2" presStyleCnt="6"/>
      <dgm:spPr/>
    </dgm:pt>
    <dgm:pt modelId="{3B6795D6-8423-4C59-A064-6A599CDC7A6E}" type="pres">
      <dgm:prSet presAssocID="{2031D17C-3886-49FA-9CB8-06F98BA21523}" presName="image2" presStyleCnt="0"/>
      <dgm:spPr/>
    </dgm:pt>
    <dgm:pt modelId="{BBD8884B-C807-4A7D-B815-E0EC7E8B4FCC}" type="pres">
      <dgm:prSet presAssocID="{2031D17C-3886-49FA-9CB8-06F98BA21523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CCB3160E-2990-4EA2-BBE4-8D98D9C74505}" type="pres">
      <dgm:prSet presAssocID="{2031D17C-3886-49FA-9CB8-06F98BA21523}" presName="imageaccent2" presStyleCnt="0"/>
      <dgm:spPr/>
    </dgm:pt>
    <dgm:pt modelId="{AB9583E2-B130-4FD3-A487-5B4729821EFA}" type="pres">
      <dgm:prSet presAssocID="{2031D17C-3886-49FA-9CB8-06F98BA21523}" presName="accentRepeatNode" presStyleLbl="solidAlignAcc1" presStyleIdx="3" presStyleCnt="6"/>
      <dgm:spPr/>
    </dgm:pt>
    <dgm:pt modelId="{EE124CD8-AC29-416D-91A6-611D0DF5D878}" type="pres">
      <dgm:prSet presAssocID="{35AB7736-FE4D-4565-B2DE-6820891A31A8}" presName="text3" presStyleCnt="0"/>
      <dgm:spPr/>
    </dgm:pt>
    <dgm:pt modelId="{DFE9988F-F97B-4A1E-80FF-A391FDEB1AC2}" type="pres">
      <dgm:prSet presAssocID="{35AB7736-FE4D-4565-B2DE-6820891A31A8}" presName="textRepeatNode" presStyleLbl="alignNode1" presStyleIdx="2" presStyleCnt="3" custLinFactNeighborX="2154" custLinFactNeighborY="12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EFFB2-1F39-4E50-AD30-F01D59A033BE}" type="pres">
      <dgm:prSet presAssocID="{35AB7736-FE4D-4565-B2DE-6820891A31A8}" presName="textaccent3" presStyleCnt="0"/>
      <dgm:spPr/>
    </dgm:pt>
    <dgm:pt modelId="{65368E0A-755C-41DD-B921-5A839BE5A290}" type="pres">
      <dgm:prSet presAssocID="{35AB7736-FE4D-4565-B2DE-6820891A31A8}" presName="accentRepeatNode" presStyleLbl="solidAlignAcc1" presStyleIdx="4" presStyleCnt="6"/>
      <dgm:spPr/>
    </dgm:pt>
    <dgm:pt modelId="{FE9D34F4-39CF-47B3-8DB7-57DE1CD70D35}" type="pres">
      <dgm:prSet presAssocID="{A9F4FF2D-AF3B-4841-B138-7D7BFFFCF30E}" presName="image3" presStyleCnt="0"/>
      <dgm:spPr/>
    </dgm:pt>
    <dgm:pt modelId="{4F7CBB11-0AC1-494D-90E5-15A032AE1502}" type="pres">
      <dgm:prSet presAssocID="{A9F4FF2D-AF3B-4841-B138-7D7BFFFCF30E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CDA5683B-5328-46E1-8C79-4F0A5E46982A}" type="pres">
      <dgm:prSet presAssocID="{A9F4FF2D-AF3B-4841-B138-7D7BFFFCF30E}" presName="imageaccent3" presStyleCnt="0"/>
      <dgm:spPr/>
    </dgm:pt>
    <dgm:pt modelId="{C909F63C-1D27-4A7A-841E-1BCDE3678B67}" type="pres">
      <dgm:prSet presAssocID="{A9F4FF2D-AF3B-4841-B138-7D7BFFFCF30E}" presName="accentRepeatNode" presStyleLbl="solidAlignAcc1" presStyleIdx="5" presStyleCnt="6"/>
      <dgm:spPr/>
    </dgm:pt>
  </dgm:ptLst>
  <dgm:cxnLst>
    <dgm:cxn modelId="{59BCC6EE-AAA7-4D85-ABA2-7D43CC86A18C}" type="presOf" srcId="{98949AEA-955D-4236-A243-D3320AEA8FCF}" destId="{A7749066-218B-4B53-A5CD-426C81D320F1}" srcOrd="0" destOrd="0" presId="urn:microsoft.com/office/officeart/2008/layout/HexagonCluster"/>
    <dgm:cxn modelId="{1D6C844E-C38B-4F6A-B4B5-4735ABC26633}" srcId="{63CB1EE6-F75F-40A2-B4CD-E39C7EA4791A}" destId="{98949AEA-955D-4236-A243-D3320AEA8FCF}" srcOrd="0" destOrd="0" parTransId="{33389338-81F3-4F86-8163-AF3D1B25D626}" sibTransId="{1773DC96-8EB2-47FB-8056-8B99F3ED4ADD}"/>
    <dgm:cxn modelId="{6053D8C7-45A4-494B-AAFD-946FDD64BE99}" type="presOf" srcId="{2031D17C-3886-49FA-9CB8-06F98BA21523}" destId="{BBD8884B-C807-4A7D-B815-E0EC7E8B4FCC}" srcOrd="0" destOrd="0" presId="urn:microsoft.com/office/officeart/2008/layout/HexagonCluster"/>
    <dgm:cxn modelId="{AFF1DBB6-488D-43F7-872A-B70A3928E170}" srcId="{63CB1EE6-F75F-40A2-B4CD-E39C7EA4791A}" destId="{35AB7736-FE4D-4565-B2DE-6820891A31A8}" srcOrd="2" destOrd="0" parTransId="{C192FFCB-E813-4ED8-AC9D-6D5CAA260D7A}" sibTransId="{A9F4FF2D-AF3B-4841-B138-7D7BFFFCF30E}"/>
    <dgm:cxn modelId="{0B922B3D-16EB-41A9-A2A7-BE261807CBE5}" type="presOf" srcId="{35AB7736-FE4D-4565-B2DE-6820891A31A8}" destId="{DFE9988F-F97B-4A1E-80FF-A391FDEB1AC2}" srcOrd="0" destOrd="0" presId="urn:microsoft.com/office/officeart/2008/layout/HexagonCluster"/>
    <dgm:cxn modelId="{2EDC4E81-E0C5-41B6-9F21-2670EDDCAFD9}" type="presOf" srcId="{A9F4FF2D-AF3B-4841-B138-7D7BFFFCF30E}" destId="{4F7CBB11-0AC1-494D-90E5-15A032AE1502}" srcOrd="0" destOrd="0" presId="urn:microsoft.com/office/officeart/2008/layout/HexagonCluster"/>
    <dgm:cxn modelId="{607D06DC-DACB-40E0-A839-6E3E7D7AC281}" type="presOf" srcId="{9A638B4F-73EA-4160-8020-94EB6B59F71C}" destId="{6CDE45C0-0B5A-4B23-ACA4-EB53134B5F44}" srcOrd="0" destOrd="0" presId="urn:microsoft.com/office/officeart/2008/layout/HexagonCluster"/>
    <dgm:cxn modelId="{F062B0D7-7DF9-4165-823D-2A44235DBDE2}" type="presOf" srcId="{1773DC96-8EB2-47FB-8056-8B99F3ED4ADD}" destId="{AD524C06-0C0E-4B53-8654-C634278D0A9D}" srcOrd="0" destOrd="0" presId="urn:microsoft.com/office/officeart/2008/layout/HexagonCluster"/>
    <dgm:cxn modelId="{04BBAA66-9A1B-49A2-9B45-9DC82B8B4A3F}" srcId="{63CB1EE6-F75F-40A2-B4CD-E39C7EA4791A}" destId="{9A638B4F-73EA-4160-8020-94EB6B59F71C}" srcOrd="1" destOrd="0" parTransId="{6EFEA11B-5BE9-43AC-930B-E4EB931686E5}" sibTransId="{2031D17C-3886-49FA-9CB8-06F98BA21523}"/>
    <dgm:cxn modelId="{28714C78-76BF-45CC-838A-AE167204A379}" type="presOf" srcId="{63CB1EE6-F75F-40A2-B4CD-E39C7EA4791A}" destId="{C289CDB4-47CB-4A5C-8DDD-038E4721707B}" srcOrd="0" destOrd="0" presId="urn:microsoft.com/office/officeart/2008/layout/HexagonCluster"/>
    <dgm:cxn modelId="{FB9877FB-CF62-44B8-AF31-BE966F9A7506}" type="presParOf" srcId="{C289CDB4-47CB-4A5C-8DDD-038E4721707B}" destId="{166283A9-A4F6-4595-AFAF-025BB60B9AF4}" srcOrd="0" destOrd="0" presId="urn:microsoft.com/office/officeart/2008/layout/HexagonCluster"/>
    <dgm:cxn modelId="{E66CB6C0-99C6-4B3A-A5A8-7DF17D84BD17}" type="presParOf" srcId="{166283A9-A4F6-4595-AFAF-025BB60B9AF4}" destId="{A7749066-218B-4B53-A5CD-426C81D320F1}" srcOrd="0" destOrd="0" presId="urn:microsoft.com/office/officeart/2008/layout/HexagonCluster"/>
    <dgm:cxn modelId="{864B0704-2E63-40C9-96E9-B5FCAD8B9241}" type="presParOf" srcId="{C289CDB4-47CB-4A5C-8DDD-038E4721707B}" destId="{4622C1DB-F954-41D8-B4F4-EC0775FAAF38}" srcOrd="1" destOrd="0" presId="urn:microsoft.com/office/officeart/2008/layout/HexagonCluster"/>
    <dgm:cxn modelId="{01CA262D-0BD3-41A3-B591-039C378CCF52}" type="presParOf" srcId="{4622C1DB-F954-41D8-B4F4-EC0775FAAF38}" destId="{94AEB0B1-018C-4AC2-B082-05AEA13D2FB6}" srcOrd="0" destOrd="0" presId="urn:microsoft.com/office/officeart/2008/layout/HexagonCluster"/>
    <dgm:cxn modelId="{DE39EEB0-DFE5-4A6B-8539-F23E88C47FC7}" type="presParOf" srcId="{C289CDB4-47CB-4A5C-8DDD-038E4721707B}" destId="{00B51B83-E972-4877-B866-9626BF9B78E9}" srcOrd="2" destOrd="0" presId="urn:microsoft.com/office/officeart/2008/layout/HexagonCluster"/>
    <dgm:cxn modelId="{A1020EEE-0F94-42FF-928E-CBD396966BA2}" type="presParOf" srcId="{00B51B83-E972-4877-B866-9626BF9B78E9}" destId="{AD524C06-0C0E-4B53-8654-C634278D0A9D}" srcOrd="0" destOrd="0" presId="urn:microsoft.com/office/officeart/2008/layout/HexagonCluster"/>
    <dgm:cxn modelId="{EB2BD1E7-2A7D-47D9-AD63-840DAA6F74EE}" type="presParOf" srcId="{C289CDB4-47CB-4A5C-8DDD-038E4721707B}" destId="{F7497D4A-6E67-466B-9059-0E9288AE1DD5}" srcOrd="3" destOrd="0" presId="urn:microsoft.com/office/officeart/2008/layout/HexagonCluster"/>
    <dgm:cxn modelId="{E0F2CE94-ACB6-428A-A597-7931311B0671}" type="presParOf" srcId="{F7497D4A-6E67-466B-9059-0E9288AE1DD5}" destId="{D2FC529A-4B3C-48BC-A270-2A494A7B3418}" srcOrd="0" destOrd="0" presId="urn:microsoft.com/office/officeart/2008/layout/HexagonCluster"/>
    <dgm:cxn modelId="{4E51C8F3-14DA-46D1-8E79-3EDC411880EA}" type="presParOf" srcId="{C289CDB4-47CB-4A5C-8DDD-038E4721707B}" destId="{C8189DBB-67E3-4192-9D93-8B1452261DA6}" srcOrd="4" destOrd="0" presId="urn:microsoft.com/office/officeart/2008/layout/HexagonCluster"/>
    <dgm:cxn modelId="{629404AE-9169-4055-BA6B-089BE23A0E4F}" type="presParOf" srcId="{C8189DBB-67E3-4192-9D93-8B1452261DA6}" destId="{6CDE45C0-0B5A-4B23-ACA4-EB53134B5F44}" srcOrd="0" destOrd="0" presId="urn:microsoft.com/office/officeart/2008/layout/HexagonCluster"/>
    <dgm:cxn modelId="{F7730562-AE11-469B-89EB-C9880628E81B}" type="presParOf" srcId="{C289CDB4-47CB-4A5C-8DDD-038E4721707B}" destId="{A182ED08-67CB-4EE6-A81B-E2CFE1535E3A}" srcOrd="5" destOrd="0" presId="urn:microsoft.com/office/officeart/2008/layout/HexagonCluster"/>
    <dgm:cxn modelId="{5E579CA0-3EFC-481E-9D07-C4E821AF3979}" type="presParOf" srcId="{A182ED08-67CB-4EE6-A81B-E2CFE1535E3A}" destId="{87C8D200-2356-4478-9160-2DEC5E7C9125}" srcOrd="0" destOrd="0" presId="urn:microsoft.com/office/officeart/2008/layout/HexagonCluster"/>
    <dgm:cxn modelId="{00E1A10C-05D1-4836-8C89-E32E338F7BA9}" type="presParOf" srcId="{C289CDB4-47CB-4A5C-8DDD-038E4721707B}" destId="{3B6795D6-8423-4C59-A064-6A599CDC7A6E}" srcOrd="6" destOrd="0" presId="urn:microsoft.com/office/officeart/2008/layout/HexagonCluster"/>
    <dgm:cxn modelId="{B3EF2012-A686-47F7-8DFF-DAD95F85BF15}" type="presParOf" srcId="{3B6795D6-8423-4C59-A064-6A599CDC7A6E}" destId="{BBD8884B-C807-4A7D-B815-E0EC7E8B4FCC}" srcOrd="0" destOrd="0" presId="urn:microsoft.com/office/officeart/2008/layout/HexagonCluster"/>
    <dgm:cxn modelId="{3070599C-6916-45B6-9B52-CC62DB42FC56}" type="presParOf" srcId="{C289CDB4-47CB-4A5C-8DDD-038E4721707B}" destId="{CCB3160E-2990-4EA2-BBE4-8D98D9C74505}" srcOrd="7" destOrd="0" presId="urn:microsoft.com/office/officeart/2008/layout/HexagonCluster"/>
    <dgm:cxn modelId="{C15DA107-B5E2-4677-9674-D9DB6D7FB688}" type="presParOf" srcId="{CCB3160E-2990-4EA2-BBE4-8D98D9C74505}" destId="{AB9583E2-B130-4FD3-A487-5B4729821EFA}" srcOrd="0" destOrd="0" presId="urn:microsoft.com/office/officeart/2008/layout/HexagonCluster"/>
    <dgm:cxn modelId="{677F6615-1486-445B-9703-36225F2EEFC4}" type="presParOf" srcId="{C289CDB4-47CB-4A5C-8DDD-038E4721707B}" destId="{EE124CD8-AC29-416D-91A6-611D0DF5D878}" srcOrd="8" destOrd="0" presId="urn:microsoft.com/office/officeart/2008/layout/HexagonCluster"/>
    <dgm:cxn modelId="{786DFDA5-EBCE-4552-A106-383192B90E42}" type="presParOf" srcId="{EE124CD8-AC29-416D-91A6-611D0DF5D878}" destId="{DFE9988F-F97B-4A1E-80FF-A391FDEB1AC2}" srcOrd="0" destOrd="0" presId="urn:microsoft.com/office/officeart/2008/layout/HexagonCluster"/>
    <dgm:cxn modelId="{46872062-7547-445A-BB37-16C39A321ECD}" type="presParOf" srcId="{C289CDB4-47CB-4A5C-8DDD-038E4721707B}" destId="{7B0EFFB2-1F39-4E50-AD30-F01D59A033BE}" srcOrd="9" destOrd="0" presId="urn:microsoft.com/office/officeart/2008/layout/HexagonCluster"/>
    <dgm:cxn modelId="{F424E66E-E647-4B8F-9409-B2483DEEFDFD}" type="presParOf" srcId="{7B0EFFB2-1F39-4E50-AD30-F01D59A033BE}" destId="{65368E0A-755C-41DD-B921-5A839BE5A290}" srcOrd="0" destOrd="0" presId="urn:microsoft.com/office/officeart/2008/layout/HexagonCluster"/>
    <dgm:cxn modelId="{01E14400-A05F-43DD-82F8-7A8485826E30}" type="presParOf" srcId="{C289CDB4-47CB-4A5C-8DDD-038E4721707B}" destId="{FE9D34F4-39CF-47B3-8DB7-57DE1CD70D35}" srcOrd="10" destOrd="0" presId="urn:microsoft.com/office/officeart/2008/layout/HexagonCluster"/>
    <dgm:cxn modelId="{4DB6CDA7-B1E2-4458-866E-1DB401CA0E79}" type="presParOf" srcId="{FE9D34F4-39CF-47B3-8DB7-57DE1CD70D35}" destId="{4F7CBB11-0AC1-494D-90E5-15A032AE1502}" srcOrd="0" destOrd="0" presId="urn:microsoft.com/office/officeart/2008/layout/HexagonCluster"/>
    <dgm:cxn modelId="{1175B140-8856-468C-9F30-BF69671776A1}" type="presParOf" srcId="{C289CDB4-47CB-4A5C-8DDD-038E4721707B}" destId="{CDA5683B-5328-46E1-8C79-4F0A5E46982A}" srcOrd="11" destOrd="0" presId="urn:microsoft.com/office/officeart/2008/layout/HexagonCluster"/>
    <dgm:cxn modelId="{824C592B-3509-473B-9D0B-5916D0F23FD8}" type="presParOf" srcId="{CDA5683B-5328-46E1-8C79-4F0A5E46982A}" destId="{C909F63C-1D27-4A7A-841E-1BCDE3678B6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EE316F-30D8-446F-8F4C-F874B359EAF6}" type="doc">
      <dgm:prSet loTypeId="urn:microsoft.com/office/officeart/2005/8/layout/venn2" loCatId="relationship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8B586BF6-14A1-47ED-BA98-1479F1847583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sz="2400" b="1" dirty="0" smtClean="0">
              <a:solidFill>
                <a:schemeClr val="tx1"/>
              </a:solidFill>
              <a:latin typeface="Cambria" pitchFamily="18" charset="0"/>
            </a:rPr>
            <a:t>ДЕРЖАВНИЙ СТАНДАРТ</a:t>
          </a:r>
          <a:endParaRPr lang="ru-RU" sz="2400" b="1" dirty="0">
            <a:solidFill>
              <a:schemeClr val="tx1"/>
            </a:solidFill>
            <a:latin typeface="Cambria" pitchFamily="18" charset="0"/>
          </a:endParaRPr>
        </a:p>
      </dgm:t>
    </dgm:pt>
    <dgm:pt modelId="{33ACD1D8-0761-4DC3-B368-FD86E912EA83}" type="parTrans" cxnId="{6E2DEDDA-35F0-4EE5-851A-953C955C8C62}">
      <dgm:prSet/>
      <dgm:spPr/>
      <dgm:t>
        <a:bodyPr/>
        <a:lstStyle/>
        <a:p>
          <a:pPr algn="ctr"/>
          <a:endParaRPr lang="ru-RU"/>
        </a:p>
      </dgm:t>
    </dgm:pt>
    <dgm:pt modelId="{64FF6434-ED1D-4CF6-B67B-B5439F43E54A}" type="sibTrans" cxnId="{6E2DEDDA-35F0-4EE5-851A-953C955C8C62}">
      <dgm:prSet/>
      <dgm:spPr/>
      <dgm:t>
        <a:bodyPr/>
        <a:lstStyle/>
        <a:p>
          <a:pPr algn="ctr"/>
          <a:endParaRPr lang="ru-RU"/>
        </a:p>
      </dgm:t>
    </dgm:pt>
    <dgm:pt modelId="{5079CB6C-20DE-4650-B925-7850BE416545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uk-UA" sz="2400" b="1" dirty="0" smtClean="0">
              <a:solidFill>
                <a:schemeClr val="bg1"/>
              </a:solidFill>
              <a:latin typeface="Cambria" pitchFamily="18" charset="0"/>
            </a:rPr>
            <a:t>БАЗОВИЙ НАВЧАЛЬНИЙ ПЛАН</a:t>
          </a:r>
          <a:endParaRPr lang="ru-RU" sz="2400" b="1" dirty="0">
            <a:solidFill>
              <a:schemeClr val="bg1"/>
            </a:solidFill>
            <a:latin typeface="Cambria" pitchFamily="18" charset="0"/>
          </a:endParaRPr>
        </a:p>
      </dgm:t>
    </dgm:pt>
    <dgm:pt modelId="{64B0C6C7-FBC7-4212-9C09-BFE4E0A24E6E}" type="parTrans" cxnId="{D2D85134-7417-431A-8387-4DA77AE630BF}">
      <dgm:prSet/>
      <dgm:spPr/>
      <dgm:t>
        <a:bodyPr/>
        <a:lstStyle/>
        <a:p>
          <a:pPr algn="ctr"/>
          <a:endParaRPr lang="ru-RU"/>
        </a:p>
      </dgm:t>
    </dgm:pt>
    <dgm:pt modelId="{885B13D3-D2D4-4473-BC01-173F168C8A8D}" type="sibTrans" cxnId="{D2D85134-7417-431A-8387-4DA77AE630BF}">
      <dgm:prSet/>
      <dgm:spPr/>
      <dgm:t>
        <a:bodyPr/>
        <a:lstStyle/>
        <a:p>
          <a:pPr algn="ctr"/>
          <a:endParaRPr lang="ru-RU"/>
        </a:p>
      </dgm:t>
    </dgm:pt>
    <dgm:pt modelId="{90C131D4-2E3D-4A7B-8683-A1F65E43ED5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sz="2400" b="1" dirty="0" smtClean="0">
              <a:solidFill>
                <a:schemeClr val="tx1"/>
              </a:solidFill>
              <a:latin typeface="Cambria" pitchFamily="18" charset="0"/>
            </a:rPr>
            <a:t>ТИПОВА ОСВІТНЯ ПРОГРАМА</a:t>
          </a:r>
          <a:endParaRPr lang="ru-RU" sz="2400" b="1" dirty="0">
            <a:solidFill>
              <a:schemeClr val="tx1"/>
            </a:solidFill>
            <a:latin typeface="Cambria" pitchFamily="18" charset="0"/>
          </a:endParaRPr>
        </a:p>
      </dgm:t>
    </dgm:pt>
    <dgm:pt modelId="{8F01105C-E844-4175-B9AE-675AB0ACA300}" type="parTrans" cxnId="{0F7C3655-ED58-427E-923B-BF34307ADA82}">
      <dgm:prSet/>
      <dgm:spPr/>
      <dgm:t>
        <a:bodyPr/>
        <a:lstStyle/>
        <a:p>
          <a:pPr algn="ctr"/>
          <a:endParaRPr lang="ru-RU"/>
        </a:p>
      </dgm:t>
    </dgm:pt>
    <dgm:pt modelId="{0ADE1B68-4DD1-4F9A-A6AE-73F4B0B642A5}" type="sibTrans" cxnId="{0F7C3655-ED58-427E-923B-BF34307ADA82}">
      <dgm:prSet/>
      <dgm:spPr/>
      <dgm:t>
        <a:bodyPr/>
        <a:lstStyle/>
        <a:p>
          <a:pPr algn="ctr"/>
          <a:endParaRPr lang="ru-RU"/>
        </a:p>
      </dgm:t>
    </dgm:pt>
    <dgm:pt modelId="{CB88B92C-4D41-4F32-B089-0379A02A02F4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uk-UA" sz="2400" b="1" dirty="0" smtClean="0">
              <a:solidFill>
                <a:srgbClr val="000000"/>
              </a:solidFill>
              <a:latin typeface="Cambria" pitchFamily="18" charset="0"/>
            </a:rPr>
            <a:t>ТИПОВИЙ НАВЧАЛЬНИЙ ПЛАН</a:t>
          </a:r>
          <a:endParaRPr lang="ru-RU" sz="2400" b="1" dirty="0">
            <a:solidFill>
              <a:srgbClr val="000000"/>
            </a:solidFill>
            <a:latin typeface="Cambria" pitchFamily="18" charset="0"/>
          </a:endParaRPr>
        </a:p>
      </dgm:t>
    </dgm:pt>
    <dgm:pt modelId="{346E495F-2D7C-4D3B-A628-064D1A94A8F3}" type="parTrans" cxnId="{E1B1E582-8963-481D-93ED-FCD600249612}">
      <dgm:prSet/>
      <dgm:spPr/>
      <dgm:t>
        <a:bodyPr/>
        <a:lstStyle/>
        <a:p>
          <a:pPr algn="ctr"/>
          <a:endParaRPr lang="ru-RU"/>
        </a:p>
      </dgm:t>
    </dgm:pt>
    <dgm:pt modelId="{66CFB9C4-F2EC-475F-BBE3-B5D0F8D662FC}" type="sibTrans" cxnId="{E1B1E582-8963-481D-93ED-FCD600249612}">
      <dgm:prSet/>
      <dgm:spPr/>
      <dgm:t>
        <a:bodyPr/>
        <a:lstStyle/>
        <a:p>
          <a:pPr algn="ctr"/>
          <a:endParaRPr lang="ru-RU"/>
        </a:p>
      </dgm:t>
    </dgm:pt>
    <dgm:pt modelId="{0B1074A2-44B0-4633-850E-108B0719A518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uk-UA" sz="2400" b="1" dirty="0" smtClean="0">
              <a:solidFill>
                <a:srgbClr val="000000"/>
              </a:solidFill>
              <a:latin typeface="Cambria" pitchFamily="18" charset="0"/>
            </a:rPr>
            <a:t>ОСВІТНІ ПРОГРАМИ</a:t>
          </a:r>
          <a:endParaRPr lang="ru-RU" sz="2400" b="1" dirty="0">
            <a:solidFill>
              <a:srgbClr val="000000"/>
            </a:solidFill>
            <a:latin typeface="Cambria" pitchFamily="18" charset="0"/>
          </a:endParaRPr>
        </a:p>
      </dgm:t>
    </dgm:pt>
    <dgm:pt modelId="{EE8D67F7-3A7F-4034-ADFE-9A0E23AF52E6}" type="parTrans" cxnId="{E67EC3FF-B117-4DCF-9A60-E43C0C6C2825}">
      <dgm:prSet/>
      <dgm:spPr/>
      <dgm:t>
        <a:bodyPr/>
        <a:lstStyle/>
        <a:p>
          <a:pPr algn="ctr"/>
          <a:endParaRPr lang="ru-RU"/>
        </a:p>
      </dgm:t>
    </dgm:pt>
    <dgm:pt modelId="{7511488A-3B91-4BAD-A3F5-8D06E5FBA4F4}" type="sibTrans" cxnId="{E67EC3FF-B117-4DCF-9A60-E43C0C6C2825}">
      <dgm:prSet/>
      <dgm:spPr/>
      <dgm:t>
        <a:bodyPr/>
        <a:lstStyle/>
        <a:p>
          <a:pPr algn="ctr"/>
          <a:endParaRPr lang="ru-RU"/>
        </a:p>
      </dgm:t>
    </dgm:pt>
    <dgm:pt modelId="{CEEC80F0-92ED-40C8-B527-74CFF53766B9}">
      <dgm:prSet phldrT="[Текст]" custT="1"/>
      <dgm:spPr>
        <a:solidFill>
          <a:srgbClr val="92D050"/>
        </a:solidFill>
      </dgm:spPr>
      <dgm:t>
        <a:bodyPr/>
        <a:lstStyle/>
        <a:p>
          <a:pPr algn="ctr"/>
          <a:r>
            <a:rPr lang="uk-UA" sz="2100" b="1" dirty="0" smtClean="0">
              <a:solidFill>
                <a:srgbClr val="000000"/>
              </a:solidFill>
              <a:latin typeface="Cambria" pitchFamily="18" charset="0"/>
            </a:rPr>
            <a:t>МОДЕЛЬНІ, АВТОРСЬКІ НАВЧАЛЬНІ ПРОГРАМИ</a:t>
          </a:r>
          <a:endParaRPr lang="ru-RU" sz="2100" b="1" dirty="0">
            <a:solidFill>
              <a:srgbClr val="000000"/>
            </a:solidFill>
            <a:latin typeface="Cambria" pitchFamily="18" charset="0"/>
          </a:endParaRPr>
        </a:p>
      </dgm:t>
    </dgm:pt>
    <dgm:pt modelId="{F3F72507-8CE2-4DA8-8178-6F89FC2B9BDA}" type="parTrans" cxnId="{415FF156-ABCF-4B51-9E35-E53F4882699C}">
      <dgm:prSet/>
      <dgm:spPr/>
      <dgm:t>
        <a:bodyPr/>
        <a:lstStyle/>
        <a:p>
          <a:pPr algn="ctr"/>
          <a:endParaRPr lang="ru-RU"/>
        </a:p>
      </dgm:t>
    </dgm:pt>
    <dgm:pt modelId="{338CFAA2-EB1B-44D3-A2D5-7DFDD5B29834}" type="sibTrans" cxnId="{415FF156-ABCF-4B51-9E35-E53F4882699C}">
      <dgm:prSet/>
      <dgm:spPr/>
      <dgm:t>
        <a:bodyPr/>
        <a:lstStyle/>
        <a:p>
          <a:pPr algn="ctr"/>
          <a:endParaRPr lang="ru-RU"/>
        </a:p>
      </dgm:t>
    </dgm:pt>
    <dgm:pt modelId="{0418AFBF-D02B-4C34-BA85-FBF540667B2E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uk-UA" sz="2400" b="1" dirty="0" smtClean="0">
              <a:solidFill>
                <a:srgbClr val="000000"/>
              </a:solidFill>
              <a:latin typeface="Cambria" pitchFamily="18" charset="0"/>
            </a:rPr>
            <a:t>РОБОЧІ НАВЧАЛЬНІ ПЛАНИ</a:t>
          </a:r>
          <a:endParaRPr lang="ru-RU" sz="2400" b="1" dirty="0">
            <a:solidFill>
              <a:srgbClr val="000000"/>
            </a:solidFill>
            <a:latin typeface="Cambria" pitchFamily="18" charset="0"/>
          </a:endParaRPr>
        </a:p>
      </dgm:t>
    </dgm:pt>
    <dgm:pt modelId="{466CD340-B442-4AF2-AC99-5F795762DAD5}" type="parTrans" cxnId="{89BFC060-98A0-4D7A-8C43-1A97EA7C565D}">
      <dgm:prSet/>
      <dgm:spPr/>
      <dgm:t>
        <a:bodyPr/>
        <a:lstStyle/>
        <a:p>
          <a:pPr algn="ctr"/>
          <a:endParaRPr lang="ru-RU"/>
        </a:p>
      </dgm:t>
    </dgm:pt>
    <dgm:pt modelId="{7C9F98B1-47DE-4016-90D3-FB8745A68C0F}" type="sibTrans" cxnId="{89BFC060-98A0-4D7A-8C43-1A97EA7C565D}">
      <dgm:prSet/>
      <dgm:spPr/>
      <dgm:t>
        <a:bodyPr/>
        <a:lstStyle/>
        <a:p>
          <a:pPr algn="ctr"/>
          <a:endParaRPr lang="ru-RU"/>
        </a:p>
      </dgm:t>
    </dgm:pt>
    <dgm:pt modelId="{AF21752B-651F-414B-873F-6658D097FCD1}" type="pres">
      <dgm:prSet presAssocID="{D0EE316F-30D8-446F-8F4C-F874B359EAF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004FB3-B625-4F79-8866-21559C2216EA}" type="pres">
      <dgm:prSet presAssocID="{D0EE316F-30D8-446F-8F4C-F874B359EAF6}" presName="comp1" presStyleCnt="0"/>
      <dgm:spPr/>
    </dgm:pt>
    <dgm:pt modelId="{058C5D22-10B1-48DF-9F7B-8A5AF003EC18}" type="pres">
      <dgm:prSet presAssocID="{D0EE316F-30D8-446F-8F4C-F874B359EAF6}" presName="circle1" presStyleLbl="node1" presStyleIdx="0" presStyleCnt="7" custScaleX="134547"/>
      <dgm:spPr/>
      <dgm:t>
        <a:bodyPr/>
        <a:lstStyle/>
        <a:p>
          <a:endParaRPr lang="ru-RU"/>
        </a:p>
      </dgm:t>
    </dgm:pt>
    <dgm:pt modelId="{D2E788ED-EB91-4E8D-A650-EAB029BCF5E3}" type="pres">
      <dgm:prSet presAssocID="{D0EE316F-30D8-446F-8F4C-F874B359EAF6}" presName="c1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750B4-0205-49B5-B849-B37004979A5B}" type="pres">
      <dgm:prSet presAssocID="{D0EE316F-30D8-446F-8F4C-F874B359EAF6}" presName="comp2" presStyleCnt="0"/>
      <dgm:spPr/>
    </dgm:pt>
    <dgm:pt modelId="{9FC940D4-B81C-4C86-B149-1B374DE13A36}" type="pres">
      <dgm:prSet presAssocID="{D0EE316F-30D8-446F-8F4C-F874B359EAF6}" presName="circle2" presStyleLbl="node1" presStyleIdx="1" presStyleCnt="7" custScaleX="155882" custScaleY="100179"/>
      <dgm:spPr/>
      <dgm:t>
        <a:bodyPr/>
        <a:lstStyle/>
        <a:p>
          <a:endParaRPr lang="ru-RU"/>
        </a:p>
      </dgm:t>
    </dgm:pt>
    <dgm:pt modelId="{1F09DAF0-9E1E-412A-8550-AAEFD342EB19}" type="pres">
      <dgm:prSet presAssocID="{D0EE316F-30D8-446F-8F4C-F874B359EAF6}" presName="c2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F7392A-C1CB-4035-9AE4-3B9F199A676F}" type="pres">
      <dgm:prSet presAssocID="{D0EE316F-30D8-446F-8F4C-F874B359EAF6}" presName="comp3" presStyleCnt="0"/>
      <dgm:spPr/>
    </dgm:pt>
    <dgm:pt modelId="{A9C1E855-54F4-4EB4-8A3C-12421565628A}" type="pres">
      <dgm:prSet presAssocID="{D0EE316F-30D8-446F-8F4C-F874B359EAF6}" presName="circle3" presStyleLbl="node1" presStyleIdx="2" presStyleCnt="7" custScaleX="167857" custScaleY="101079" custLinFactNeighborX="-1786"/>
      <dgm:spPr/>
      <dgm:t>
        <a:bodyPr/>
        <a:lstStyle/>
        <a:p>
          <a:endParaRPr lang="ru-RU"/>
        </a:p>
      </dgm:t>
    </dgm:pt>
    <dgm:pt modelId="{28E0344B-E288-449C-A0F8-5C02EAE8F48E}" type="pres">
      <dgm:prSet presAssocID="{D0EE316F-30D8-446F-8F4C-F874B359EAF6}" presName="c3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20AD4-CB9E-4B62-92EE-0C4C94ED8997}" type="pres">
      <dgm:prSet presAssocID="{D0EE316F-30D8-446F-8F4C-F874B359EAF6}" presName="comp4" presStyleCnt="0"/>
      <dgm:spPr/>
    </dgm:pt>
    <dgm:pt modelId="{2BA1D234-CE0A-440C-830D-EE25F4D41366}" type="pres">
      <dgm:prSet presAssocID="{D0EE316F-30D8-446F-8F4C-F874B359EAF6}" presName="circle4" presStyleLbl="node1" presStyleIdx="3" presStyleCnt="7" custScaleX="195454" custScaleY="97924" custLinFactNeighborX="0" custLinFactNeighborY="-2273"/>
      <dgm:spPr/>
      <dgm:t>
        <a:bodyPr/>
        <a:lstStyle/>
        <a:p>
          <a:endParaRPr lang="ru-RU"/>
        </a:p>
      </dgm:t>
    </dgm:pt>
    <dgm:pt modelId="{6ECF046F-6D6D-46BE-BDA7-45BF339C4436}" type="pres">
      <dgm:prSet presAssocID="{D0EE316F-30D8-446F-8F4C-F874B359EAF6}" presName="c4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64FEA-9BCE-4A9E-8E2A-339304F2A77E}" type="pres">
      <dgm:prSet presAssocID="{D0EE316F-30D8-446F-8F4C-F874B359EAF6}" presName="comp5" presStyleCnt="0"/>
      <dgm:spPr/>
    </dgm:pt>
    <dgm:pt modelId="{D9BEEDAF-7175-4D55-96BA-5970BBB2155C}" type="pres">
      <dgm:prSet presAssocID="{D0EE316F-30D8-446F-8F4C-F874B359EAF6}" presName="circle5" presStyleLbl="node1" presStyleIdx="4" presStyleCnt="7" custScaleX="210843" custScaleY="99251"/>
      <dgm:spPr/>
      <dgm:t>
        <a:bodyPr/>
        <a:lstStyle/>
        <a:p>
          <a:endParaRPr lang="ru-RU"/>
        </a:p>
      </dgm:t>
    </dgm:pt>
    <dgm:pt modelId="{AF76EF20-0E46-4560-B399-6034FF8B68BD}" type="pres">
      <dgm:prSet presAssocID="{D0EE316F-30D8-446F-8F4C-F874B359EAF6}" presName="c5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9B6A9-2B55-4DB1-ACDD-986C480E460B}" type="pres">
      <dgm:prSet presAssocID="{D0EE316F-30D8-446F-8F4C-F874B359EAF6}" presName="comp6" presStyleCnt="0"/>
      <dgm:spPr/>
    </dgm:pt>
    <dgm:pt modelId="{EBCE7D3C-657C-48A5-A99D-895D8B406742}" type="pres">
      <dgm:prSet presAssocID="{D0EE316F-30D8-446F-8F4C-F874B359EAF6}" presName="circle6" presStyleLbl="node1" presStyleIdx="5" presStyleCnt="7" custScaleX="309152" custScaleY="110608"/>
      <dgm:spPr/>
      <dgm:t>
        <a:bodyPr/>
        <a:lstStyle/>
        <a:p>
          <a:endParaRPr lang="ru-RU"/>
        </a:p>
      </dgm:t>
    </dgm:pt>
    <dgm:pt modelId="{92A4F1F9-D9D7-4F42-B443-220515053A43}" type="pres">
      <dgm:prSet presAssocID="{D0EE316F-30D8-446F-8F4C-F874B359EAF6}" presName="c6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7EA56-CBFF-4016-9273-D885FD9D8717}" type="pres">
      <dgm:prSet presAssocID="{D0EE316F-30D8-446F-8F4C-F874B359EAF6}" presName="comp7" presStyleCnt="0"/>
      <dgm:spPr/>
    </dgm:pt>
    <dgm:pt modelId="{E7D1A049-B5DA-487B-A64E-D6F0EEFCEEE9}" type="pres">
      <dgm:prSet presAssocID="{D0EE316F-30D8-446F-8F4C-F874B359EAF6}" presName="circle7" presStyleLbl="node1" presStyleIdx="6" presStyleCnt="7" custScaleX="444721" custScaleY="102604" custLinFactNeighborX="0" custLinFactNeighborY="8356"/>
      <dgm:spPr/>
      <dgm:t>
        <a:bodyPr/>
        <a:lstStyle/>
        <a:p>
          <a:endParaRPr lang="ru-RU"/>
        </a:p>
      </dgm:t>
    </dgm:pt>
    <dgm:pt modelId="{09023995-5AA3-442F-AEFA-79F6DD8C8B29}" type="pres">
      <dgm:prSet presAssocID="{D0EE316F-30D8-446F-8F4C-F874B359EAF6}" presName="c7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92555B-563D-4639-99BC-2A69379D4111}" type="presOf" srcId="{0B1074A2-44B0-4633-850E-108B0719A518}" destId="{AF76EF20-0E46-4560-B399-6034FF8B68BD}" srcOrd="1" destOrd="0" presId="urn:microsoft.com/office/officeart/2005/8/layout/venn2"/>
    <dgm:cxn modelId="{761A23AE-84A0-4CE1-ACB8-8D627DD049BF}" type="presOf" srcId="{5079CB6C-20DE-4650-B925-7850BE416545}" destId="{1F09DAF0-9E1E-412A-8550-AAEFD342EB19}" srcOrd="1" destOrd="0" presId="urn:microsoft.com/office/officeart/2005/8/layout/venn2"/>
    <dgm:cxn modelId="{415FF156-ABCF-4B51-9E35-E53F4882699C}" srcId="{D0EE316F-30D8-446F-8F4C-F874B359EAF6}" destId="{CEEC80F0-92ED-40C8-B527-74CFF53766B9}" srcOrd="6" destOrd="0" parTransId="{F3F72507-8CE2-4DA8-8178-6F89FC2B9BDA}" sibTransId="{338CFAA2-EB1B-44D3-A2D5-7DFDD5B29834}"/>
    <dgm:cxn modelId="{1E27ED30-91F5-4C41-82B4-37A1E8C344D7}" type="presOf" srcId="{CEEC80F0-92ED-40C8-B527-74CFF53766B9}" destId="{09023995-5AA3-442F-AEFA-79F6DD8C8B29}" srcOrd="1" destOrd="0" presId="urn:microsoft.com/office/officeart/2005/8/layout/venn2"/>
    <dgm:cxn modelId="{6E2DEDDA-35F0-4EE5-851A-953C955C8C62}" srcId="{D0EE316F-30D8-446F-8F4C-F874B359EAF6}" destId="{8B586BF6-14A1-47ED-BA98-1479F1847583}" srcOrd="0" destOrd="0" parTransId="{33ACD1D8-0761-4DC3-B368-FD86E912EA83}" sibTransId="{64FF6434-ED1D-4CF6-B67B-B5439F43E54A}"/>
    <dgm:cxn modelId="{0F7C3655-ED58-427E-923B-BF34307ADA82}" srcId="{D0EE316F-30D8-446F-8F4C-F874B359EAF6}" destId="{90C131D4-2E3D-4A7B-8683-A1F65E43ED52}" srcOrd="2" destOrd="0" parTransId="{8F01105C-E844-4175-B9AE-675AB0ACA300}" sibTransId="{0ADE1B68-4DD1-4F9A-A6AE-73F4B0B642A5}"/>
    <dgm:cxn modelId="{3AE5D8B4-EBF4-478F-900E-F1DECE899677}" type="presOf" srcId="{8B586BF6-14A1-47ED-BA98-1479F1847583}" destId="{058C5D22-10B1-48DF-9F7B-8A5AF003EC18}" srcOrd="0" destOrd="0" presId="urn:microsoft.com/office/officeart/2005/8/layout/venn2"/>
    <dgm:cxn modelId="{2157E788-D890-467B-A0D3-0028145C0A12}" type="presOf" srcId="{CB88B92C-4D41-4F32-B089-0379A02A02F4}" destId="{2BA1D234-CE0A-440C-830D-EE25F4D41366}" srcOrd="0" destOrd="0" presId="urn:microsoft.com/office/officeart/2005/8/layout/venn2"/>
    <dgm:cxn modelId="{D2D85134-7417-431A-8387-4DA77AE630BF}" srcId="{D0EE316F-30D8-446F-8F4C-F874B359EAF6}" destId="{5079CB6C-20DE-4650-B925-7850BE416545}" srcOrd="1" destOrd="0" parTransId="{64B0C6C7-FBC7-4212-9C09-BFE4E0A24E6E}" sibTransId="{885B13D3-D2D4-4473-BC01-173F168C8A8D}"/>
    <dgm:cxn modelId="{508218DF-514F-4727-B0AE-964301181A30}" type="presOf" srcId="{D0EE316F-30D8-446F-8F4C-F874B359EAF6}" destId="{AF21752B-651F-414B-873F-6658D097FCD1}" srcOrd="0" destOrd="0" presId="urn:microsoft.com/office/officeart/2005/8/layout/venn2"/>
    <dgm:cxn modelId="{81D7C91C-60FA-4BB3-83C3-D64FFAC0305C}" type="presOf" srcId="{90C131D4-2E3D-4A7B-8683-A1F65E43ED52}" destId="{28E0344B-E288-449C-A0F8-5C02EAE8F48E}" srcOrd="1" destOrd="0" presId="urn:microsoft.com/office/officeart/2005/8/layout/venn2"/>
    <dgm:cxn modelId="{89BFC060-98A0-4D7A-8C43-1A97EA7C565D}" srcId="{D0EE316F-30D8-446F-8F4C-F874B359EAF6}" destId="{0418AFBF-D02B-4C34-BA85-FBF540667B2E}" srcOrd="5" destOrd="0" parTransId="{466CD340-B442-4AF2-AC99-5F795762DAD5}" sibTransId="{7C9F98B1-47DE-4016-90D3-FB8745A68C0F}"/>
    <dgm:cxn modelId="{F75FB130-5694-4BDB-B8F8-953BA3617A50}" type="presOf" srcId="{CEEC80F0-92ED-40C8-B527-74CFF53766B9}" destId="{E7D1A049-B5DA-487B-A64E-D6F0EEFCEEE9}" srcOrd="0" destOrd="0" presId="urn:microsoft.com/office/officeart/2005/8/layout/venn2"/>
    <dgm:cxn modelId="{EACB0809-035E-43F1-9023-432B727F5845}" type="presOf" srcId="{0B1074A2-44B0-4633-850E-108B0719A518}" destId="{D9BEEDAF-7175-4D55-96BA-5970BBB2155C}" srcOrd="0" destOrd="0" presId="urn:microsoft.com/office/officeart/2005/8/layout/venn2"/>
    <dgm:cxn modelId="{D128114C-F969-4EE9-9743-F17FBFE6C94A}" type="presOf" srcId="{8B586BF6-14A1-47ED-BA98-1479F1847583}" destId="{D2E788ED-EB91-4E8D-A650-EAB029BCF5E3}" srcOrd="1" destOrd="0" presId="urn:microsoft.com/office/officeart/2005/8/layout/venn2"/>
    <dgm:cxn modelId="{E1B1E582-8963-481D-93ED-FCD600249612}" srcId="{D0EE316F-30D8-446F-8F4C-F874B359EAF6}" destId="{CB88B92C-4D41-4F32-B089-0379A02A02F4}" srcOrd="3" destOrd="0" parTransId="{346E495F-2D7C-4D3B-A628-064D1A94A8F3}" sibTransId="{66CFB9C4-F2EC-475F-BBE3-B5D0F8D662FC}"/>
    <dgm:cxn modelId="{B6564726-96DE-4BED-9081-044969F7D6A5}" type="presOf" srcId="{5079CB6C-20DE-4650-B925-7850BE416545}" destId="{9FC940D4-B81C-4C86-B149-1B374DE13A36}" srcOrd="0" destOrd="0" presId="urn:microsoft.com/office/officeart/2005/8/layout/venn2"/>
    <dgm:cxn modelId="{D154D410-5B9E-4A71-B9FC-3A1D470952A2}" type="presOf" srcId="{0418AFBF-D02B-4C34-BA85-FBF540667B2E}" destId="{EBCE7D3C-657C-48A5-A99D-895D8B406742}" srcOrd="0" destOrd="0" presId="urn:microsoft.com/office/officeart/2005/8/layout/venn2"/>
    <dgm:cxn modelId="{E67EC3FF-B117-4DCF-9A60-E43C0C6C2825}" srcId="{D0EE316F-30D8-446F-8F4C-F874B359EAF6}" destId="{0B1074A2-44B0-4633-850E-108B0719A518}" srcOrd="4" destOrd="0" parTransId="{EE8D67F7-3A7F-4034-ADFE-9A0E23AF52E6}" sibTransId="{7511488A-3B91-4BAD-A3F5-8D06E5FBA4F4}"/>
    <dgm:cxn modelId="{51FDA244-79BC-425B-8F08-672145111ED1}" type="presOf" srcId="{CB88B92C-4D41-4F32-B089-0379A02A02F4}" destId="{6ECF046F-6D6D-46BE-BDA7-45BF339C4436}" srcOrd="1" destOrd="0" presId="urn:microsoft.com/office/officeart/2005/8/layout/venn2"/>
    <dgm:cxn modelId="{1C3C4EA3-D308-43B5-8254-864384348146}" type="presOf" srcId="{0418AFBF-D02B-4C34-BA85-FBF540667B2E}" destId="{92A4F1F9-D9D7-4F42-B443-220515053A43}" srcOrd="1" destOrd="0" presId="urn:microsoft.com/office/officeart/2005/8/layout/venn2"/>
    <dgm:cxn modelId="{7EA7A782-2F85-4DCE-81E7-343442BC4AEA}" type="presOf" srcId="{90C131D4-2E3D-4A7B-8683-A1F65E43ED52}" destId="{A9C1E855-54F4-4EB4-8A3C-12421565628A}" srcOrd="0" destOrd="0" presId="urn:microsoft.com/office/officeart/2005/8/layout/venn2"/>
    <dgm:cxn modelId="{B0904176-7BFC-4ABE-8005-3A71E4369949}" type="presParOf" srcId="{AF21752B-651F-414B-873F-6658D097FCD1}" destId="{DA004FB3-B625-4F79-8866-21559C2216EA}" srcOrd="0" destOrd="0" presId="urn:microsoft.com/office/officeart/2005/8/layout/venn2"/>
    <dgm:cxn modelId="{9E734D7F-8E9A-4AC4-87AC-EC7998746A4D}" type="presParOf" srcId="{DA004FB3-B625-4F79-8866-21559C2216EA}" destId="{058C5D22-10B1-48DF-9F7B-8A5AF003EC18}" srcOrd="0" destOrd="0" presId="urn:microsoft.com/office/officeart/2005/8/layout/venn2"/>
    <dgm:cxn modelId="{505E1306-C5FC-4B2C-A44B-BEDE1BB2776F}" type="presParOf" srcId="{DA004FB3-B625-4F79-8866-21559C2216EA}" destId="{D2E788ED-EB91-4E8D-A650-EAB029BCF5E3}" srcOrd="1" destOrd="0" presId="urn:microsoft.com/office/officeart/2005/8/layout/venn2"/>
    <dgm:cxn modelId="{5D95792B-FBF3-4526-A40F-831AF384D2BB}" type="presParOf" srcId="{AF21752B-651F-414B-873F-6658D097FCD1}" destId="{8F8750B4-0205-49B5-B849-B37004979A5B}" srcOrd="1" destOrd="0" presId="urn:microsoft.com/office/officeart/2005/8/layout/venn2"/>
    <dgm:cxn modelId="{36F36F80-3885-4EA3-AC8B-07A63FBE4BE0}" type="presParOf" srcId="{8F8750B4-0205-49B5-B849-B37004979A5B}" destId="{9FC940D4-B81C-4C86-B149-1B374DE13A36}" srcOrd="0" destOrd="0" presId="urn:microsoft.com/office/officeart/2005/8/layout/venn2"/>
    <dgm:cxn modelId="{04BFE7F5-73D0-4575-AE2C-A87E7E5B7D96}" type="presParOf" srcId="{8F8750B4-0205-49B5-B849-B37004979A5B}" destId="{1F09DAF0-9E1E-412A-8550-AAEFD342EB19}" srcOrd="1" destOrd="0" presId="urn:microsoft.com/office/officeart/2005/8/layout/venn2"/>
    <dgm:cxn modelId="{934EB926-0031-4502-B275-A499421553DA}" type="presParOf" srcId="{AF21752B-651F-414B-873F-6658D097FCD1}" destId="{7EF7392A-C1CB-4035-9AE4-3B9F199A676F}" srcOrd="2" destOrd="0" presId="urn:microsoft.com/office/officeart/2005/8/layout/venn2"/>
    <dgm:cxn modelId="{C63B348B-89B2-4BF9-94CB-EDE169A1FF62}" type="presParOf" srcId="{7EF7392A-C1CB-4035-9AE4-3B9F199A676F}" destId="{A9C1E855-54F4-4EB4-8A3C-12421565628A}" srcOrd="0" destOrd="0" presId="urn:microsoft.com/office/officeart/2005/8/layout/venn2"/>
    <dgm:cxn modelId="{79FD581A-5405-49EA-9F11-6B6D509C2A83}" type="presParOf" srcId="{7EF7392A-C1CB-4035-9AE4-3B9F199A676F}" destId="{28E0344B-E288-449C-A0F8-5C02EAE8F48E}" srcOrd="1" destOrd="0" presId="urn:microsoft.com/office/officeart/2005/8/layout/venn2"/>
    <dgm:cxn modelId="{8F6123B9-501F-4117-AE2B-C4CD7FF7F495}" type="presParOf" srcId="{AF21752B-651F-414B-873F-6658D097FCD1}" destId="{BE420AD4-CB9E-4B62-92EE-0C4C94ED8997}" srcOrd="3" destOrd="0" presId="urn:microsoft.com/office/officeart/2005/8/layout/venn2"/>
    <dgm:cxn modelId="{53C48FFA-777A-47DA-98E8-0381ED735FEF}" type="presParOf" srcId="{BE420AD4-CB9E-4B62-92EE-0C4C94ED8997}" destId="{2BA1D234-CE0A-440C-830D-EE25F4D41366}" srcOrd="0" destOrd="0" presId="urn:microsoft.com/office/officeart/2005/8/layout/venn2"/>
    <dgm:cxn modelId="{F1ADE759-D74B-4820-A3D9-BCE0F09CDF7C}" type="presParOf" srcId="{BE420AD4-CB9E-4B62-92EE-0C4C94ED8997}" destId="{6ECF046F-6D6D-46BE-BDA7-45BF339C4436}" srcOrd="1" destOrd="0" presId="urn:microsoft.com/office/officeart/2005/8/layout/venn2"/>
    <dgm:cxn modelId="{4936E5D1-CCFC-4D32-BEC2-A3A19E2247DE}" type="presParOf" srcId="{AF21752B-651F-414B-873F-6658D097FCD1}" destId="{86464FEA-9BCE-4A9E-8E2A-339304F2A77E}" srcOrd="4" destOrd="0" presId="urn:microsoft.com/office/officeart/2005/8/layout/venn2"/>
    <dgm:cxn modelId="{85888C39-BD01-4BB6-AA97-B9F359072306}" type="presParOf" srcId="{86464FEA-9BCE-4A9E-8E2A-339304F2A77E}" destId="{D9BEEDAF-7175-4D55-96BA-5970BBB2155C}" srcOrd="0" destOrd="0" presId="urn:microsoft.com/office/officeart/2005/8/layout/venn2"/>
    <dgm:cxn modelId="{5ADF8E18-2228-4E49-B8F1-837B523A1D3E}" type="presParOf" srcId="{86464FEA-9BCE-4A9E-8E2A-339304F2A77E}" destId="{AF76EF20-0E46-4560-B399-6034FF8B68BD}" srcOrd="1" destOrd="0" presId="urn:microsoft.com/office/officeart/2005/8/layout/venn2"/>
    <dgm:cxn modelId="{C0FAE5B2-7ECB-458E-B3AC-436B476D9401}" type="presParOf" srcId="{AF21752B-651F-414B-873F-6658D097FCD1}" destId="{7009B6A9-2B55-4DB1-ACDD-986C480E460B}" srcOrd="5" destOrd="0" presId="urn:microsoft.com/office/officeart/2005/8/layout/venn2"/>
    <dgm:cxn modelId="{DD038DEC-E9DD-4A54-A5AD-00CD5EBAC4E3}" type="presParOf" srcId="{7009B6A9-2B55-4DB1-ACDD-986C480E460B}" destId="{EBCE7D3C-657C-48A5-A99D-895D8B406742}" srcOrd="0" destOrd="0" presId="urn:microsoft.com/office/officeart/2005/8/layout/venn2"/>
    <dgm:cxn modelId="{B4E154A2-A5EE-4BA7-9BB4-23DF0BFCF510}" type="presParOf" srcId="{7009B6A9-2B55-4DB1-ACDD-986C480E460B}" destId="{92A4F1F9-D9D7-4F42-B443-220515053A43}" srcOrd="1" destOrd="0" presId="urn:microsoft.com/office/officeart/2005/8/layout/venn2"/>
    <dgm:cxn modelId="{1A922B6B-43C4-4541-871F-F5E74332DA4D}" type="presParOf" srcId="{AF21752B-651F-414B-873F-6658D097FCD1}" destId="{9D67EA56-CBFF-4016-9273-D885FD9D8717}" srcOrd="6" destOrd="0" presId="urn:microsoft.com/office/officeart/2005/8/layout/venn2"/>
    <dgm:cxn modelId="{A90D20D8-350E-468A-9D50-D2090E0EFC42}" type="presParOf" srcId="{9D67EA56-CBFF-4016-9273-D885FD9D8717}" destId="{E7D1A049-B5DA-487B-A64E-D6F0EEFCEEE9}" srcOrd="0" destOrd="0" presId="urn:microsoft.com/office/officeart/2005/8/layout/venn2"/>
    <dgm:cxn modelId="{5A3D412A-F78C-43B9-91CD-EAABC4E11465}" type="presParOf" srcId="{9D67EA56-CBFF-4016-9273-D885FD9D8717}" destId="{09023995-5AA3-442F-AEFA-79F6DD8C8B2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C5C5F1-1475-48B8-8924-93475A532BBB}" type="doc">
      <dgm:prSet loTypeId="urn:microsoft.com/office/officeart/2005/8/layout/radial5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416B1A0-B13C-4D7A-9910-15A1160B9F5C}">
      <dgm:prSet phldrT="[Текст]" custT="1"/>
      <dgm:spPr>
        <a:solidFill>
          <a:schemeClr val="bg1">
            <a:lumMod val="75000"/>
          </a:schemeClr>
        </a:solidFill>
        <a:ln>
          <a:solidFill>
            <a:schemeClr val="bg1">
              <a:lumMod val="50000"/>
            </a:schemeClr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uk-UA" sz="2800" b="1" dirty="0" smtClean="0">
              <a:solidFill>
                <a:schemeClr val="accent5">
                  <a:lumMod val="10000"/>
                </a:schemeClr>
              </a:solidFill>
              <a:latin typeface="Cambria" pitchFamily="18" charset="0"/>
            </a:rPr>
            <a:t>ЗМІСТОВІ ЛІНІЇ</a:t>
          </a:r>
          <a:endParaRPr lang="ru-RU" sz="2800" b="1" dirty="0">
            <a:solidFill>
              <a:schemeClr val="accent5">
                <a:lumMod val="10000"/>
              </a:schemeClr>
            </a:solidFill>
          </a:endParaRPr>
        </a:p>
      </dgm:t>
    </dgm:pt>
    <dgm:pt modelId="{FBAE25A6-A441-4877-A945-A5CD404992FD}" type="parTrans" cxnId="{CAA83949-673D-4AAD-BB27-4B083A323B7D}">
      <dgm:prSet/>
      <dgm:spPr/>
      <dgm:t>
        <a:bodyPr/>
        <a:lstStyle/>
        <a:p>
          <a:endParaRPr lang="ru-RU"/>
        </a:p>
      </dgm:t>
    </dgm:pt>
    <dgm:pt modelId="{06EF3D9E-C70B-4A3B-A34F-5C06A29AC56A}" type="sibTrans" cxnId="{CAA83949-673D-4AAD-BB27-4B083A323B7D}">
      <dgm:prSet/>
      <dgm:spPr/>
      <dgm:t>
        <a:bodyPr/>
        <a:lstStyle/>
        <a:p>
          <a:endParaRPr lang="ru-RU"/>
        </a:p>
      </dgm:t>
    </dgm:pt>
    <dgm:pt modelId="{4761C0E1-2988-40D8-AACE-95A02C67CAC5}">
      <dgm:prSet phldrT="[Текст]" custT="1"/>
      <dgm:spPr/>
      <dgm:t>
        <a:bodyPr/>
        <a:lstStyle/>
        <a:p>
          <a:r>
            <a:rPr lang="uk-UA" sz="2800" b="1" dirty="0" smtClean="0">
              <a:solidFill>
                <a:schemeClr val="accent5">
                  <a:lumMod val="10000"/>
                </a:schemeClr>
              </a:solidFill>
              <a:latin typeface="Cambria" pitchFamily="18" charset="0"/>
            </a:rPr>
            <a:t>ЕКОЛОГІЧНА БЕЗПЕКА ТА СТАЛИЙ РОЗВИТОК</a:t>
          </a:r>
          <a:endParaRPr lang="ru-RU" sz="2800" b="1" dirty="0">
            <a:solidFill>
              <a:schemeClr val="accent5">
                <a:lumMod val="10000"/>
              </a:schemeClr>
            </a:solidFill>
            <a:latin typeface="Cambria" pitchFamily="18" charset="0"/>
          </a:endParaRPr>
        </a:p>
      </dgm:t>
    </dgm:pt>
    <dgm:pt modelId="{D9BCE7C0-08ED-4586-9D5F-75FC345E903D}" type="parTrans" cxnId="{14957776-75A7-43AA-97DF-3979A32D79BB}">
      <dgm:prSet/>
      <dgm:spPr>
        <a:solidFill>
          <a:schemeClr val="tx1">
            <a:lumMod val="10000"/>
            <a:lumOff val="90000"/>
          </a:schemeClr>
        </a:soli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4F3A62BA-9A9F-4728-9785-D270506065C4}" type="sibTrans" cxnId="{14957776-75A7-43AA-97DF-3979A32D79BB}">
      <dgm:prSet/>
      <dgm:spPr/>
      <dgm:t>
        <a:bodyPr/>
        <a:lstStyle/>
        <a:p>
          <a:endParaRPr lang="ru-RU"/>
        </a:p>
      </dgm:t>
    </dgm:pt>
    <dgm:pt modelId="{3DCADFEB-1428-4971-9919-02C59F0046EB}">
      <dgm:prSet phldrT="[Текст]" custT="1"/>
      <dgm:spPr/>
      <dgm:t>
        <a:bodyPr/>
        <a:lstStyle/>
        <a:p>
          <a:r>
            <a:rPr lang="uk-UA" sz="2800" b="1" dirty="0" smtClean="0">
              <a:solidFill>
                <a:schemeClr val="bg1"/>
              </a:solidFill>
              <a:latin typeface="Cambria" pitchFamily="18" charset="0"/>
            </a:rPr>
            <a:t>ГРОМАДЯНСЬКА ВІДПОВІДАЛЬНІСТЬ</a:t>
          </a:r>
          <a:endParaRPr lang="ru-RU" sz="2800" b="1" dirty="0">
            <a:solidFill>
              <a:schemeClr val="bg1"/>
            </a:solidFill>
            <a:latin typeface="Cambria" pitchFamily="18" charset="0"/>
          </a:endParaRPr>
        </a:p>
      </dgm:t>
    </dgm:pt>
    <dgm:pt modelId="{0947610A-54FA-488D-9B32-5641090AEF15}" type="parTrans" cxnId="{1A5C1649-FD5C-40E3-8B50-A8CD18FB7416}">
      <dgm:prSet/>
      <dgm:spPr>
        <a:solidFill>
          <a:schemeClr val="bg1">
            <a:lumMod val="85000"/>
          </a:schemeClr>
        </a:solidFill>
        <a:ln>
          <a:noFill/>
        </a:ln>
        <a:effectLst>
          <a:glow rad="635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z="-182000" prstMaterial="softEdge">
          <a:bevelT w="127000" prst="artDeco"/>
        </a:sp3d>
      </dgm:spPr>
      <dgm:t>
        <a:bodyPr/>
        <a:lstStyle/>
        <a:p>
          <a:endParaRPr lang="ru-RU"/>
        </a:p>
      </dgm:t>
    </dgm:pt>
    <dgm:pt modelId="{4AD92B93-577B-49D8-83F5-57D979B6E68A}" type="sibTrans" cxnId="{1A5C1649-FD5C-40E3-8B50-A8CD18FB7416}">
      <dgm:prSet/>
      <dgm:spPr/>
      <dgm:t>
        <a:bodyPr/>
        <a:lstStyle/>
        <a:p>
          <a:endParaRPr lang="ru-RU"/>
        </a:p>
      </dgm:t>
    </dgm:pt>
    <dgm:pt modelId="{6D43CB3C-9177-4672-A250-6BAAF53B6319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uk-UA" sz="2800" b="1" dirty="0" smtClean="0">
              <a:solidFill>
                <a:schemeClr val="bg1"/>
              </a:solidFill>
              <a:latin typeface="Cambria" pitchFamily="18" charset="0"/>
            </a:rPr>
            <a:t>ПІДПРИЄМЛИВІСТЬ ТА ФІНАНСОВА ГРАМОТНІСТЬ</a:t>
          </a:r>
          <a:endParaRPr lang="ru-RU" sz="2800" b="1" dirty="0">
            <a:solidFill>
              <a:schemeClr val="bg1"/>
            </a:solidFill>
            <a:latin typeface="Cambria" pitchFamily="18" charset="0"/>
          </a:endParaRPr>
        </a:p>
      </dgm:t>
    </dgm:pt>
    <dgm:pt modelId="{CF30C54D-318D-4AD4-A1FB-542AFF7D716D}" type="parTrans" cxnId="{8F54C0FD-CD7D-4040-AC31-CEA02DEB7439}">
      <dgm:prSet/>
      <dgm:spPr>
        <a:solidFill>
          <a:schemeClr val="bg1">
            <a:lumMod val="85000"/>
          </a:schemeClr>
        </a:solidFill>
        <a:ln>
          <a:noFill/>
        </a:ln>
        <a:effectLst>
          <a:glow rad="63500">
            <a:schemeClr val="accent1">
              <a:satMod val="175000"/>
              <a:alpha val="40000"/>
            </a:schemeClr>
          </a:glow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z="-182000"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966AB008-F4F0-4CDF-A481-317A6535E919}" type="sibTrans" cxnId="{8F54C0FD-CD7D-4040-AC31-CEA02DEB7439}">
      <dgm:prSet/>
      <dgm:spPr/>
      <dgm:t>
        <a:bodyPr/>
        <a:lstStyle/>
        <a:p>
          <a:endParaRPr lang="ru-RU"/>
        </a:p>
      </dgm:t>
    </dgm:pt>
    <dgm:pt modelId="{75A49BEF-1B0C-469B-9F18-81E9D227AFD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chemeClr val="accent5">
                  <a:lumMod val="10000"/>
                </a:schemeClr>
              </a:solidFill>
              <a:latin typeface="Cambria" pitchFamily="18" charset="0"/>
            </a:rPr>
            <a:t>ЗДОРОВ</a:t>
          </a:r>
          <a:r>
            <a:rPr lang="uk-UA" sz="2800" b="1" dirty="0" smtClean="0">
              <a:solidFill>
                <a:schemeClr val="accent5">
                  <a:lumMod val="10000"/>
                </a:schemeClr>
              </a:solidFill>
              <a:latin typeface="Cambria" pitchFamily="18" charset="0"/>
              <a:sym typeface="Symbol"/>
            </a:rPr>
            <a:t>Я ТА БЕЗПЕКА</a:t>
          </a:r>
          <a:endParaRPr lang="ru-RU" sz="2800" b="1" dirty="0">
            <a:solidFill>
              <a:schemeClr val="accent5">
                <a:lumMod val="10000"/>
              </a:schemeClr>
            </a:solidFill>
            <a:latin typeface="Cambria" pitchFamily="18" charset="0"/>
          </a:endParaRPr>
        </a:p>
      </dgm:t>
    </dgm:pt>
    <dgm:pt modelId="{BE5F4D64-494B-41BD-91F8-5FDB369EA8B3}" type="parTrans" cxnId="{154D9398-E4BB-4484-89B8-F586059B58CC}">
      <dgm:prSet/>
      <dgm:spPr>
        <a:solidFill>
          <a:schemeClr val="bg1">
            <a:lumMod val="85000"/>
          </a:schemeClr>
        </a:solidFill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z="-182000"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A4F78B7D-AD00-453E-A245-DE99B207A7B0}" type="sibTrans" cxnId="{154D9398-E4BB-4484-89B8-F586059B58CC}">
      <dgm:prSet/>
      <dgm:spPr/>
      <dgm:t>
        <a:bodyPr/>
        <a:lstStyle/>
        <a:p>
          <a:endParaRPr lang="ru-RU"/>
        </a:p>
      </dgm:t>
    </dgm:pt>
    <dgm:pt modelId="{3F22133B-203F-415C-86D0-E818F1E70EC7}" type="pres">
      <dgm:prSet presAssocID="{5AC5C5F1-1475-48B8-8924-93475A532BB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9E8EAC-132A-49A6-9C41-92F3AAAF92AC}" type="pres">
      <dgm:prSet presAssocID="{9416B1A0-B13C-4D7A-9910-15A1160B9F5C}" presName="centerShape" presStyleLbl="node0" presStyleIdx="0" presStyleCnt="1" custScaleX="200833" custScaleY="148091" custLinFactNeighborX="-63385" custLinFactNeighborY="-43969"/>
      <dgm:spPr/>
      <dgm:t>
        <a:bodyPr/>
        <a:lstStyle/>
        <a:p>
          <a:endParaRPr lang="ru-RU"/>
        </a:p>
      </dgm:t>
    </dgm:pt>
    <dgm:pt modelId="{82C43184-5B30-46C4-87B5-56749E4A96A7}" type="pres">
      <dgm:prSet presAssocID="{D9BCE7C0-08ED-4586-9D5F-75FC345E903D}" presName="parTrans" presStyleLbl="sibTrans2D1" presStyleIdx="0" presStyleCnt="4" custAng="20370024" custScaleX="1372817" custLinFactX="-216157" custLinFactY="29197" custLinFactNeighborX="-300000" custLinFactNeighborY="100000"/>
      <dgm:spPr/>
      <dgm:t>
        <a:bodyPr/>
        <a:lstStyle/>
        <a:p>
          <a:endParaRPr lang="ru-RU"/>
        </a:p>
      </dgm:t>
    </dgm:pt>
    <dgm:pt modelId="{284CBAAA-643F-4AB0-917A-9A2DE389B414}" type="pres">
      <dgm:prSet presAssocID="{D9BCE7C0-08ED-4586-9D5F-75FC345E903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2BB309A-F6F9-4F1C-B71D-C5E0FA5F04DC}" type="pres">
      <dgm:prSet presAssocID="{4761C0E1-2988-40D8-AACE-95A02C67CAC5}" presName="node" presStyleLbl="node1" presStyleIdx="0" presStyleCnt="4" custScaleX="346854" custScaleY="111043" custRadScaleRad="132369" custRadScaleInc="103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4722AD-3A7F-4234-A010-B0C06909D5E0}" type="pres">
      <dgm:prSet presAssocID="{0947610A-54FA-488D-9B32-5641090AEF15}" presName="parTrans" presStyleLbl="sibTrans2D1" presStyleIdx="1" presStyleCnt="4" custAng="20412813" custScaleX="321672" custLinFactX="-57682" custLinFactNeighborX="-100000" custLinFactNeighborY="81250"/>
      <dgm:spPr/>
      <dgm:t>
        <a:bodyPr/>
        <a:lstStyle/>
        <a:p>
          <a:endParaRPr lang="ru-RU"/>
        </a:p>
      </dgm:t>
    </dgm:pt>
    <dgm:pt modelId="{EC8109FB-2C46-448C-BE14-A4519046996C}" type="pres">
      <dgm:prSet presAssocID="{0947610A-54FA-488D-9B32-5641090AEF15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E4D7DF4-9D3A-4FDC-BAB9-FEE6281A3642}" type="pres">
      <dgm:prSet presAssocID="{3DCADFEB-1428-4971-9919-02C59F0046EB}" presName="node" presStyleLbl="node1" presStyleIdx="1" presStyleCnt="4" custScaleX="372493" custScaleY="108330" custRadScaleRad="109392" custRadScaleInc="-8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6E9E7-2311-4C01-BBE5-E66B31758F2F}" type="pres">
      <dgm:prSet presAssocID="{CF30C54D-318D-4AD4-A1FB-542AFF7D716D}" presName="parTrans" presStyleLbl="sibTrans2D1" presStyleIdx="2" presStyleCnt="4" custAng="1105914" custScaleX="190053" custLinFactNeighborX="-92860" custLinFactNeighborY="18572"/>
      <dgm:spPr/>
      <dgm:t>
        <a:bodyPr/>
        <a:lstStyle/>
        <a:p>
          <a:endParaRPr lang="ru-RU"/>
        </a:p>
      </dgm:t>
    </dgm:pt>
    <dgm:pt modelId="{1F25ABE8-5011-40DD-A98F-77ACD99FC063}" type="pres">
      <dgm:prSet presAssocID="{CF30C54D-318D-4AD4-A1FB-542AFF7D716D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9DB1C3E6-662A-4B18-B2C0-66E96F19CB29}" type="pres">
      <dgm:prSet presAssocID="{6D43CB3C-9177-4672-A250-6BAAF53B6319}" presName="node" presStyleLbl="node1" presStyleIdx="2" presStyleCnt="4" custScaleX="362443" custRadScaleRad="124442" custRadScaleInc="74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940C7-B7A3-4049-8034-DCA7D890CE4A}" type="pres">
      <dgm:prSet presAssocID="{BE5F4D64-494B-41BD-91F8-5FDB369EA8B3}" presName="parTrans" presStyleLbl="sibTrans2D1" presStyleIdx="3" presStyleCnt="4" custAng="21481399" custScaleX="232214" custLinFactNeighborX="-60886" custLinFactNeighborY="84520"/>
      <dgm:spPr/>
      <dgm:t>
        <a:bodyPr/>
        <a:lstStyle/>
        <a:p>
          <a:endParaRPr lang="ru-RU"/>
        </a:p>
      </dgm:t>
    </dgm:pt>
    <dgm:pt modelId="{5C8FAB57-AAB6-4D84-9884-C899CDD1C77D}" type="pres">
      <dgm:prSet presAssocID="{BE5F4D64-494B-41BD-91F8-5FDB369EA8B3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BDEC2D32-F8F3-4BF3-956F-6322138EE6E3}" type="pres">
      <dgm:prSet presAssocID="{75A49BEF-1B0C-469B-9F18-81E9D227AFDC}" presName="node" presStyleLbl="node1" presStyleIdx="3" presStyleCnt="4" custScaleX="250164" custScaleY="91271" custRadScaleRad="155917" custRadScaleInc="-343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A83949-673D-4AAD-BB27-4B083A323B7D}" srcId="{5AC5C5F1-1475-48B8-8924-93475A532BBB}" destId="{9416B1A0-B13C-4D7A-9910-15A1160B9F5C}" srcOrd="0" destOrd="0" parTransId="{FBAE25A6-A441-4877-A945-A5CD404992FD}" sibTransId="{06EF3D9E-C70B-4A3B-A34F-5C06A29AC56A}"/>
    <dgm:cxn modelId="{8F54C0FD-CD7D-4040-AC31-CEA02DEB7439}" srcId="{9416B1A0-B13C-4D7A-9910-15A1160B9F5C}" destId="{6D43CB3C-9177-4672-A250-6BAAF53B6319}" srcOrd="2" destOrd="0" parTransId="{CF30C54D-318D-4AD4-A1FB-542AFF7D716D}" sibTransId="{966AB008-F4F0-4CDF-A481-317A6535E919}"/>
    <dgm:cxn modelId="{FAD5F0AE-3865-4001-9DA7-3A181699FEAF}" type="presOf" srcId="{0947610A-54FA-488D-9B32-5641090AEF15}" destId="{C14722AD-3A7F-4234-A010-B0C06909D5E0}" srcOrd="0" destOrd="0" presId="urn:microsoft.com/office/officeart/2005/8/layout/radial5"/>
    <dgm:cxn modelId="{90C237C5-E54F-4F15-8722-831A20545CCA}" type="presOf" srcId="{CF30C54D-318D-4AD4-A1FB-542AFF7D716D}" destId="{1F25ABE8-5011-40DD-A98F-77ACD99FC063}" srcOrd="1" destOrd="0" presId="urn:microsoft.com/office/officeart/2005/8/layout/radial5"/>
    <dgm:cxn modelId="{69B0F221-24B4-4987-8C11-7E663DE9C01F}" type="presOf" srcId="{D9BCE7C0-08ED-4586-9D5F-75FC345E903D}" destId="{284CBAAA-643F-4AB0-917A-9A2DE389B414}" srcOrd="1" destOrd="0" presId="urn:microsoft.com/office/officeart/2005/8/layout/radial5"/>
    <dgm:cxn modelId="{14957776-75A7-43AA-97DF-3979A32D79BB}" srcId="{9416B1A0-B13C-4D7A-9910-15A1160B9F5C}" destId="{4761C0E1-2988-40D8-AACE-95A02C67CAC5}" srcOrd="0" destOrd="0" parTransId="{D9BCE7C0-08ED-4586-9D5F-75FC345E903D}" sibTransId="{4F3A62BA-9A9F-4728-9785-D270506065C4}"/>
    <dgm:cxn modelId="{1A5C1649-FD5C-40E3-8B50-A8CD18FB7416}" srcId="{9416B1A0-B13C-4D7A-9910-15A1160B9F5C}" destId="{3DCADFEB-1428-4971-9919-02C59F0046EB}" srcOrd="1" destOrd="0" parTransId="{0947610A-54FA-488D-9B32-5641090AEF15}" sibTransId="{4AD92B93-577B-49D8-83F5-57D979B6E68A}"/>
    <dgm:cxn modelId="{2E4DFAE9-D79A-452B-9BB2-527CF0288EA7}" type="presOf" srcId="{6D43CB3C-9177-4672-A250-6BAAF53B6319}" destId="{9DB1C3E6-662A-4B18-B2C0-66E96F19CB29}" srcOrd="0" destOrd="0" presId="urn:microsoft.com/office/officeart/2005/8/layout/radial5"/>
    <dgm:cxn modelId="{7253EF85-DE81-45EC-A296-34A7820474B5}" type="presOf" srcId="{BE5F4D64-494B-41BD-91F8-5FDB369EA8B3}" destId="{395940C7-B7A3-4049-8034-DCA7D890CE4A}" srcOrd="0" destOrd="0" presId="urn:microsoft.com/office/officeart/2005/8/layout/radial5"/>
    <dgm:cxn modelId="{5DBC5893-9991-4110-B7A4-813D91C2E1CD}" type="presOf" srcId="{0947610A-54FA-488D-9B32-5641090AEF15}" destId="{EC8109FB-2C46-448C-BE14-A4519046996C}" srcOrd="1" destOrd="0" presId="urn:microsoft.com/office/officeart/2005/8/layout/radial5"/>
    <dgm:cxn modelId="{0237F4B1-E224-4AFA-B303-0BEA8227964D}" type="presOf" srcId="{75A49BEF-1B0C-469B-9F18-81E9D227AFDC}" destId="{BDEC2D32-F8F3-4BF3-956F-6322138EE6E3}" srcOrd="0" destOrd="0" presId="urn:microsoft.com/office/officeart/2005/8/layout/radial5"/>
    <dgm:cxn modelId="{226BD8D5-5488-4B60-8E5F-BF6BE07BEB8F}" type="presOf" srcId="{CF30C54D-318D-4AD4-A1FB-542AFF7D716D}" destId="{3556E9E7-2311-4C01-BBE5-E66B31758F2F}" srcOrd="0" destOrd="0" presId="urn:microsoft.com/office/officeart/2005/8/layout/radial5"/>
    <dgm:cxn modelId="{41A0FDC4-0D4D-4EC4-9591-BB2EDCFEE7FF}" type="presOf" srcId="{5AC5C5F1-1475-48B8-8924-93475A532BBB}" destId="{3F22133B-203F-415C-86D0-E818F1E70EC7}" srcOrd="0" destOrd="0" presId="urn:microsoft.com/office/officeart/2005/8/layout/radial5"/>
    <dgm:cxn modelId="{25A1EB98-B4E9-4BED-BC52-C90E523F1191}" type="presOf" srcId="{BE5F4D64-494B-41BD-91F8-5FDB369EA8B3}" destId="{5C8FAB57-AAB6-4D84-9884-C899CDD1C77D}" srcOrd="1" destOrd="0" presId="urn:microsoft.com/office/officeart/2005/8/layout/radial5"/>
    <dgm:cxn modelId="{347561AF-1C51-4A05-9136-673CCF917EC3}" type="presOf" srcId="{9416B1A0-B13C-4D7A-9910-15A1160B9F5C}" destId="{7A9E8EAC-132A-49A6-9C41-92F3AAAF92AC}" srcOrd="0" destOrd="0" presId="urn:microsoft.com/office/officeart/2005/8/layout/radial5"/>
    <dgm:cxn modelId="{33537583-47CC-4851-8E12-B5A257D91699}" type="presOf" srcId="{3DCADFEB-1428-4971-9919-02C59F0046EB}" destId="{FE4D7DF4-9D3A-4FDC-BAB9-FEE6281A3642}" srcOrd="0" destOrd="0" presId="urn:microsoft.com/office/officeart/2005/8/layout/radial5"/>
    <dgm:cxn modelId="{A9E68F98-41CF-4832-AA30-E17124890DDB}" type="presOf" srcId="{D9BCE7C0-08ED-4586-9D5F-75FC345E903D}" destId="{82C43184-5B30-46C4-87B5-56749E4A96A7}" srcOrd="0" destOrd="0" presId="urn:microsoft.com/office/officeart/2005/8/layout/radial5"/>
    <dgm:cxn modelId="{4EF275E4-CE81-4B40-BE87-7E1A22864EC6}" type="presOf" srcId="{4761C0E1-2988-40D8-AACE-95A02C67CAC5}" destId="{02BB309A-F6F9-4F1C-B71D-C5E0FA5F04DC}" srcOrd="0" destOrd="0" presId="urn:microsoft.com/office/officeart/2005/8/layout/radial5"/>
    <dgm:cxn modelId="{154D9398-E4BB-4484-89B8-F586059B58CC}" srcId="{9416B1A0-B13C-4D7A-9910-15A1160B9F5C}" destId="{75A49BEF-1B0C-469B-9F18-81E9D227AFDC}" srcOrd="3" destOrd="0" parTransId="{BE5F4D64-494B-41BD-91F8-5FDB369EA8B3}" sibTransId="{A4F78B7D-AD00-453E-A245-DE99B207A7B0}"/>
    <dgm:cxn modelId="{46A255A2-6D55-434E-AA36-ED749235DFCD}" type="presParOf" srcId="{3F22133B-203F-415C-86D0-E818F1E70EC7}" destId="{7A9E8EAC-132A-49A6-9C41-92F3AAAF92AC}" srcOrd="0" destOrd="0" presId="urn:microsoft.com/office/officeart/2005/8/layout/radial5"/>
    <dgm:cxn modelId="{9AA77E3D-5FBD-4797-829E-57281445A3F2}" type="presParOf" srcId="{3F22133B-203F-415C-86D0-E818F1E70EC7}" destId="{82C43184-5B30-46C4-87B5-56749E4A96A7}" srcOrd="1" destOrd="0" presId="urn:microsoft.com/office/officeart/2005/8/layout/radial5"/>
    <dgm:cxn modelId="{BA9D7032-5481-484D-ACD7-8CB72043D041}" type="presParOf" srcId="{82C43184-5B30-46C4-87B5-56749E4A96A7}" destId="{284CBAAA-643F-4AB0-917A-9A2DE389B414}" srcOrd="0" destOrd="0" presId="urn:microsoft.com/office/officeart/2005/8/layout/radial5"/>
    <dgm:cxn modelId="{B2081886-829F-42E4-8E9A-E6E259B4198A}" type="presParOf" srcId="{3F22133B-203F-415C-86D0-E818F1E70EC7}" destId="{02BB309A-F6F9-4F1C-B71D-C5E0FA5F04DC}" srcOrd="2" destOrd="0" presId="urn:microsoft.com/office/officeart/2005/8/layout/radial5"/>
    <dgm:cxn modelId="{2E12EFFC-7803-473C-A1BE-B3098B489734}" type="presParOf" srcId="{3F22133B-203F-415C-86D0-E818F1E70EC7}" destId="{C14722AD-3A7F-4234-A010-B0C06909D5E0}" srcOrd="3" destOrd="0" presId="urn:microsoft.com/office/officeart/2005/8/layout/radial5"/>
    <dgm:cxn modelId="{C497EB5A-71F1-45B9-9644-8EC7CB81C194}" type="presParOf" srcId="{C14722AD-3A7F-4234-A010-B0C06909D5E0}" destId="{EC8109FB-2C46-448C-BE14-A4519046996C}" srcOrd="0" destOrd="0" presId="urn:microsoft.com/office/officeart/2005/8/layout/radial5"/>
    <dgm:cxn modelId="{679DCEF1-75A0-4A8D-8A39-81A935344AB9}" type="presParOf" srcId="{3F22133B-203F-415C-86D0-E818F1E70EC7}" destId="{FE4D7DF4-9D3A-4FDC-BAB9-FEE6281A3642}" srcOrd="4" destOrd="0" presId="urn:microsoft.com/office/officeart/2005/8/layout/radial5"/>
    <dgm:cxn modelId="{78A0988A-9F74-4072-B6B1-F9052D60E789}" type="presParOf" srcId="{3F22133B-203F-415C-86D0-E818F1E70EC7}" destId="{3556E9E7-2311-4C01-BBE5-E66B31758F2F}" srcOrd="5" destOrd="0" presId="urn:microsoft.com/office/officeart/2005/8/layout/radial5"/>
    <dgm:cxn modelId="{2497E216-5CDE-4DA1-B306-A5DC0A725411}" type="presParOf" srcId="{3556E9E7-2311-4C01-BBE5-E66B31758F2F}" destId="{1F25ABE8-5011-40DD-A98F-77ACD99FC063}" srcOrd="0" destOrd="0" presId="urn:microsoft.com/office/officeart/2005/8/layout/radial5"/>
    <dgm:cxn modelId="{95EFB5F5-AF46-42D6-9527-3E4FE6B618DE}" type="presParOf" srcId="{3F22133B-203F-415C-86D0-E818F1E70EC7}" destId="{9DB1C3E6-662A-4B18-B2C0-66E96F19CB29}" srcOrd="6" destOrd="0" presId="urn:microsoft.com/office/officeart/2005/8/layout/radial5"/>
    <dgm:cxn modelId="{262D1E21-34F5-4713-8863-4ED5883DD5FD}" type="presParOf" srcId="{3F22133B-203F-415C-86D0-E818F1E70EC7}" destId="{395940C7-B7A3-4049-8034-DCA7D890CE4A}" srcOrd="7" destOrd="0" presId="urn:microsoft.com/office/officeart/2005/8/layout/radial5"/>
    <dgm:cxn modelId="{954C5FF6-95C4-4B7D-8B16-3642B1782AD3}" type="presParOf" srcId="{395940C7-B7A3-4049-8034-DCA7D890CE4A}" destId="{5C8FAB57-AAB6-4D84-9884-C899CDD1C77D}" srcOrd="0" destOrd="0" presId="urn:microsoft.com/office/officeart/2005/8/layout/radial5"/>
    <dgm:cxn modelId="{069F350F-FE4F-48C5-9A3A-7F7AC87879B1}" type="presParOf" srcId="{3F22133B-203F-415C-86D0-E818F1E70EC7}" destId="{BDEC2D32-F8F3-4BF3-956F-6322138EE6E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AA7F8C-7B73-4374-A206-F52C44D90DBA}" type="doc">
      <dgm:prSet loTypeId="urn:microsoft.com/office/officeart/2005/8/layout/hList2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14532A8-07B7-4EC3-B723-B7CFCA77D538}">
      <dgm:prSet phldrT="[Текст]" custT="1"/>
      <dgm:spPr/>
      <dgm:t>
        <a:bodyPr/>
        <a:lstStyle/>
        <a:p>
          <a:r>
            <a:rPr lang="uk-UA" sz="2000" b="1" dirty="0" smtClean="0">
              <a:latin typeface="Georgia" panose="02040502050405020303" pitchFamily="18" charset="0"/>
            </a:rPr>
            <a:t>Методи дослідження</a:t>
          </a:r>
          <a:endParaRPr lang="uk-UA" sz="2000" b="1" dirty="0">
            <a:latin typeface="Georgia" panose="02040502050405020303" pitchFamily="18" charset="0"/>
          </a:endParaRPr>
        </a:p>
      </dgm:t>
    </dgm:pt>
    <dgm:pt modelId="{5D50BF58-E935-4D1E-9D4D-ECA0F921002F}" type="parTrans" cxnId="{115D8D5A-05A5-48C1-B724-41E77BC3AF86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568208A8-C8C6-4021-ACF4-1A8DA9BDFC17}" type="sibTrans" cxnId="{115D8D5A-05A5-48C1-B724-41E77BC3AF86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EA7B1DF5-77DE-444D-B521-CC0E411AC424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спостере-ження </a:t>
          </a:r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908EC216-6ACC-4044-9E60-76F7058FEDF7}" type="parTrans" cxnId="{424DA759-F683-495B-B248-153E96C68273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46A1A98F-8F21-4631-9F13-A617A5F79847}" type="sibTrans" cxnId="{424DA759-F683-495B-B248-153E96C68273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ABAEC3EF-AF9B-48E9-8877-79FCEDDFF64B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експери-мент</a:t>
          </a:r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EB1BB96C-6FFF-4972-AF23-5C52159E3026}" type="parTrans" cxnId="{BAB1EABD-240A-4D37-99AF-9087BFBE9DBE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F3FFCFFA-A6AB-4221-81C4-CE99A15C9F39}" type="sibTrans" cxnId="{BAB1EABD-240A-4D37-99AF-9087BFBE9DBE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B240DC2E-C96D-4574-836B-1AE0B06E43AA}">
      <dgm:prSet phldrT="[Текст]" custT="1"/>
      <dgm:spPr/>
      <dgm:t>
        <a:bodyPr/>
        <a:lstStyle/>
        <a:p>
          <a:r>
            <a:rPr lang="uk-UA" sz="2000" b="1" dirty="0" smtClean="0">
              <a:latin typeface="Georgia" panose="02040502050405020303" pitchFamily="18" charset="0"/>
            </a:rPr>
            <a:t>Типи</a:t>
          </a:r>
          <a:endParaRPr lang="uk-UA" sz="2000" b="1" dirty="0">
            <a:latin typeface="Georgia" panose="02040502050405020303" pitchFamily="18" charset="0"/>
          </a:endParaRPr>
        </a:p>
      </dgm:t>
    </dgm:pt>
    <dgm:pt modelId="{E6CC4D30-E707-48F4-9078-EE0224775364}" type="parTrans" cxnId="{CB2FDCE9-91BE-4DBE-BAF3-8E96ECAF1F05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C786547B-AC84-4F3F-99A6-6FCF0F8C6E91}" type="sibTrans" cxnId="{CB2FDCE9-91BE-4DBE-BAF3-8E96ECAF1F05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DD96B294-D2D6-4A3E-9BEC-0962807CA6EC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акаде-мічні</a:t>
          </a:r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F5CADE53-A87A-4373-8CA4-F91A82CD086D}" type="parTrans" cxnId="{6186354E-6B21-414D-ABCC-FA01ACB7BDB2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59BFA926-4F47-4458-B36A-E998CF952238}" type="sibTrans" cxnId="{6186354E-6B21-414D-ABCC-FA01ACB7BDB2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27DA0D92-DB39-4350-AFE5-7286840A8662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прикладні</a:t>
          </a:r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50D0B517-531C-4237-B625-86FD709BE81B}" type="parTrans" cxnId="{85AD0BC5-DD7C-46B6-8FBF-306D5866D15A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68350196-350E-41E8-8908-D9FC24250A0D}" type="sibTrans" cxnId="{85AD0BC5-DD7C-46B6-8FBF-306D5866D15A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AE3B85F0-7ECC-4ADF-9644-612A8554A86F}">
      <dgm:prSet phldrT="[Текст]" custT="1"/>
      <dgm:spPr/>
      <dgm:t>
        <a:bodyPr/>
        <a:lstStyle/>
        <a:p>
          <a:r>
            <a:rPr lang="uk-UA" sz="2000" b="1" dirty="0" smtClean="0">
              <a:latin typeface="Georgia" panose="02040502050405020303" pitchFamily="18" charset="0"/>
            </a:rPr>
            <a:t>Види</a:t>
          </a:r>
          <a:endParaRPr lang="uk-UA" sz="2000" b="1" dirty="0">
            <a:latin typeface="Georgia" panose="02040502050405020303" pitchFamily="18" charset="0"/>
          </a:endParaRPr>
        </a:p>
      </dgm:t>
    </dgm:pt>
    <dgm:pt modelId="{4FA8B24F-39D4-421C-8F9E-93A61328C3B3}" type="parTrans" cxnId="{297A9199-079F-41F2-9A1E-E4EE9D4D8987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5E2AD3BC-11A7-4922-A041-C3F2D6C8B39D}" type="sibTrans" cxnId="{297A9199-079F-41F2-9A1E-E4EE9D4D8987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EB17D901-1676-4C1A-8854-A0F60C8854EE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теорети-чні</a:t>
          </a:r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0CFCDA44-D63D-4F63-8D26-603C82C51123}" type="parTrans" cxnId="{032ADB33-13CD-4C93-8E95-C10EDFE469CB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15CC88E7-C098-461C-9EEA-2BC2BBEE0805}" type="sibTrans" cxnId="{032ADB33-13CD-4C93-8E95-C10EDFE469CB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3B0DFF06-206E-4B8D-B1BD-FA40F0E2D408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емпіричні</a:t>
          </a:r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AA97260D-9C4B-471C-B20A-77C58346AA08}" type="parTrans" cxnId="{AB079564-B4E4-4F4B-9739-4D25BF471455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18B0126D-1824-4D18-8779-585B72C32863}" type="sibTrans" cxnId="{AB079564-B4E4-4F4B-9739-4D25BF471455}">
      <dgm:prSet/>
      <dgm:spPr/>
      <dgm:t>
        <a:bodyPr/>
        <a:lstStyle/>
        <a:p>
          <a:endParaRPr lang="uk-UA" sz="2000" b="1">
            <a:latin typeface="Georgia" panose="02040502050405020303" pitchFamily="18" charset="0"/>
          </a:endParaRPr>
        </a:p>
      </dgm:t>
    </dgm:pt>
    <dgm:pt modelId="{A9818C32-C437-4F4F-847B-C75B2A01B559}">
      <dgm:prSet phldrT="[Текст]" custT="1"/>
      <dgm:spPr/>
      <dgm:t>
        <a:bodyPr/>
        <a:lstStyle/>
        <a:p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466326A3-083D-48F6-B85F-301D682BF3F9}" type="parTrans" cxnId="{2A1A65C8-7546-44B7-9A55-9D847769CB83}">
      <dgm:prSet/>
      <dgm:spPr/>
      <dgm:t>
        <a:bodyPr/>
        <a:lstStyle/>
        <a:p>
          <a:endParaRPr lang="uk-UA"/>
        </a:p>
      </dgm:t>
    </dgm:pt>
    <dgm:pt modelId="{8BFE4F2B-6E5E-4F74-9A58-1D9C66A4898C}" type="sibTrans" cxnId="{2A1A65C8-7546-44B7-9A55-9D847769CB83}">
      <dgm:prSet/>
      <dgm:spPr/>
      <dgm:t>
        <a:bodyPr/>
        <a:lstStyle/>
        <a:p>
          <a:endParaRPr lang="uk-UA"/>
        </a:p>
      </dgm:t>
    </dgm:pt>
    <dgm:pt modelId="{CB85BC5F-022D-4DFD-9713-75A40809E749}">
      <dgm:prSet phldrT="[Текст]" custT="1"/>
      <dgm:spPr/>
      <dgm:t>
        <a:bodyPr/>
        <a:lstStyle/>
        <a:p>
          <a:endParaRPr lang="uk-UA" sz="2000" b="1" dirty="0">
            <a:latin typeface="Georgia" panose="02040502050405020303" pitchFamily="18" charset="0"/>
          </a:endParaRPr>
        </a:p>
      </dgm:t>
    </dgm:pt>
    <dgm:pt modelId="{C2D91078-C370-4898-B36F-B7FA6FBBEAFD}" type="parTrans" cxnId="{C40E3E82-DACF-45B0-A428-7A095E7C1379}">
      <dgm:prSet/>
      <dgm:spPr/>
      <dgm:t>
        <a:bodyPr/>
        <a:lstStyle/>
        <a:p>
          <a:endParaRPr lang="uk-UA"/>
        </a:p>
      </dgm:t>
    </dgm:pt>
    <dgm:pt modelId="{DF7E6D2D-1C4F-442A-B8AB-2ED91E44EF7F}" type="sibTrans" cxnId="{C40E3E82-DACF-45B0-A428-7A095E7C1379}">
      <dgm:prSet/>
      <dgm:spPr/>
      <dgm:t>
        <a:bodyPr/>
        <a:lstStyle/>
        <a:p>
          <a:endParaRPr lang="uk-UA"/>
        </a:p>
      </dgm:t>
    </dgm:pt>
    <dgm:pt modelId="{7E0AEA31-5FE0-4337-8977-86679F7AF175}">
      <dgm:prSet phldrT="[Текст]" custT="1"/>
      <dgm:spPr/>
      <dgm:t>
        <a:bodyPr/>
        <a:lstStyle/>
        <a:p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3BBF0D3C-42B9-41DE-B1BF-F8CB53476D03}" type="parTrans" cxnId="{5633B6DC-DC64-4EC6-9B79-549C719E26C9}">
      <dgm:prSet/>
      <dgm:spPr/>
      <dgm:t>
        <a:bodyPr/>
        <a:lstStyle/>
        <a:p>
          <a:endParaRPr lang="uk-UA"/>
        </a:p>
      </dgm:t>
    </dgm:pt>
    <dgm:pt modelId="{A3E29FB1-6030-404F-9CEA-FDE9F6AAFC39}" type="sibTrans" cxnId="{5633B6DC-DC64-4EC6-9B79-549C719E26C9}">
      <dgm:prSet/>
      <dgm:spPr/>
      <dgm:t>
        <a:bodyPr/>
        <a:lstStyle/>
        <a:p>
          <a:endParaRPr lang="uk-UA"/>
        </a:p>
      </dgm:t>
    </dgm:pt>
    <dgm:pt modelId="{8C14ED40-06AE-4D76-A988-4F4CDD2034AC}">
      <dgm:prSet phldrT="[Текст]" custT="1"/>
      <dgm:spPr/>
      <dgm:t>
        <a:bodyPr/>
        <a:lstStyle/>
        <a:p>
          <a:endParaRPr lang="uk-UA" sz="2000" b="1" dirty="0">
            <a:latin typeface="Georgia" panose="02040502050405020303" pitchFamily="18" charset="0"/>
          </a:endParaRPr>
        </a:p>
      </dgm:t>
    </dgm:pt>
    <dgm:pt modelId="{B3D7027E-6898-41C4-87E4-EF3518EC1DDA}" type="parTrans" cxnId="{8BF9264B-17E8-48A9-8CF1-AD1DF9C3D0CB}">
      <dgm:prSet/>
      <dgm:spPr/>
      <dgm:t>
        <a:bodyPr/>
        <a:lstStyle/>
        <a:p>
          <a:endParaRPr lang="uk-UA"/>
        </a:p>
      </dgm:t>
    </dgm:pt>
    <dgm:pt modelId="{E6F13AAA-8ADB-47D7-B2E3-3F8C1069B525}" type="sibTrans" cxnId="{8BF9264B-17E8-48A9-8CF1-AD1DF9C3D0CB}">
      <dgm:prSet/>
      <dgm:spPr/>
      <dgm:t>
        <a:bodyPr/>
        <a:lstStyle/>
        <a:p>
          <a:endParaRPr lang="uk-UA"/>
        </a:p>
      </dgm:t>
    </dgm:pt>
    <dgm:pt modelId="{54745A14-CEDE-4605-8BD0-4891C66C559E}">
      <dgm:prSet phldrT="[Текст]" custT="1"/>
      <dgm:spPr/>
      <dgm:t>
        <a:bodyPr/>
        <a:lstStyle/>
        <a:p>
          <a:endParaRPr lang="uk-UA" sz="2000" b="1" dirty="0">
            <a:latin typeface="Georgia" panose="02040502050405020303" pitchFamily="18" charset="0"/>
          </a:endParaRPr>
        </a:p>
      </dgm:t>
    </dgm:pt>
    <dgm:pt modelId="{214C082F-11D6-44CC-B8FA-2504D932DEE9}" type="parTrans" cxnId="{40286BCF-6C44-414F-B85F-B57339277BDA}">
      <dgm:prSet/>
      <dgm:spPr/>
      <dgm:t>
        <a:bodyPr/>
        <a:lstStyle/>
        <a:p>
          <a:endParaRPr lang="uk-UA"/>
        </a:p>
      </dgm:t>
    </dgm:pt>
    <dgm:pt modelId="{9949826D-02FE-4C45-9DEF-70314BE454F9}" type="sibTrans" cxnId="{40286BCF-6C44-414F-B85F-B57339277BDA}">
      <dgm:prSet/>
      <dgm:spPr/>
      <dgm:t>
        <a:bodyPr/>
        <a:lstStyle/>
        <a:p>
          <a:endParaRPr lang="uk-UA"/>
        </a:p>
      </dgm:t>
    </dgm:pt>
    <dgm:pt modelId="{F6F0D913-3AAB-43D3-B704-645EBC174A70}">
      <dgm:prSet phldrT="[Текст]" custT="1"/>
      <dgm:spPr/>
      <dgm:t>
        <a:bodyPr/>
        <a:lstStyle/>
        <a:p>
          <a:endParaRPr lang="uk-UA" sz="2000" b="1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70348BA1-96CF-4930-A9D9-84A16B6BBB7E}" type="parTrans" cxnId="{D17E11A0-F47F-4B18-B5EA-07DE1FD7ED7F}">
      <dgm:prSet/>
      <dgm:spPr/>
      <dgm:t>
        <a:bodyPr/>
        <a:lstStyle/>
        <a:p>
          <a:endParaRPr lang="uk-UA"/>
        </a:p>
      </dgm:t>
    </dgm:pt>
    <dgm:pt modelId="{9EA1DA45-76D8-4054-B3E3-1481A8DED87D}" type="sibTrans" cxnId="{D17E11A0-F47F-4B18-B5EA-07DE1FD7ED7F}">
      <dgm:prSet/>
      <dgm:spPr/>
      <dgm:t>
        <a:bodyPr/>
        <a:lstStyle/>
        <a:p>
          <a:endParaRPr lang="uk-UA"/>
        </a:p>
      </dgm:t>
    </dgm:pt>
    <dgm:pt modelId="{02C726FC-5B98-4BF8-8F30-53419E065645}" type="pres">
      <dgm:prSet presAssocID="{A5AA7F8C-7B73-4374-A206-F52C44D90DB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89D474-C146-43FB-8050-4A6046347D87}" type="pres">
      <dgm:prSet presAssocID="{D14532A8-07B7-4EC3-B723-B7CFCA77D538}" presName="compositeNode" presStyleCnt="0">
        <dgm:presLayoutVars>
          <dgm:bulletEnabled val="1"/>
        </dgm:presLayoutVars>
      </dgm:prSet>
      <dgm:spPr/>
    </dgm:pt>
    <dgm:pt modelId="{2EAB68FA-FFFA-44B3-84A4-9EF9692ECF0F}" type="pres">
      <dgm:prSet presAssocID="{D14532A8-07B7-4EC3-B723-B7CFCA77D538}" presName="image" presStyleLbl="fgImgPlace1" presStyleIdx="0" presStyleCnt="3"/>
      <dgm:spPr/>
    </dgm:pt>
    <dgm:pt modelId="{255A5B53-AB35-4312-8FB8-339A22B18BEF}" type="pres">
      <dgm:prSet presAssocID="{D14532A8-07B7-4EC3-B723-B7CFCA77D538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99994D-B340-4EBE-82B6-E8EDE24ECA04}" type="pres">
      <dgm:prSet presAssocID="{D14532A8-07B7-4EC3-B723-B7CFCA77D538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BEFB2F5-BC7C-45A9-99EA-6877C7C54760}" type="pres">
      <dgm:prSet presAssocID="{568208A8-C8C6-4021-ACF4-1A8DA9BDFC17}" presName="sibTrans" presStyleCnt="0"/>
      <dgm:spPr/>
    </dgm:pt>
    <dgm:pt modelId="{129C2107-E6B4-4D98-8415-469E20B7B867}" type="pres">
      <dgm:prSet presAssocID="{B240DC2E-C96D-4574-836B-1AE0B06E43AA}" presName="compositeNode" presStyleCnt="0">
        <dgm:presLayoutVars>
          <dgm:bulletEnabled val="1"/>
        </dgm:presLayoutVars>
      </dgm:prSet>
      <dgm:spPr/>
    </dgm:pt>
    <dgm:pt modelId="{52E41135-D9D4-47BB-B36C-FA30A6BEDAA5}" type="pres">
      <dgm:prSet presAssocID="{B240DC2E-C96D-4574-836B-1AE0B06E43AA}" presName="image" presStyleLbl="fgImgPlace1" presStyleIdx="1" presStyleCnt="3"/>
      <dgm:spPr/>
    </dgm:pt>
    <dgm:pt modelId="{F0E9F05D-9B2A-4B63-9062-A03C713C1516}" type="pres">
      <dgm:prSet presAssocID="{B240DC2E-C96D-4574-836B-1AE0B06E43A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362EF3-B113-4059-BC7B-13B865C5738C}" type="pres">
      <dgm:prSet presAssocID="{B240DC2E-C96D-4574-836B-1AE0B06E43AA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694A0-4DA0-4440-96C7-7166AD9C533F}" type="pres">
      <dgm:prSet presAssocID="{C786547B-AC84-4F3F-99A6-6FCF0F8C6E91}" presName="sibTrans" presStyleCnt="0"/>
      <dgm:spPr/>
    </dgm:pt>
    <dgm:pt modelId="{0B8D6386-2A0E-454C-A554-61596AFF5B27}" type="pres">
      <dgm:prSet presAssocID="{AE3B85F0-7ECC-4ADF-9644-612A8554A86F}" presName="compositeNode" presStyleCnt="0">
        <dgm:presLayoutVars>
          <dgm:bulletEnabled val="1"/>
        </dgm:presLayoutVars>
      </dgm:prSet>
      <dgm:spPr/>
    </dgm:pt>
    <dgm:pt modelId="{66F764A4-742C-4AB7-9ED2-14B12F1C8E7D}" type="pres">
      <dgm:prSet presAssocID="{AE3B85F0-7ECC-4ADF-9644-612A8554A86F}" presName="image" presStyleLbl="fgImgPlace1" presStyleIdx="2" presStyleCnt="3"/>
      <dgm:spPr/>
    </dgm:pt>
    <dgm:pt modelId="{34C44226-70BD-4A31-8CE9-FE2A9D2E1853}" type="pres">
      <dgm:prSet presAssocID="{AE3B85F0-7ECC-4ADF-9644-612A8554A86F}" presName="childNode" presStyleLbl="node1" presStyleIdx="2" presStyleCnt="3" custLinFactNeighborX="2638" custLinFactNeighborY="7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5AC1CC-8CEA-46ED-ADC9-EEEF3462AE25}" type="pres">
      <dgm:prSet presAssocID="{AE3B85F0-7ECC-4ADF-9644-612A8554A86F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B3C9F9-E73A-43BC-8E61-EBE8FC0F4FD9}" type="presOf" srcId="{B240DC2E-C96D-4574-836B-1AE0B06E43AA}" destId="{F8362EF3-B113-4059-BC7B-13B865C5738C}" srcOrd="0" destOrd="0" presId="urn:microsoft.com/office/officeart/2005/8/layout/hList2#1"/>
    <dgm:cxn modelId="{43B36DC4-09C7-4E97-9469-4CF909F4952A}" type="presOf" srcId="{D14532A8-07B7-4EC3-B723-B7CFCA77D538}" destId="{9799994D-B340-4EBE-82B6-E8EDE24ECA04}" srcOrd="0" destOrd="0" presId="urn:microsoft.com/office/officeart/2005/8/layout/hList2#1"/>
    <dgm:cxn modelId="{C40E3E82-DACF-45B0-A428-7A095E7C1379}" srcId="{D14532A8-07B7-4EC3-B723-B7CFCA77D538}" destId="{CB85BC5F-022D-4DFD-9713-75A40809E749}" srcOrd="0" destOrd="0" parTransId="{C2D91078-C370-4898-B36F-B7FA6FBBEAFD}" sibTransId="{DF7E6D2D-1C4F-442A-B8AB-2ED91E44EF7F}"/>
    <dgm:cxn modelId="{6186354E-6B21-414D-ABCC-FA01ACB7BDB2}" srcId="{B240DC2E-C96D-4574-836B-1AE0B06E43AA}" destId="{DD96B294-D2D6-4A3E-9BEC-0962807CA6EC}" srcOrd="1" destOrd="0" parTransId="{F5CADE53-A87A-4373-8CA4-F91A82CD086D}" sibTransId="{59BFA926-4F47-4458-B36A-E998CF952238}"/>
    <dgm:cxn modelId="{D5B6928D-07FF-4A8F-B4D2-05C50EAE7A63}" type="presOf" srcId="{A5AA7F8C-7B73-4374-A206-F52C44D90DBA}" destId="{02C726FC-5B98-4BF8-8F30-53419E065645}" srcOrd="0" destOrd="0" presId="urn:microsoft.com/office/officeart/2005/8/layout/hList2#1"/>
    <dgm:cxn modelId="{8BF9264B-17E8-48A9-8CF1-AD1DF9C3D0CB}" srcId="{B240DC2E-C96D-4574-836B-1AE0B06E43AA}" destId="{8C14ED40-06AE-4D76-A988-4F4CDD2034AC}" srcOrd="0" destOrd="0" parTransId="{B3D7027E-6898-41C4-87E4-EF3518EC1DDA}" sibTransId="{E6F13AAA-8ADB-47D7-B2E3-3F8C1069B525}"/>
    <dgm:cxn modelId="{4AF6EE0E-33BE-4008-A267-6D29BA415DD5}" type="presOf" srcId="{27DA0D92-DB39-4350-AFE5-7286840A8662}" destId="{F0E9F05D-9B2A-4B63-9062-A03C713C1516}" srcOrd="0" destOrd="3" presId="urn:microsoft.com/office/officeart/2005/8/layout/hList2#1"/>
    <dgm:cxn modelId="{4582E193-86E6-4DFC-B6EF-AA71B83F7DF7}" type="presOf" srcId="{A9818C32-C437-4F4F-847B-C75B2A01B559}" destId="{255A5B53-AB35-4312-8FB8-339A22B18BEF}" srcOrd="0" destOrd="2" presId="urn:microsoft.com/office/officeart/2005/8/layout/hList2#1"/>
    <dgm:cxn modelId="{989314C3-B3A1-4710-BDD1-9DE6B7828CDC}" type="presOf" srcId="{8C14ED40-06AE-4D76-A988-4F4CDD2034AC}" destId="{F0E9F05D-9B2A-4B63-9062-A03C713C1516}" srcOrd="0" destOrd="0" presId="urn:microsoft.com/office/officeart/2005/8/layout/hList2#1"/>
    <dgm:cxn modelId="{57C36CFA-0FDB-4B54-A784-1653839AFD97}" type="presOf" srcId="{7E0AEA31-5FE0-4337-8977-86679F7AF175}" destId="{F0E9F05D-9B2A-4B63-9062-A03C713C1516}" srcOrd="0" destOrd="2" presId="urn:microsoft.com/office/officeart/2005/8/layout/hList2#1"/>
    <dgm:cxn modelId="{CB2FDCE9-91BE-4DBE-BAF3-8E96ECAF1F05}" srcId="{A5AA7F8C-7B73-4374-A206-F52C44D90DBA}" destId="{B240DC2E-C96D-4574-836B-1AE0B06E43AA}" srcOrd="1" destOrd="0" parTransId="{E6CC4D30-E707-48F4-9078-EE0224775364}" sibTransId="{C786547B-AC84-4F3F-99A6-6FCF0F8C6E91}"/>
    <dgm:cxn modelId="{95D572BA-DDCD-4FD1-AC87-1D5871D70400}" type="presOf" srcId="{EA7B1DF5-77DE-444D-B521-CC0E411AC424}" destId="{255A5B53-AB35-4312-8FB8-339A22B18BEF}" srcOrd="0" destOrd="1" presId="urn:microsoft.com/office/officeart/2005/8/layout/hList2#1"/>
    <dgm:cxn modelId="{85AD0BC5-DD7C-46B6-8FBF-306D5866D15A}" srcId="{B240DC2E-C96D-4574-836B-1AE0B06E43AA}" destId="{27DA0D92-DB39-4350-AFE5-7286840A8662}" srcOrd="3" destOrd="0" parTransId="{50D0B517-531C-4237-B625-86FD709BE81B}" sibTransId="{68350196-350E-41E8-8908-D9FC24250A0D}"/>
    <dgm:cxn modelId="{2A1A65C8-7546-44B7-9A55-9D847769CB83}" srcId="{D14532A8-07B7-4EC3-B723-B7CFCA77D538}" destId="{A9818C32-C437-4F4F-847B-C75B2A01B559}" srcOrd="2" destOrd="0" parTransId="{466326A3-083D-48F6-B85F-301D682BF3F9}" sibTransId="{8BFE4F2B-6E5E-4F74-9A58-1D9C66A4898C}"/>
    <dgm:cxn modelId="{115D8D5A-05A5-48C1-B724-41E77BC3AF86}" srcId="{A5AA7F8C-7B73-4374-A206-F52C44D90DBA}" destId="{D14532A8-07B7-4EC3-B723-B7CFCA77D538}" srcOrd="0" destOrd="0" parTransId="{5D50BF58-E935-4D1E-9D4D-ECA0F921002F}" sibTransId="{568208A8-C8C6-4021-ACF4-1A8DA9BDFC17}"/>
    <dgm:cxn modelId="{E52E962F-3BBE-4027-B627-B4CF4A954690}" type="presOf" srcId="{EB17D901-1676-4C1A-8854-A0F60C8854EE}" destId="{34C44226-70BD-4A31-8CE9-FE2A9D2E1853}" srcOrd="0" destOrd="1" presId="urn:microsoft.com/office/officeart/2005/8/layout/hList2#1"/>
    <dgm:cxn modelId="{424DA759-F683-495B-B248-153E96C68273}" srcId="{D14532A8-07B7-4EC3-B723-B7CFCA77D538}" destId="{EA7B1DF5-77DE-444D-B521-CC0E411AC424}" srcOrd="1" destOrd="0" parTransId="{908EC216-6ACC-4044-9E60-76F7058FEDF7}" sibTransId="{46A1A98F-8F21-4631-9F13-A617A5F79847}"/>
    <dgm:cxn modelId="{032ADB33-13CD-4C93-8E95-C10EDFE469CB}" srcId="{AE3B85F0-7ECC-4ADF-9644-612A8554A86F}" destId="{EB17D901-1676-4C1A-8854-A0F60C8854EE}" srcOrd="1" destOrd="0" parTransId="{0CFCDA44-D63D-4F63-8D26-603C82C51123}" sibTransId="{15CC88E7-C098-461C-9EEA-2BC2BBEE0805}"/>
    <dgm:cxn modelId="{17A6B12A-60DB-41DC-8862-89B4389C0515}" type="presOf" srcId="{3B0DFF06-206E-4B8D-B1BD-FA40F0E2D408}" destId="{34C44226-70BD-4A31-8CE9-FE2A9D2E1853}" srcOrd="0" destOrd="3" presId="urn:microsoft.com/office/officeart/2005/8/layout/hList2#1"/>
    <dgm:cxn modelId="{D17E11A0-F47F-4B18-B5EA-07DE1FD7ED7F}" srcId="{AE3B85F0-7ECC-4ADF-9644-612A8554A86F}" destId="{F6F0D913-3AAB-43D3-B704-645EBC174A70}" srcOrd="2" destOrd="0" parTransId="{70348BA1-96CF-4930-A9D9-84A16B6BBB7E}" sibTransId="{9EA1DA45-76D8-4054-B3E3-1481A8DED87D}"/>
    <dgm:cxn modelId="{297A9199-079F-41F2-9A1E-E4EE9D4D8987}" srcId="{A5AA7F8C-7B73-4374-A206-F52C44D90DBA}" destId="{AE3B85F0-7ECC-4ADF-9644-612A8554A86F}" srcOrd="2" destOrd="0" parTransId="{4FA8B24F-39D4-421C-8F9E-93A61328C3B3}" sibTransId="{5E2AD3BC-11A7-4922-A041-C3F2D6C8B39D}"/>
    <dgm:cxn modelId="{AB079564-B4E4-4F4B-9739-4D25BF471455}" srcId="{AE3B85F0-7ECC-4ADF-9644-612A8554A86F}" destId="{3B0DFF06-206E-4B8D-B1BD-FA40F0E2D408}" srcOrd="3" destOrd="0" parTransId="{AA97260D-9C4B-471C-B20A-77C58346AA08}" sibTransId="{18B0126D-1824-4D18-8779-585B72C32863}"/>
    <dgm:cxn modelId="{40286BCF-6C44-414F-B85F-B57339277BDA}" srcId="{AE3B85F0-7ECC-4ADF-9644-612A8554A86F}" destId="{54745A14-CEDE-4605-8BD0-4891C66C559E}" srcOrd="0" destOrd="0" parTransId="{214C082F-11D6-44CC-B8FA-2504D932DEE9}" sibTransId="{9949826D-02FE-4C45-9DEF-70314BE454F9}"/>
    <dgm:cxn modelId="{E7C77036-3671-4C34-BA71-EE590CBC9D04}" type="presOf" srcId="{F6F0D913-3AAB-43D3-B704-645EBC174A70}" destId="{34C44226-70BD-4A31-8CE9-FE2A9D2E1853}" srcOrd="0" destOrd="2" presId="urn:microsoft.com/office/officeart/2005/8/layout/hList2#1"/>
    <dgm:cxn modelId="{5633B6DC-DC64-4EC6-9B79-549C719E26C9}" srcId="{B240DC2E-C96D-4574-836B-1AE0B06E43AA}" destId="{7E0AEA31-5FE0-4337-8977-86679F7AF175}" srcOrd="2" destOrd="0" parTransId="{3BBF0D3C-42B9-41DE-B1BF-F8CB53476D03}" sibTransId="{A3E29FB1-6030-404F-9CEA-FDE9F6AAFC39}"/>
    <dgm:cxn modelId="{311E4197-C0D8-4DFA-8A61-D9C56C357AD7}" type="presOf" srcId="{AE3B85F0-7ECC-4ADF-9644-612A8554A86F}" destId="{DB5AC1CC-8CEA-46ED-ADC9-EEEF3462AE25}" srcOrd="0" destOrd="0" presId="urn:microsoft.com/office/officeart/2005/8/layout/hList2#1"/>
    <dgm:cxn modelId="{BAB1EABD-240A-4D37-99AF-9087BFBE9DBE}" srcId="{D14532A8-07B7-4EC3-B723-B7CFCA77D538}" destId="{ABAEC3EF-AF9B-48E9-8877-79FCEDDFF64B}" srcOrd="3" destOrd="0" parTransId="{EB1BB96C-6FFF-4972-AF23-5C52159E3026}" sibTransId="{F3FFCFFA-A6AB-4221-81C4-CE99A15C9F39}"/>
    <dgm:cxn modelId="{B972933B-BC7A-4F74-BC4C-22936EB3A0F4}" type="presOf" srcId="{54745A14-CEDE-4605-8BD0-4891C66C559E}" destId="{34C44226-70BD-4A31-8CE9-FE2A9D2E1853}" srcOrd="0" destOrd="0" presId="urn:microsoft.com/office/officeart/2005/8/layout/hList2#1"/>
    <dgm:cxn modelId="{F6DC03C4-AF00-46E7-9908-853108C38293}" type="presOf" srcId="{ABAEC3EF-AF9B-48E9-8877-79FCEDDFF64B}" destId="{255A5B53-AB35-4312-8FB8-339A22B18BEF}" srcOrd="0" destOrd="3" presId="urn:microsoft.com/office/officeart/2005/8/layout/hList2#1"/>
    <dgm:cxn modelId="{FAC60557-6072-4492-BD56-1B36E4521FC7}" type="presOf" srcId="{CB85BC5F-022D-4DFD-9713-75A40809E749}" destId="{255A5B53-AB35-4312-8FB8-339A22B18BEF}" srcOrd="0" destOrd="0" presId="urn:microsoft.com/office/officeart/2005/8/layout/hList2#1"/>
    <dgm:cxn modelId="{4AC54B31-5B77-419C-AF74-17A8D04B4E4C}" type="presOf" srcId="{DD96B294-D2D6-4A3E-9BEC-0962807CA6EC}" destId="{F0E9F05D-9B2A-4B63-9062-A03C713C1516}" srcOrd="0" destOrd="1" presId="urn:microsoft.com/office/officeart/2005/8/layout/hList2#1"/>
    <dgm:cxn modelId="{1DEC4F24-E2D7-4D62-9424-B40E0C828FFF}" type="presParOf" srcId="{02C726FC-5B98-4BF8-8F30-53419E065645}" destId="{A789D474-C146-43FB-8050-4A6046347D87}" srcOrd="0" destOrd="0" presId="urn:microsoft.com/office/officeart/2005/8/layout/hList2#1"/>
    <dgm:cxn modelId="{EBE45FF9-3E62-41FE-B1ED-CCB3103F94E2}" type="presParOf" srcId="{A789D474-C146-43FB-8050-4A6046347D87}" destId="{2EAB68FA-FFFA-44B3-84A4-9EF9692ECF0F}" srcOrd="0" destOrd="0" presId="urn:microsoft.com/office/officeart/2005/8/layout/hList2#1"/>
    <dgm:cxn modelId="{FD37F53F-108B-44D7-9B7F-355A5D391DD9}" type="presParOf" srcId="{A789D474-C146-43FB-8050-4A6046347D87}" destId="{255A5B53-AB35-4312-8FB8-339A22B18BEF}" srcOrd="1" destOrd="0" presId="urn:microsoft.com/office/officeart/2005/8/layout/hList2#1"/>
    <dgm:cxn modelId="{A70F3E7D-4A13-4D00-9F86-7A6D24EA95CD}" type="presParOf" srcId="{A789D474-C146-43FB-8050-4A6046347D87}" destId="{9799994D-B340-4EBE-82B6-E8EDE24ECA04}" srcOrd="2" destOrd="0" presId="urn:microsoft.com/office/officeart/2005/8/layout/hList2#1"/>
    <dgm:cxn modelId="{D55877A8-443E-46C6-AB33-A650D7D44A61}" type="presParOf" srcId="{02C726FC-5B98-4BF8-8F30-53419E065645}" destId="{BBEFB2F5-BC7C-45A9-99EA-6877C7C54760}" srcOrd="1" destOrd="0" presId="urn:microsoft.com/office/officeart/2005/8/layout/hList2#1"/>
    <dgm:cxn modelId="{2A32FF81-0680-42AE-BD57-B6F40CE0A2A9}" type="presParOf" srcId="{02C726FC-5B98-4BF8-8F30-53419E065645}" destId="{129C2107-E6B4-4D98-8415-469E20B7B867}" srcOrd="2" destOrd="0" presId="urn:microsoft.com/office/officeart/2005/8/layout/hList2#1"/>
    <dgm:cxn modelId="{C23B92E0-59EC-4B36-B69E-6C0095C51C66}" type="presParOf" srcId="{129C2107-E6B4-4D98-8415-469E20B7B867}" destId="{52E41135-D9D4-47BB-B36C-FA30A6BEDAA5}" srcOrd="0" destOrd="0" presId="urn:microsoft.com/office/officeart/2005/8/layout/hList2#1"/>
    <dgm:cxn modelId="{BB0F033E-EBB5-4A7F-B8C3-AD67DF79C7BF}" type="presParOf" srcId="{129C2107-E6B4-4D98-8415-469E20B7B867}" destId="{F0E9F05D-9B2A-4B63-9062-A03C713C1516}" srcOrd="1" destOrd="0" presId="urn:microsoft.com/office/officeart/2005/8/layout/hList2#1"/>
    <dgm:cxn modelId="{D1DD3249-4812-45AC-8142-16E31E744BF3}" type="presParOf" srcId="{129C2107-E6B4-4D98-8415-469E20B7B867}" destId="{F8362EF3-B113-4059-BC7B-13B865C5738C}" srcOrd="2" destOrd="0" presId="urn:microsoft.com/office/officeart/2005/8/layout/hList2#1"/>
    <dgm:cxn modelId="{0289C75A-3D0B-4B62-A3ED-9612C1EC5406}" type="presParOf" srcId="{02C726FC-5B98-4BF8-8F30-53419E065645}" destId="{DF4694A0-4DA0-4440-96C7-7166AD9C533F}" srcOrd="3" destOrd="0" presId="urn:microsoft.com/office/officeart/2005/8/layout/hList2#1"/>
    <dgm:cxn modelId="{F67EBB4A-D9B7-489E-934F-AF20C91263C3}" type="presParOf" srcId="{02C726FC-5B98-4BF8-8F30-53419E065645}" destId="{0B8D6386-2A0E-454C-A554-61596AFF5B27}" srcOrd="4" destOrd="0" presId="urn:microsoft.com/office/officeart/2005/8/layout/hList2#1"/>
    <dgm:cxn modelId="{56E27975-B161-48A3-A1FA-D81528128D8A}" type="presParOf" srcId="{0B8D6386-2A0E-454C-A554-61596AFF5B27}" destId="{66F764A4-742C-4AB7-9ED2-14B12F1C8E7D}" srcOrd="0" destOrd="0" presId="urn:microsoft.com/office/officeart/2005/8/layout/hList2#1"/>
    <dgm:cxn modelId="{219EB38C-7ADF-453A-A614-E49AF6DF126A}" type="presParOf" srcId="{0B8D6386-2A0E-454C-A554-61596AFF5B27}" destId="{34C44226-70BD-4A31-8CE9-FE2A9D2E1853}" srcOrd="1" destOrd="0" presId="urn:microsoft.com/office/officeart/2005/8/layout/hList2#1"/>
    <dgm:cxn modelId="{94D5557C-F996-40EC-8033-8E6FBEC61A72}" type="presParOf" srcId="{0B8D6386-2A0E-454C-A554-61596AFF5B27}" destId="{DB5AC1CC-8CEA-46ED-ADC9-EEEF3462AE25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DDC5BA-4E64-4B2F-8163-48B5239775A8}" type="doc">
      <dgm:prSet loTypeId="urn:microsoft.com/office/officeart/2005/8/layout/hierarchy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051E0CC-025F-49E5-8423-8BAC6AD800EE}">
      <dgm:prSet phldrT="[Текст]" custT="1"/>
      <dgm:spPr/>
      <dgm:t>
        <a:bodyPr/>
        <a:lstStyle/>
        <a:p>
          <a:r>
            <a:rPr lang="uk-UA" sz="4000" b="1" dirty="0" smtClean="0">
              <a:solidFill>
                <a:srgbClr val="FFFF00"/>
              </a:solidFill>
              <a:latin typeface="Georgia" panose="02040502050405020303" pitchFamily="18" charset="0"/>
            </a:rPr>
            <a:t>Складові дослідження</a:t>
          </a:r>
          <a:endParaRPr lang="uk-UA" sz="4000" b="1" dirty="0">
            <a:solidFill>
              <a:srgbClr val="FFFF00"/>
            </a:solidFill>
            <a:latin typeface="Georgia" panose="02040502050405020303" pitchFamily="18" charset="0"/>
          </a:endParaRPr>
        </a:p>
      </dgm:t>
    </dgm:pt>
    <dgm:pt modelId="{5B58875F-2C17-4A75-BF04-286887893E32}" type="parTrans" cxnId="{66E76D78-09F2-4AB9-B42B-06923EBCE281}">
      <dgm:prSet/>
      <dgm:spPr/>
      <dgm:t>
        <a:bodyPr/>
        <a:lstStyle/>
        <a:p>
          <a:endParaRPr lang="uk-UA"/>
        </a:p>
      </dgm:t>
    </dgm:pt>
    <dgm:pt modelId="{3ECB7511-42B4-4176-9B72-66215BFBA8A2}" type="sibTrans" cxnId="{66E76D78-09F2-4AB9-B42B-06923EBCE281}">
      <dgm:prSet/>
      <dgm:spPr/>
      <dgm:t>
        <a:bodyPr/>
        <a:lstStyle/>
        <a:p>
          <a:endParaRPr lang="uk-UA"/>
        </a:p>
      </dgm:t>
    </dgm:pt>
    <dgm:pt modelId="{F8201638-D5D1-4506-9122-C6488296E020}">
      <dgm:prSet phldrT="[Текст]" custT="1"/>
      <dgm:spPr/>
      <dgm:t>
        <a:bodyPr/>
        <a:lstStyle/>
        <a:p>
          <a:r>
            <a:rPr lang="uk-UA" sz="3600" b="1" dirty="0" smtClean="0">
              <a:solidFill>
                <a:srgbClr val="002060"/>
              </a:solidFill>
              <a:latin typeface="Georgia" panose="02040502050405020303" pitchFamily="18" charset="0"/>
            </a:rPr>
            <a:t>дослідник</a:t>
          </a:r>
          <a:endParaRPr lang="uk-UA" sz="36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5B231FEC-CF0B-4D56-98CE-56E8566FC3E8}" type="parTrans" cxnId="{8ECC9308-E134-48CF-AA96-7AAA66CD6E2B}">
      <dgm:prSet/>
      <dgm:spPr/>
      <dgm:t>
        <a:bodyPr/>
        <a:lstStyle/>
        <a:p>
          <a:endParaRPr lang="uk-UA"/>
        </a:p>
      </dgm:t>
    </dgm:pt>
    <dgm:pt modelId="{09FCB109-2FEC-4C88-B06F-630BC22B0FD9}" type="sibTrans" cxnId="{8ECC9308-E134-48CF-AA96-7AAA66CD6E2B}">
      <dgm:prSet/>
      <dgm:spPr/>
      <dgm:t>
        <a:bodyPr/>
        <a:lstStyle/>
        <a:p>
          <a:endParaRPr lang="uk-UA"/>
        </a:p>
      </dgm:t>
    </dgm:pt>
    <dgm:pt modelId="{9357B7A6-2708-4DA8-AD65-5C30CCDAB481}">
      <dgm:prSet phldrT="[Текст]" custT="1"/>
      <dgm:spPr/>
      <dgm:t>
        <a:bodyPr/>
        <a:lstStyle/>
        <a:p>
          <a:r>
            <a:rPr lang="uk-UA" sz="3600" b="1" dirty="0" smtClean="0">
              <a:solidFill>
                <a:srgbClr val="002060"/>
              </a:solidFill>
              <a:latin typeface="Georgia" panose="02040502050405020303" pitchFamily="18" charset="0"/>
            </a:rPr>
            <a:t>об‘єкт</a:t>
          </a:r>
          <a:endParaRPr lang="uk-UA" sz="36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CCB0BB56-26E8-4A6B-B2FB-DF5ED880B57A}" type="parTrans" cxnId="{F35CA712-B582-4608-B7CE-989C712E5027}">
      <dgm:prSet/>
      <dgm:spPr/>
      <dgm:t>
        <a:bodyPr/>
        <a:lstStyle/>
        <a:p>
          <a:endParaRPr lang="uk-UA"/>
        </a:p>
      </dgm:t>
    </dgm:pt>
    <dgm:pt modelId="{545CB1AB-DB52-44BF-8B0E-0C1E1A4D0EB3}" type="sibTrans" cxnId="{F35CA712-B582-4608-B7CE-989C712E5027}">
      <dgm:prSet/>
      <dgm:spPr/>
      <dgm:t>
        <a:bodyPr/>
        <a:lstStyle/>
        <a:p>
          <a:endParaRPr lang="uk-UA"/>
        </a:p>
      </dgm:t>
    </dgm:pt>
    <dgm:pt modelId="{2D1E7E7E-6E3F-4328-B017-92A8F1924051}">
      <dgm:prSet phldrT="[Текст]" custT="1"/>
      <dgm:spPr/>
      <dgm:t>
        <a:bodyPr/>
        <a:lstStyle/>
        <a:p>
          <a:r>
            <a:rPr lang="uk-UA" sz="3600" b="1" dirty="0" smtClean="0">
              <a:solidFill>
                <a:srgbClr val="002060"/>
              </a:solidFill>
              <a:latin typeface="Georgia" panose="02040502050405020303" pitchFamily="18" charset="0"/>
            </a:rPr>
            <a:t>предмет</a:t>
          </a:r>
          <a:endParaRPr lang="uk-UA" sz="36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00D088A8-7D98-459C-ACE5-97930F52BC05}" type="parTrans" cxnId="{709208AA-52C1-41EE-AB71-467E3B514E1A}">
      <dgm:prSet/>
      <dgm:spPr/>
      <dgm:t>
        <a:bodyPr/>
        <a:lstStyle/>
        <a:p>
          <a:endParaRPr lang="uk-UA"/>
        </a:p>
      </dgm:t>
    </dgm:pt>
    <dgm:pt modelId="{8AE1BA62-1157-478F-A8C2-E97529C36CC9}" type="sibTrans" cxnId="{709208AA-52C1-41EE-AB71-467E3B514E1A}">
      <dgm:prSet/>
      <dgm:spPr/>
      <dgm:t>
        <a:bodyPr/>
        <a:lstStyle/>
        <a:p>
          <a:endParaRPr lang="uk-UA"/>
        </a:p>
      </dgm:t>
    </dgm:pt>
    <dgm:pt modelId="{953D21D9-09B0-498B-A211-C07F3772AD7D}">
      <dgm:prSet phldrT="[Текст]" custT="1"/>
      <dgm:spPr/>
      <dgm:t>
        <a:bodyPr/>
        <a:lstStyle/>
        <a:p>
          <a:r>
            <a:rPr lang="uk-UA" sz="3600" b="1" dirty="0" smtClean="0">
              <a:solidFill>
                <a:srgbClr val="002060"/>
              </a:solidFill>
              <a:latin typeface="Georgia" panose="02040502050405020303" pitchFamily="18" charset="0"/>
            </a:rPr>
            <a:t>мета</a:t>
          </a:r>
          <a:endParaRPr lang="uk-UA" sz="36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31B76D6F-8F78-431F-8D7C-48E0066279B5}" type="parTrans" cxnId="{5774150F-B0AA-4F93-8AB9-6362FDD155C9}">
      <dgm:prSet/>
      <dgm:spPr/>
      <dgm:t>
        <a:bodyPr/>
        <a:lstStyle/>
        <a:p>
          <a:endParaRPr lang="uk-UA"/>
        </a:p>
      </dgm:t>
    </dgm:pt>
    <dgm:pt modelId="{27218605-FA01-408F-BE95-F24F16C8A252}" type="sibTrans" cxnId="{5774150F-B0AA-4F93-8AB9-6362FDD155C9}">
      <dgm:prSet/>
      <dgm:spPr/>
      <dgm:t>
        <a:bodyPr/>
        <a:lstStyle/>
        <a:p>
          <a:endParaRPr lang="uk-UA"/>
        </a:p>
      </dgm:t>
    </dgm:pt>
    <dgm:pt modelId="{5070F13F-EB5F-4E1E-B6BC-70F5945ABB5B}">
      <dgm:prSet phldrT="[Текст]" custT="1"/>
      <dgm:spPr/>
      <dgm:t>
        <a:bodyPr/>
        <a:lstStyle/>
        <a:p>
          <a:r>
            <a:rPr lang="uk-UA" sz="3400" b="1" dirty="0" smtClean="0">
              <a:solidFill>
                <a:srgbClr val="002060"/>
              </a:solidFill>
              <a:latin typeface="Georgia" panose="02040502050405020303" pitchFamily="18" charset="0"/>
            </a:rPr>
            <a:t>значення</a:t>
          </a:r>
          <a:endParaRPr lang="uk-UA" sz="34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CC21210B-05E6-4D7E-A94D-9ACD288BCDCA}" type="parTrans" cxnId="{2B911F1D-570B-4554-93ED-5DD0B297320E}">
      <dgm:prSet/>
      <dgm:spPr/>
      <dgm:t>
        <a:bodyPr/>
        <a:lstStyle/>
        <a:p>
          <a:endParaRPr lang="uk-UA"/>
        </a:p>
      </dgm:t>
    </dgm:pt>
    <dgm:pt modelId="{EB4B640C-D431-4FA4-A17D-76F433A9FADF}" type="sibTrans" cxnId="{2B911F1D-570B-4554-93ED-5DD0B297320E}">
      <dgm:prSet/>
      <dgm:spPr/>
      <dgm:t>
        <a:bodyPr/>
        <a:lstStyle/>
        <a:p>
          <a:endParaRPr lang="uk-UA"/>
        </a:p>
      </dgm:t>
    </dgm:pt>
    <dgm:pt modelId="{84908255-465B-414F-9D65-755E40AEDA44}" type="pres">
      <dgm:prSet presAssocID="{CADDC5BA-4E64-4B2F-8163-48B5239775A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0CF8C1A-FF06-4DF9-BD05-F4C7DCE89A51}" type="pres">
      <dgm:prSet presAssocID="{E051E0CC-025F-49E5-8423-8BAC6AD800EE}" presName="vertOne" presStyleCnt="0"/>
      <dgm:spPr/>
    </dgm:pt>
    <dgm:pt modelId="{0071E432-6DE2-4E86-BDCD-5B5C3A28E97F}" type="pres">
      <dgm:prSet presAssocID="{E051E0CC-025F-49E5-8423-8BAC6AD800E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667384-2E3F-4FCD-AA6B-F212FA047373}" type="pres">
      <dgm:prSet presAssocID="{E051E0CC-025F-49E5-8423-8BAC6AD800EE}" presName="parTransOne" presStyleCnt="0"/>
      <dgm:spPr/>
    </dgm:pt>
    <dgm:pt modelId="{868818C8-2EB7-407B-B354-0560C447A158}" type="pres">
      <dgm:prSet presAssocID="{E051E0CC-025F-49E5-8423-8BAC6AD800EE}" presName="horzOne" presStyleCnt="0"/>
      <dgm:spPr/>
    </dgm:pt>
    <dgm:pt modelId="{4B503FB9-7934-4D9E-BF66-E6EB27D3E0A7}" type="pres">
      <dgm:prSet presAssocID="{F8201638-D5D1-4506-9122-C6488296E020}" presName="vertTwo" presStyleCnt="0"/>
      <dgm:spPr/>
    </dgm:pt>
    <dgm:pt modelId="{D62A97CC-4DEA-4D27-96AE-684B106613A3}" type="pres">
      <dgm:prSet presAssocID="{F8201638-D5D1-4506-9122-C6488296E02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0AABDE-6A57-4A9F-86C9-623258D04B67}" type="pres">
      <dgm:prSet presAssocID="{F8201638-D5D1-4506-9122-C6488296E020}" presName="parTransTwo" presStyleCnt="0"/>
      <dgm:spPr/>
    </dgm:pt>
    <dgm:pt modelId="{E45C459E-2C1A-481E-8D14-87E963CA8AF7}" type="pres">
      <dgm:prSet presAssocID="{F8201638-D5D1-4506-9122-C6488296E020}" presName="horzTwo" presStyleCnt="0"/>
      <dgm:spPr/>
    </dgm:pt>
    <dgm:pt modelId="{AB20F878-A7DC-4EBA-9213-D7A134483229}" type="pres">
      <dgm:prSet presAssocID="{9357B7A6-2708-4DA8-AD65-5C30CCDAB481}" presName="vertThree" presStyleCnt="0"/>
      <dgm:spPr/>
    </dgm:pt>
    <dgm:pt modelId="{A1FF7516-F961-4861-8B29-BD506F54CAD7}" type="pres">
      <dgm:prSet presAssocID="{9357B7A6-2708-4DA8-AD65-5C30CCDAB481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77170E-7DFD-4B31-A984-C9089267AC6D}" type="pres">
      <dgm:prSet presAssocID="{9357B7A6-2708-4DA8-AD65-5C30CCDAB481}" presName="horzThree" presStyleCnt="0"/>
      <dgm:spPr/>
    </dgm:pt>
    <dgm:pt modelId="{101B614B-A4C0-4430-9DAA-073EA6B50859}" type="pres">
      <dgm:prSet presAssocID="{545CB1AB-DB52-44BF-8B0E-0C1E1A4D0EB3}" presName="sibSpaceThree" presStyleCnt="0"/>
      <dgm:spPr/>
    </dgm:pt>
    <dgm:pt modelId="{9CF32659-A799-4086-A05C-A346371B948D}" type="pres">
      <dgm:prSet presAssocID="{2D1E7E7E-6E3F-4328-B017-92A8F1924051}" presName="vertThree" presStyleCnt="0"/>
      <dgm:spPr/>
    </dgm:pt>
    <dgm:pt modelId="{D438CA5E-BE90-49AF-BD0E-D89C3A981B87}" type="pres">
      <dgm:prSet presAssocID="{2D1E7E7E-6E3F-4328-B017-92A8F1924051}" presName="txThree" presStyleLbl="node3" presStyleIdx="1" presStyleCnt="3" custLinFactNeighborX="-1809" custLinFactNeighborY="11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4DA727-8B3B-4A5E-93FE-FABAF7BB02DC}" type="pres">
      <dgm:prSet presAssocID="{2D1E7E7E-6E3F-4328-B017-92A8F1924051}" presName="horzThree" presStyleCnt="0"/>
      <dgm:spPr/>
    </dgm:pt>
    <dgm:pt modelId="{210263F0-CFC6-449B-9ADE-8A3E4181D395}" type="pres">
      <dgm:prSet presAssocID="{09FCB109-2FEC-4C88-B06F-630BC22B0FD9}" presName="sibSpaceTwo" presStyleCnt="0"/>
      <dgm:spPr/>
    </dgm:pt>
    <dgm:pt modelId="{B056556E-D4AB-4D06-9677-AAB1449782F1}" type="pres">
      <dgm:prSet presAssocID="{953D21D9-09B0-498B-A211-C07F3772AD7D}" presName="vertTwo" presStyleCnt="0"/>
      <dgm:spPr/>
    </dgm:pt>
    <dgm:pt modelId="{A40C3880-B005-4899-B641-AC84CB9EEAB5}" type="pres">
      <dgm:prSet presAssocID="{953D21D9-09B0-498B-A211-C07F3772AD7D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937B33-0AE5-489C-BD35-00AB7A0B4C1E}" type="pres">
      <dgm:prSet presAssocID="{953D21D9-09B0-498B-A211-C07F3772AD7D}" presName="parTransTwo" presStyleCnt="0"/>
      <dgm:spPr/>
    </dgm:pt>
    <dgm:pt modelId="{F20D4EBB-6F8C-4A47-ADDD-958FD423FE7D}" type="pres">
      <dgm:prSet presAssocID="{953D21D9-09B0-498B-A211-C07F3772AD7D}" presName="horzTwo" presStyleCnt="0"/>
      <dgm:spPr/>
    </dgm:pt>
    <dgm:pt modelId="{69DF6A23-EFBA-498B-9D4E-58792F81C60D}" type="pres">
      <dgm:prSet presAssocID="{5070F13F-EB5F-4E1E-B6BC-70F5945ABB5B}" presName="vertThree" presStyleCnt="0"/>
      <dgm:spPr/>
    </dgm:pt>
    <dgm:pt modelId="{6980CBF8-5838-4E21-8256-0FD2E58ADCA8}" type="pres">
      <dgm:prSet presAssocID="{5070F13F-EB5F-4E1E-B6BC-70F5945ABB5B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31248F7-60D9-41D6-978D-B5326B1F2920}" type="pres">
      <dgm:prSet presAssocID="{5070F13F-EB5F-4E1E-B6BC-70F5945ABB5B}" presName="horzThree" presStyleCnt="0"/>
      <dgm:spPr/>
    </dgm:pt>
  </dgm:ptLst>
  <dgm:cxnLst>
    <dgm:cxn modelId="{3CB84765-9D9A-49B7-8E82-BF196B6D15E7}" type="presOf" srcId="{953D21D9-09B0-498B-A211-C07F3772AD7D}" destId="{A40C3880-B005-4899-B641-AC84CB9EEAB5}" srcOrd="0" destOrd="0" presId="urn:microsoft.com/office/officeart/2005/8/layout/hierarchy4"/>
    <dgm:cxn modelId="{F35CA712-B582-4608-B7CE-989C712E5027}" srcId="{F8201638-D5D1-4506-9122-C6488296E020}" destId="{9357B7A6-2708-4DA8-AD65-5C30CCDAB481}" srcOrd="0" destOrd="0" parTransId="{CCB0BB56-26E8-4A6B-B2FB-DF5ED880B57A}" sibTransId="{545CB1AB-DB52-44BF-8B0E-0C1E1A4D0EB3}"/>
    <dgm:cxn modelId="{66E76D78-09F2-4AB9-B42B-06923EBCE281}" srcId="{CADDC5BA-4E64-4B2F-8163-48B5239775A8}" destId="{E051E0CC-025F-49E5-8423-8BAC6AD800EE}" srcOrd="0" destOrd="0" parTransId="{5B58875F-2C17-4A75-BF04-286887893E32}" sibTransId="{3ECB7511-42B4-4176-9B72-66215BFBA8A2}"/>
    <dgm:cxn modelId="{B65B3ABC-0D2E-4482-85C9-73E6E8C3F75A}" type="presOf" srcId="{9357B7A6-2708-4DA8-AD65-5C30CCDAB481}" destId="{A1FF7516-F961-4861-8B29-BD506F54CAD7}" srcOrd="0" destOrd="0" presId="urn:microsoft.com/office/officeart/2005/8/layout/hierarchy4"/>
    <dgm:cxn modelId="{A4983BBF-E618-4612-874D-8491FC783F58}" type="presOf" srcId="{5070F13F-EB5F-4E1E-B6BC-70F5945ABB5B}" destId="{6980CBF8-5838-4E21-8256-0FD2E58ADCA8}" srcOrd="0" destOrd="0" presId="urn:microsoft.com/office/officeart/2005/8/layout/hierarchy4"/>
    <dgm:cxn modelId="{709208AA-52C1-41EE-AB71-467E3B514E1A}" srcId="{F8201638-D5D1-4506-9122-C6488296E020}" destId="{2D1E7E7E-6E3F-4328-B017-92A8F1924051}" srcOrd="1" destOrd="0" parTransId="{00D088A8-7D98-459C-ACE5-97930F52BC05}" sibTransId="{8AE1BA62-1157-478F-A8C2-E97529C36CC9}"/>
    <dgm:cxn modelId="{77F3A59D-C22F-4AE3-B2A0-9B0336B2D820}" type="presOf" srcId="{2D1E7E7E-6E3F-4328-B017-92A8F1924051}" destId="{D438CA5E-BE90-49AF-BD0E-D89C3A981B87}" srcOrd="0" destOrd="0" presId="urn:microsoft.com/office/officeart/2005/8/layout/hierarchy4"/>
    <dgm:cxn modelId="{8CC92518-7DB8-446E-B786-7CF529088BC6}" type="presOf" srcId="{CADDC5BA-4E64-4B2F-8163-48B5239775A8}" destId="{84908255-465B-414F-9D65-755E40AEDA44}" srcOrd="0" destOrd="0" presId="urn:microsoft.com/office/officeart/2005/8/layout/hierarchy4"/>
    <dgm:cxn modelId="{AE1D92AE-D484-4E44-842A-0013CFDC4C3D}" type="presOf" srcId="{E051E0CC-025F-49E5-8423-8BAC6AD800EE}" destId="{0071E432-6DE2-4E86-BDCD-5B5C3A28E97F}" srcOrd="0" destOrd="0" presId="urn:microsoft.com/office/officeart/2005/8/layout/hierarchy4"/>
    <dgm:cxn modelId="{2B911F1D-570B-4554-93ED-5DD0B297320E}" srcId="{953D21D9-09B0-498B-A211-C07F3772AD7D}" destId="{5070F13F-EB5F-4E1E-B6BC-70F5945ABB5B}" srcOrd="0" destOrd="0" parTransId="{CC21210B-05E6-4D7E-A94D-9ACD288BCDCA}" sibTransId="{EB4B640C-D431-4FA4-A17D-76F433A9FADF}"/>
    <dgm:cxn modelId="{8ECC9308-E134-48CF-AA96-7AAA66CD6E2B}" srcId="{E051E0CC-025F-49E5-8423-8BAC6AD800EE}" destId="{F8201638-D5D1-4506-9122-C6488296E020}" srcOrd="0" destOrd="0" parTransId="{5B231FEC-CF0B-4D56-98CE-56E8566FC3E8}" sibTransId="{09FCB109-2FEC-4C88-B06F-630BC22B0FD9}"/>
    <dgm:cxn modelId="{CA75FD3D-9700-404C-8B0D-877BA0129E1C}" type="presOf" srcId="{F8201638-D5D1-4506-9122-C6488296E020}" destId="{D62A97CC-4DEA-4D27-96AE-684B106613A3}" srcOrd="0" destOrd="0" presId="urn:microsoft.com/office/officeart/2005/8/layout/hierarchy4"/>
    <dgm:cxn modelId="{5774150F-B0AA-4F93-8AB9-6362FDD155C9}" srcId="{E051E0CC-025F-49E5-8423-8BAC6AD800EE}" destId="{953D21D9-09B0-498B-A211-C07F3772AD7D}" srcOrd="1" destOrd="0" parTransId="{31B76D6F-8F78-431F-8D7C-48E0066279B5}" sibTransId="{27218605-FA01-408F-BE95-F24F16C8A252}"/>
    <dgm:cxn modelId="{C414339A-9877-49AE-96BF-E0804900A3A5}" type="presParOf" srcId="{84908255-465B-414F-9D65-755E40AEDA44}" destId="{D0CF8C1A-FF06-4DF9-BD05-F4C7DCE89A51}" srcOrd="0" destOrd="0" presId="urn:microsoft.com/office/officeart/2005/8/layout/hierarchy4"/>
    <dgm:cxn modelId="{50A187B5-BE71-4C63-8E35-04F06FF7C21C}" type="presParOf" srcId="{D0CF8C1A-FF06-4DF9-BD05-F4C7DCE89A51}" destId="{0071E432-6DE2-4E86-BDCD-5B5C3A28E97F}" srcOrd="0" destOrd="0" presId="urn:microsoft.com/office/officeart/2005/8/layout/hierarchy4"/>
    <dgm:cxn modelId="{05F1ED7C-97FE-484B-B8A5-8BE247B86E78}" type="presParOf" srcId="{D0CF8C1A-FF06-4DF9-BD05-F4C7DCE89A51}" destId="{20667384-2E3F-4FCD-AA6B-F212FA047373}" srcOrd="1" destOrd="0" presId="urn:microsoft.com/office/officeart/2005/8/layout/hierarchy4"/>
    <dgm:cxn modelId="{B004FC7E-39C5-4155-979A-5FB6B3077BC9}" type="presParOf" srcId="{D0CF8C1A-FF06-4DF9-BD05-F4C7DCE89A51}" destId="{868818C8-2EB7-407B-B354-0560C447A158}" srcOrd="2" destOrd="0" presId="urn:microsoft.com/office/officeart/2005/8/layout/hierarchy4"/>
    <dgm:cxn modelId="{A7E7800E-AB98-496C-B831-D74CE992F6DA}" type="presParOf" srcId="{868818C8-2EB7-407B-B354-0560C447A158}" destId="{4B503FB9-7934-4D9E-BF66-E6EB27D3E0A7}" srcOrd="0" destOrd="0" presId="urn:microsoft.com/office/officeart/2005/8/layout/hierarchy4"/>
    <dgm:cxn modelId="{C4E9AF44-8A47-4B75-BBB8-44DFF952D20E}" type="presParOf" srcId="{4B503FB9-7934-4D9E-BF66-E6EB27D3E0A7}" destId="{D62A97CC-4DEA-4D27-96AE-684B106613A3}" srcOrd="0" destOrd="0" presId="urn:microsoft.com/office/officeart/2005/8/layout/hierarchy4"/>
    <dgm:cxn modelId="{76B273AE-1081-4C8B-A8A8-02C4BCD4FF20}" type="presParOf" srcId="{4B503FB9-7934-4D9E-BF66-E6EB27D3E0A7}" destId="{E10AABDE-6A57-4A9F-86C9-623258D04B67}" srcOrd="1" destOrd="0" presId="urn:microsoft.com/office/officeart/2005/8/layout/hierarchy4"/>
    <dgm:cxn modelId="{5D79FEFB-8E99-418A-89CE-BFAC3C4BF702}" type="presParOf" srcId="{4B503FB9-7934-4D9E-BF66-E6EB27D3E0A7}" destId="{E45C459E-2C1A-481E-8D14-87E963CA8AF7}" srcOrd="2" destOrd="0" presId="urn:microsoft.com/office/officeart/2005/8/layout/hierarchy4"/>
    <dgm:cxn modelId="{18D631B2-D01A-47B0-B328-2F8F84B11B77}" type="presParOf" srcId="{E45C459E-2C1A-481E-8D14-87E963CA8AF7}" destId="{AB20F878-A7DC-4EBA-9213-D7A134483229}" srcOrd="0" destOrd="0" presId="urn:microsoft.com/office/officeart/2005/8/layout/hierarchy4"/>
    <dgm:cxn modelId="{ADEAF390-832A-4731-847E-C717A2C76854}" type="presParOf" srcId="{AB20F878-A7DC-4EBA-9213-D7A134483229}" destId="{A1FF7516-F961-4861-8B29-BD506F54CAD7}" srcOrd="0" destOrd="0" presId="urn:microsoft.com/office/officeart/2005/8/layout/hierarchy4"/>
    <dgm:cxn modelId="{3BA33081-4EF8-4948-9741-A38F7B46AA11}" type="presParOf" srcId="{AB20F878-A7DC-4EBA-9213-D7A134483229}" destId="{B477170E-7DFD-4B31-A984-C9089267AC6D}" srcOrd="1" destOrd="0" presId="urn:microsoft.com/office/officeart/2005/8/layout/hierarchy4"/>
    <dgm:cxn modelId="{8D266005-118D-46A2-BC30-10C37882D1F0}" type="presParOf" srcId="{E45C459E-2C1A-481E-8D14-87E963CA8AF7}" destId="{101B614B-A4C0-4430-9DAA-073EA6B50859}" srcOrd="1" destOrd="0" presId="urn:microsoft.com/office/officeart/2005/8/layout/hierarchy4"/>
    <dgm:cxn modelId="{ACD060F2-9EA7-41B3-8259-CBB42480A1CC}" type="presParOf" srcId="{E45C459E-2C1A-481E-8D14-87E963CA8AF7}" destId="{9CF32659-A799-4086-A05C-A346371B948D}" srcOrd="2" destOrd="0" presId="urn:microsoft.com/office/officeart/2005/8/layout/hierarchy4"/>
    <dgm:cxn modelId="{C680698C-3AF7-4AAA-938A-6C7BD3246E61}" type="presParOf" srcId="{9CF32659-A799-4086-A05C-A346371B948D}" destId="{D438CA5E-BE90-49AF-BD0E-D89C3A981B87}" srcOrd="0" destOrd="0" presId="urn:microsoft.com/office/officeart/2005/8/layout/hierarchy4"/>
    <dgm:cxn modelId="{D751FB6D-7C28-4670-8838-D5CD1C73F6D6}" type="presParOf" srcId="{9CF32659-A799-4086-A05C-A346371B948D}" destId="{C74DA727-8B3B-4A5E-93FE-FABAF7BB02DC}" srcOrd="1" destOrd="0" presId="urn:microsoft.com/office/officeart/2005/8/layout/hierarchy4"/>
    <dgm:cxn modelId="{9F574CC8-7FBC-4AF8-856A-A39F90428C43}" type="presParOf" srcId="{868818C8-2EB7-407B-B354-0560C447A158}" destId="{210263F0-CFC6-449B-9ADE-8A3E4181D395}" srcOrd="1" destOrd="0" presId="urn:microsoft.com/office/officeart/2005/8/layout/hierarchy4"/>
    <dgm:cxn modelId="{8AD0B01A-D0E3-497C-B584-C440484CE48A}" type="presParOf" srcId="{868818C8-2EB7-407B-B354-0560C447A158}" destId="{B056556E-D4AB-4D06-9677-AAB1449782F1}" srcOrd="2" destOrd="0" presId="urn:microsoft.com/office/officeart/2005/8/layout/hierarchy4"/>
    <dgm:cxn modelId="{73B84FD2-569A-4F2A-872A-369B54D5FE57}" type="presParOf" srcId="{B056556E-D4AB-4D06-9677-AAB1449782F1}" destId="{A40C3880-B005-4899-B641-AC84CB9EEAB5}" srcOrd="0" destOrd="0" presId="urn:microsoft.com/office/officeart/2005/8/layout/hierarchy4"/>
    <dgm:cxn modelId="{6F34B639-22E8-40E9-BAEC-E25A7CE1CC0C}" type="presParOf" srcId="{B056556E-D4AB-4D06-9677-AAB1449782F1}" destId="{D0937B33-0AE5-489C-BD35-00AB7A0B4C1E}" srcOrd="1" destOrd="0" presId="urn:microsoft.com/office/officeart/2005/8/layout/hierarchy4"/>
    <dgm:cxn modelId="{2133F979-F099-40F7-8C1C-A9EE1C0D2E43}" type="presParOf" srcId="{B056556E-D4AB-4D06-9677-AAB1449782F1}" destId="{F20D4EBB-6F8C-4A47-ADDD-958FD423FE7D}" srcOrd="2" destOrd="0" presId="urn:microsoft.com/office/officeart/2005/8/layout/hierarchy4"/>
    <dgm:cxn modelId="{EA1DCA71-538A-4559-8D95-571C426C7438}" type="presParOf" srcId="{F20D4EBB-6F8C-4A47-ADDD-958FD423FE7D}" destId="{69DF6A23-EFBA-498B-9D4E-58792F81C60D}" srcOrd="0" destOrd="0" presId="urn:microsoft.com/office/officeart/2005/8/layout/hierarchy4"/>
    <dgm:cxn modelId="{BAC0EFF2-494C-407E-B874-F40DF350C208}" type="presParOf" srcId="{69DF6A23-EFBA-498B-9D4E-58792F81C60D}" destId="{6980CBF8-5838-4E21-8256-0FD2E58ADCA8}" srcOrd="0" destOrd="0" presId="urn:microsoft.com/office/officeart/2005/8/layout/hierarchy4"/>
    <dgm:cxn modelId="{02842CFE-A7AC-4209-B50F-79B55E92E3B3}" type="presParOf" srcId="{69DF6A23-EFBA-498B-9D4E-58792F81C60D}" destId="{B31248F7-60D9-41D6-978D-B5326B1F292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6B4850-541B-4730-BE26-C0FA72E311C7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62A5186-48F2-443F-945F-79AA64ECBC6E}">
      <dgm:prSet phldrT="[Текст]" custT="1"/>
      <dgm:spPr/>
      <dgm:t>
        <a:bodyPr/>
        <a:lstStyle/>
        <a:p>
          <a:pPr algn="l"/>
          <a:r>
            <a:rPr lang="uk-UA" sz="2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rPr>
            <a:t>  	об‘єкт - об‘єктні</a:t>
          </a:r>
          <a:endParaRPr lang="uk-UA" sz="2400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Georgia" panose="02040502050405020303" pitchFamily="18" charset="0"/>
          </a:endParaRPr>
        </a:p>
      </dgm:t>
    </dgm:pt>
    <dgm:pt modelId="{ACC8715F-D9AA-450D-988E-DE9FD4D822F8}" type="parTrans" cxnId="{BE1F24F9-E8B5-4382-84EE-B4B1DE0292EB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C8883114-3461-45A6-8D50-6037AA4E0582}" type="sibTrans" cxnId="{BE1F24F9-E8B5-4382-84EE-B4B1DE0292EB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C4020164-448F-4AFB-8A1F-2F145638A71B}">
      <dgm:prSet phldrT="[Текст]"/>
      <dgm:spPr/>
      <dgm:t>
        <a:bodyPr/>
        <a:lstStyle/>
        <a:p>
          <a:endParaRPr lang="uk-UA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171702C3-ECEA-4155-8328-9D1B7AA7AF00}" type="parTrans" cxnId="{87D40D0A-EEC5-4230-9F09-C738F7AD3623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1B984306-42F2-4C98-906C-2B421BD3AE49}" type="sibTrans" cxnId="{87D40D0A-EEC5-4230-9F09-C738F7AD3623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F3FF2DFE-03A2-4283-93A5-A787147B93CB}">
      <dgm:prSet phldrT="[Текст]" custT="1"/>
      <dgm:spPr/>
      <dgm:t>
        <a:bodyPr/>
        <a:lstStyle/>
        <a:p>
          <a:pPr algn="l"/>
          <a:r>
            <a:rPr lang="uk-UA" sz="2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rPr>
            <a:t>  	об‘єкт - суб‘єктні</a:t>
          </a:r>
        </a:p>
        <a:p>
          <a:pPr algn="ctr"/>
          <a:r>
            <a:rPr lang="uk-UA" sz="2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rPr>
            <a:t>          суб‘єкт - об‘єктні  </a:t>
          </a:r>
          <a:endParaRPr lang="uk-UA" sz="2400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E28D33D0-F1AC-47FE-BA34-CDD8A59D37B5}" type="parTrans" cxnId="{08A5332D-8752-4681-839B-3D8D75F88896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ECD6CE4B-AD00-4BE8-89D2-BA112E4B86C6}" type="sibTrans" cxnId="{08A5332D-8752-4681-839B-3D8D75F88896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C82CDA44-A963-4085-9717-2F8CAE28C414}">
      <dgm:prSet phldrT="[Текст]" custT="1"/>
      <dgm:spPr/>
      <dgm:t>
        <a:bodyPr/>
        <a:lstStyle/>
        <a:p>
          <a:r>
            <a:rPr lang="uk-UA" sz="2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rPr>
            <a:t> 	суб‘єкт - суб‘єктні </a:t>
          </a:r>
          <a:endParaRPr lang="uk-UA" sz="2400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FF8D7EA0-693E-48E7-BB8E-7790E9530C42}" type="parTrans" cxnId="{CAAD655C-6233-4360-9C7E-A05BCB5B8BD1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00CE41C3-3040-4266-BD31-9B95584A87D3}" type="sibTrans" cxnId="{CAAD655C-6233-4360-9C7E-A05BCB5B8BD1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AB196FE1-BF83-4133-921B-3CA519A41AF3}">
      <dgm:prSet phldrT="[Текст]"/>
      <dgm:spPr/>
      <dgm:t>
        <a:bodyPr/>
        <a:lstStyle/>
        <a:p>
          <a:endParaRPr lang="uk-UA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81757439-B73A-43B2-9A2C-85988F608F24}" type="sibTrans" cxnId="{633F79E5-AE12-4E7D-9E39-CAB4EF0576C2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AAB8ECF8-A111-4871-8331-9A5450742526}" type="parTrans" cxnId="{633F79E5-AE12-4E7D-9E39-CAB4EF0576C2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600CC1BB-D377-40BF-82CA-8735C23A0B09}">
      <dgm:prSet phldrT="[Текст]"/>
      <dgm:spPr/>
      <dgm:t>
        <a:bodyPr/>
        <a:lstStyle/>
        <a:p>
          <a:endParaRPr lang="uk-UA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CBDCD29C-DF0F-463C-B29C-E22AB7146CD7}" type="sibTrans" cxnId="{25809DED-3BA2-4BC7-A793-0C2A63E856DA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67E0BFF2-A4F1-4C1A-886F-FBB98C456894}" type="parTrans" cxnId="{25809DED-3BA2-4BC7-A793-0C2A63E856DA}">
      <dgm:prSet/>
      <dgm:spPr/>
      <dgm:t>
        <a:bodyPr/>
        <a:lstStyle/>
        <a:p>
          <a:endParaRPr lang="uk-UA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D4599481-E9D3-441E-8300-5E1D10FB7918}" type="pres">
      <dgm:prSet presAssocID="{0D6B4850-541B-4730-BE26-C0FA72E311C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uk-UA"/>
        </a:p>
      </dgm:t>
    </dgm:pt>
    <dgm:pt modelId="{45789004-7448-432D-8085-754A06587010}" type="pres">
      <dgm:prSet presAssocID="{AB196FE1-BF83-4133-921B-3CA519A41AF3}" presName="parenttextcomposite" presStyleCnt="0"/>
      <dgm:spPr/>
    </dgm:pt>
    <dgm:pt modelId="{950F9572-19F0-4136-A355-8C1B10BA441F}" type="pres">
      <dgm:prSet presAssocID="{AB196FE1-BF83-4133-921B-3CA519A41AF3}" presName="parenttext" presStyleLbl="revTx" presStyleIdx="0" presStyleCnt="3" custFlipHor="1" custScaleX="829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78B8C2-B1A3-4FB4-975E-6D60E8F03B46}" type="pres">
      <dgm:prSet presAssocID="{AB196FE1-BF83-4133-921B-3CA519A41AF3}" presName="composite" presStyleCnt="0"/>
      <dgm:spPr/>
    </dgm:pt>
    <dgm:pt modelId="{154D308A-B1F5-4AED-AC9F-C57DE07A79B6}" type="pres">
      <dgm:prSet presAssocID="{AB196FE1-BF83-4133-921B-3CA519A41AF3}" presName="chevron1" presStyleLbl="alignNode1" presStyleIdx="0" presStyleCnt="21"/>
      <dgm:spPr/>
    </dgm:pt>
    <dgm:pt modelId="{4C1517AC-0926-4322-AFFE-9D9E96B62B8A}" type="pres">
      <dgm:prSet presAssocID="{AB196FE1-BF83-4133-921B-3CA519A41AF3}" presName="chevron2" presStyleLbl="alignNode1" presStyleIdx="1" presStyleCnt="21"/>
      <dgm:spPr/>
    </dgm:pt>
    <dgm:pt modelId="{46291957-0D82-40F3-AA3F-B1938897B00B}" type="pres">
      <dgm:prSet presAssocID="{AB196FE1-BF83-4133-921B-3CA519A41AF3}" presName="chevron3" presStyleLbl="alignNode1" presStyleIdx="2" presStyleCnt="21"/>
      <dgm:spPr/>
    </dgm:pt>
    <dgm:pt modelId="{9E92683E-48AA-4202-9D8E-181CCD0233B2}" type="pres">
      <dgm:prSet presAssocID="{AB196FE1-BF83-4133-921B-3CA519A41AF3}" presName="chevron4" presStyleLbl="alignNode1" presStyleIdx="3" presStyleCnt="21"/>
      <dgm:spPr/>
    </dgm:pt>
    <dgm:pt modelId="{D762CD3D-94F8-4402-BC6B-3A14AD42A8C7}" type="pres">
      <dgm:prSet presAssocID="{AB196FE1-BF83-4133-921B-3CA519A41AF3}" presName="chevron5" presStyleLbl="alignNode1" presStyleIdx="4" presStyleCnt="21"/>
      <dgm:spPr/>
    </dgm:pt>
    <dgm:pt modelId="{04912AF8-9631-4383-AB7E-6AD0A3D9821D}" type="pres">
      <dgm:prSet presAssocID="{AB196FE1-BF83-4133-921B-3CA519A41AF3}" presName="chevron6" presStyleLbl="alignNode1" presStyleIdx="5" presStyleCnt="21"/>
      <dgm:spPr/>
    </dgm:pt>
    <dgm:pt modelId="{822D56CA-3A5D-4A08-8E88-E5464B3283C4}" type="pres">
      <dgm:prSet presAssocID="{AB196FE1-BF83-4133-921B-3CA519A41AF3}" presName="chevron7" presStyleLbl="alignNode1" presStyleIdx="6" presStyleCnt="21"/>
      <dgm:spPr/>
    </dgm:pt>
    <dgm:pt modelId="{6C4D796E-0119-46BE-84CE-DAD5156409ED}" type="pres">
      <dgm:prSet presAssocID="{AB196FE1-BF83-4133-921B-3CA519A41AF3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A82E13-121A-456B-9128-005AC8B79398}" type="pres">
      <dgm:prSet presAssocID="{81757439-B73A-43B2-9A2C-85988F608F24}" presName="sibTrans" presStyleCnt="0"/>
      <dgm:spPr/>
    </dgm:pt>
    <dgm:pt modelId="{005732FF-6EA3-4111-9EFB-64F231C7650C}" type="pres">
      <dgm:prSet presAssocID="{C4020164-448F-4AFB-8A1F-2F145638A71B}" presName="parenttextcomposite" presStyleCnt="0"/>
      <dgm:spPr/>
    </dgm:pt>
    <dgm:pt modelId="{99AAFDC5-983A-408B-9934-09081615A4CC}" type="pres">
      <dgm:prSet presAssocID="{C4020164-448F-4AFB-8A1F-2F145638A71B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11AD36-A498-4A84-B8E7-1949B038F415}" type="pres">
      <dgm:prSet presAssocID="{C4020164-448F-4AFB-8A1F-2F145638A71B}" presName="composite" presStyleCnt="0"/>
      <dgm:spPr/>
    </dgm:pt>
    <dgm:pt modelId="{6E519B99-AD38-4BB8-B733-7CB5ECEF721F}" type="pres">
      <dgm:prSet presAssocID="{C4020164-448F-4AFB-8A1F-2F145638A71B}" presName="chevron1" presStyleLbl="alignNode1" presStyleIdx="7" presStyleCnt="21"/>
      <dgm:spPr/>
    </dgm:pt>
    <dgm:pt modelId="{6147C40D-EAD2-4425-A515-8DDE749D2E86}" type="pres">
      <dgm:prSet presAssocID="{C4020164-448F-4AFB-8A1F-2F145638A71B}" presName="chevron2" presStyleLbl="alignNode1" presStyleIdx="8" presStyleCnt="21"/>
      <dgm:spPr/>
    </dgm:pt>
    <dgm:pt modelId="{05494105-FF1D-48B4-8572-7165DB76F106}" type="pres">
      <dgm:prSet presAssocID="{C4020164-448F-4AFB-8A1F-2F145638A71B}" presName="chevron3" presStyleLbl="alignNode1" presStyleIdx="9" presStyleCnt="21"/>
      <dgm:spPr/>
    </dgm:pt>
    <dgm:pt modelId="{4FB71DF8-3B9F-4356-BB5E-D922D5B4DD3A}" type="pres">
      <dgm:prSet presAssocID="{C4020164-448F-4AFB-8A1F-2F145638A71B}" presName="chevron4" presStyleLbl="alignNode1" presStyleIdx="10" presStyleCnt="21"/>
      <dgm:spPr/>
    </dgm:pt>
    <dgm:pt modelId="{D49B6735-4D1E-4A01-9805-652201C6F916}" type="pres">
      <dgm:prSet presAssocID="{C4020164-448F-4AFB-8A1F-2F145638A71B}" presName="chevron5" presStyleLbl="alignNode1" presStyleIdx="11" presStyleCnt="21"/>
      <dgm:spPr/>
    </dgm:pt>
    <dgm:pt modelId="{A2CAE552-E3A6-4814-B309-CFE8FF7F402D}" type="pres">
      <dgm:prSet presAssocID="{C4020164-448F-4AFB-8A1F-2F145638A71B}" presName="chevron6" presStyleLbl="alignNode1" presStyleIdx="12" presStyleCnt="21"/>
      <dgm:spPr/>
    </dgm:pt>
    <dgm:pt modelId="{9ECCDFD7-BED7-47CF-945F-D30B6A84658F}" type="pres">
      <dgm:prSet presAssocID="{C4020164-448F-4AFB-8A1F-2F145638A71B}" presName="chevron7" presStyleLbl="alignNode1" presStyleIdx="13" presStyleCnt="21"/>
      <dgm:spPr/>
    </dgm:pt>
    <dgm:pt modelId="{397C0780-1B9C-4D91-9323-2FE81BBB3081}" type="pres">
      <dgm:prSet presAssocID="{C4020164-448F-4AFB-8A1F-2F145638A71B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452062-AE29-4EFE-A0AF-32277FE3C562}" type="pres">
      <dgm:prSet presAssocID="{1B984306-42F2-4C98-906C-2B421BD3AE49}" presName="sibTrans" presStyleCnt="0"/>
      <dgm:spPr/>
    </dgm:pt>
    <dgm:pt modelId="{19CBF0DA-4E3F-4618-8D4B-474F1D114E22}" type="pres">
      <dgm:prSet presAssocID="{600CC1BB-D377-40BF-82CA-8735C23A0B09}" presName="parenttextcomposite" presStyleCnt="0"/>
      <dgm:spPr/>
    </dgm:pt>
    <dgm:pt modelId="{40B1A3C0-6EED-46EE-86D2-4CDAA489573F}" type="pres">
      <dgm:prSet presAssocID="{600CC1BB-D377-40BF-82CA-8735C23A0B09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3474FE-6789-4CA7-B9AB-F912AFEE67D0}" type="pres">
      <dgm:prSet presAssocID="{600CC1BB-D377-40BF-82CA-8735C23A0B09}" presName="composite" presStyleCnt="0"/>
      <dgm:spPr/>
    </dgm:pt>
    <dgm:pt modelId="{81B59493-D473-4B0F-A68F-50A593AB7E9C}" type="pres">
      <dgm:prSet presAssocID="{600CC1BB-D377-40BF-82CA-8735C23A0B09}" presName="chevron1" presStyleLbl="alignNode1" presStyleIdx="14" presStyleCnt="21"/>
      <dgm:spPr/>
    </dgm:pt>
    <dgm:pt modelId="{759D1ADB-E965-4AA8-98A0-E38E0DD2FF4D}" type="pres">
      <dgm:prSet presAssocID="{600CC1BB-D377-40BF-82CA-8735C23A0B09}" presName="chevron2" presStyleLbl="alignNode1" presStyleIdx="15" presStyleCnt="21"/>
      <dgm:spPr/>
    </dgm:pt>
    <dgm:pt modelId="{9A1FCED2-799B-4614-AD18-F619BF79939F}" type="pres">
      <dgm:prSet presAssocID="{600CC1BB-D377-40BF-82CA-8735C23A0B09}" presName="chevron3" presStyleLbl="alignNode1" presStyleIdx="16" presStyleCnt="21"/>
      <dgm:spPr/>
    </dgm:pt>
    <dgm:pt modelId="{29505D10-AE53-4071-AE32-B2B2C23B24BB}" type="pres">
      <dgm:prSet presAssocID="{600CC1BB-D377-40BF-82CA-8735C23A0B09}" presName="chevron4" presStyleLbl="alignNode1" presStyleIdx="17" presStyleCnt="21"/>
      <dgm:spPr/>
    </dgm:pt>
    <dgm:pt modelId="{8DA83367-78A3-40D0-9642-8E24D90CEE48}" type="pres">
      <dgm:prSet presAssocID="{600CC1BB-D377-40BF-82CA-8735C23A0B09}" presName="chevron5" presStyleLbl="alignNode1" presStyleIdx="18" presStyleCnt="21"/>
      <dgm:spPr/>
    </dgm:pt>
    <dgm:pt modelId="{406EA734-49AD-48A4-B885-1B135598DE91}" type="pres">
      <dgm:prSet presAssocID="{600CC1BB-D377-40BF-82CA-8735C23A0B09}" presName="chevron6" presStyleLbl="alignNode1" presStyleIdx="19" presStyleCnt="21"/>
      <dgm:spPr/>
    </dgm:pt>
    <dgm:pt modelId="{273051CA-CD21-4BC7-ACD7-16AA0CA57DA0}" type="pres">
      <dgm:prSet presAssocID="{600CC1BB-D377-40BF-82CA-8735C23A0B09}" presName="chevron7" presStyleLbl="alignNode1" presStyleIdx="20" presStyleCnt="21"/>
      <dgm:spPr/>
    </dgm:pt>
    <dgm:pt modelId="{9389964B-3043-4D7B-9C42-202D1EBE327A}" type="pres">
      <dgm:prSet presAssocID="{600CC1BB-D377-40BF-82CA-8735C23A0B09}" presName="childtext" presStyleLbl="solidFgAcc1" presStyleIdx="2" presStyleCnt="3" custLinFactNeighborX="-2038" custLinFactNeighborY="-57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7D40D0A-EEC5-4230-9F09-C738F7AD3623}" srcId="{0D6B4850-541B-4730-BE26-C0FA72E311C7}" destId="{C4020164-448F-4AFB-8A1F-2F145638A71B}" srcOrd="1" destOrd="0" parTransId="{171702C3-ECEA-4155-8328-9D1B7AA7AF00}" sibTransId="{1B984306-42F2-4C98-906C-2B421BD3AE49}"/>
    <dgm:cxn modelId="{25809DED-3BA2-4BC7-A793-0C2A63E856DA}" srcId="{0D6B4850-541B-4730-BE26-C0FA72E311C7}" destId="{600CC1BB-D377-40BF-82CA-8735C23A0B09}" srcOrd="2" destOrd="0" parTransId="{67E0BFF2-A4F1-4C1A-886F-FBB98C456894}" sibTransId="{CBDCD29C-DF0F-463C-B29C-E22AB7146CD7}"/>
    <dgm:cxn modelId="{CAAD655C-6233-4360-9C7E-A05BCB5B8BD1}" srcId="{600CC1BB-D377-40BF-82CA-8735C23A0B09}" destId="{C82CDA44-A963-4085-9717-2F8CAE28C414}" srcOrd="0" destOrd="0" parTransId="{FF8D7EA0-693E-48E7-BB8E-7790E9530C42}" sibTransId="{00CE41C3-3040-4266-BD31-9B95584A87D3}"/>
    <dgm:cxn modelId="{3BDE5B1E-1470-4D84-8954-EEF533F23180}" type="presOf" srcId="{0D6B4850-541B-4730-BE26-C0FA72E311C7}" destId="{D4599481-E9D3-441E-8300-5E1D10FB7918}" srcOrd="0" destOrd="0" presId="urn:microsoft.com/office/officeart/2008/layout/VerticalAccentList"/>
    <dgm:cxn modelId="{62E7FA4B-996F-4842-B299-FB25C5C3D9E3}" type="presOf" srcId="{AB196FE1-BF83-4133-921B-3CA519A41AF3}" destId="{950F9572-19F0-4136-A355-8C1B10BA441F}" srcOrd="0" destOrd="0" presId="urn:microsoft.com/office/officeart/2008/layout/VerticalAccentList"/>
    <dgm:cxn modelId="{633F79E5-AE12-4E7D-9E39-CAB4EF0576C2}" srcId="{0D6B4850-541B-4730-BE26-C0FA72E311C7}" destId="{AB196FE1-BF83-4133-921B-3CA519A41AF3}" srcOrd="0" destOrd="0" parTransId="{AAB8ECF8-A111-4871-8331-9A5450742526}" sibTransId="{81757439-B73A-43B2-9A2C-85988F608F24}"/>
    <dgm:cxn modelId="{08A5332D-8752-4681-839B-3D8D75F88896}" srcId="{C4020164-448F-4AFB-8A1F-2F145638A71B}" destId="{F3FF2DFE-03A2-4283-93A5-A787147B93CB}" srcOrd="0" destOrd="0" parTransId="{E28D33D0-F1AC-47FE-BA34-CDD8A59D37B5}" sibTransId="{ECD6CE4B-AD00-4BE8-89D2-BA112E4B86C6}"/>
    <dgm:cxn modelId="{E06FF28C-9D2C-4F57-BA4D-27A6A3519C5F}" type="presOf" srcId="{600CC1BB-D377-40BF-82CA-8735C23A0B09}" destId="{40B1A3C0-6EED-46EE-86D2-4CDAA489573F}" srcOrd="0" destOrd="0" presId="urn:microsoft.com/office/officeart/2008/layout/VerticalAccentList"/>
    <dgm:cxn modelId="{4E0C3C60-607E-4FE5-B55F-CB278891EFC7}" type="presOf" srcId="{E62A5186-48F2-443F-945F-79AA64ECBC6E}" destId="{6C4D796E-0119-46BE-84CE-DAD5156409ED}" srcOrd="0" destOrd="0" presId="urn:microsoft.com/office/officeart/2008/layout/VerticalAccentList"/>
    <dgm:cxn modelId="{DE31B6BA-ED67-4975-A20D-8114FBE4CCF3}" type="presOf" srcId="{C82CDA44-A963-4085-9717-2F8CAE28C414}" destId="{9389964B-3043-4D7B-9C42-202D1EBE327A}" srcOrd="0" destOrd="0" presId="urn:microsoft.com/office/officeart/2008/layout/VerticalAccentList"/>
    <dgm:cxn modelId="{8AC5986E-C532-43BD-9EF6-9DC011E39B1C}" type="presOf" srcId="{C4020164-448F-4AFB-8A1F-2F145638A71B}" destId="{99AAFDC5-983A-408B-9934-09081615A4CC}" srcOrd="0" destOrd="0" presId="urn:microsoft.com/office/officeart/2008/layout/VerticalAccentList"/>
    <dgm:cxn modelId="{BE1F24F9-E8B5-4382-84EE-B4B1DE0292EB}" srcId="{AB196FE1-BF83-4133-921B-3CA519A41AF3}" destId="{E62A5186-48F2-443F-945F-79AA64ECBC6E}" srcOrd="0" destOrd="0" parTransId="{ACC8715F-D9AA-450D-988E-DE9FD4D822F8}" sibTransId="{C8883114-3461-45A6-8D50-6037AA4E0582}"/>
    <dgm:cxn modelId="{9CFAD0A6-4F57-44DB-9C18-62CD000596F5}" type="presOf" srcId="{F3FF2DFE-03A2-4283-93A5-A787147B93CB}" destId="{397C0780-1B9C-4D91-9323-2FE81BBB3081}" srcOrd="0" destOrd="0" presId="urn:microsoft.com/office/officeart/2008/layout/VerticalAccentList"/>
    <dgm:cxn modelId="{3F9AB5A0-F5CD-41C8-B049-A3F18DEFB24B}" type="presParOf" srcId="{D4599481-E9D3-441E-8300-5E1D10FB7918}" destId="{45789004-7448-432D-8085-754A06587010}" srcOrd="0" destOrd="0" presId="urn:microsoft.com/office/officeart/2008/layout/VerticalAccentList"/>
    <dgm:cxn modelId="{7472025C-C266-4177-83D9-5C7275C859B1}" type="presParOf" srcId="{45789004-7448-432D-8085-754A06587010}" destId="{950F9572-19F0-4136-A355-8C1B10BA441F}" srcOrd="0" destOrd="0" presId="urn:microsoft.com/office/officeart/2008/layout/VerticalAccentList"/>
    <dgm:cxn modelId="{473FBEC5-3B33-4B92-985F-7C6FAEA896FB}" type="presParOf" srcId="{D4599481-E9D3-441E-8300-5E1D10FB7918}" destId="{3078B8C2-B1A3-4FB4-975E-6D60E8F03B46}" srcOrd="1" destOrd="0" presId="urn:microsoft.com/office/officeart/2008/layout/VerticalAccentList"/>
    <dgm:cxn modelId="{162483EF-78AA-44B4-9E8E-6B07C9BE6D66}" type="presParOf" srcId="{3078B8C2-B1A3-4FB4-975E-6D60E8F03B46}" destId="{154D308A-B1F5-4AED-AC9F-C57DE07A79B6}" srcOrd="0" destOrd="0" presId="urn:microsoft.com/office/officeart/2008/layout/VerticalAccentList"/>
    <dgm:cxn modelId="{B771DE43-576A-482D-97DE-886CC3A2684D}" type="presParOf" srcId="{3078B8C2-B1A3-4FB4-975E-6D60E8F03B46}" destId="{4C1517AC-0926-4322-AFFE-9D9E96B62B8A}" srcOrd="1" destOrd="0" presId="urn:microsoft.com/office/officeart/2008/layout/VerticalAccentList"/>
    <dgm:cxn modelId="{CB6E1A0D-4555-46BE-8B37-0E85777897B1}" type="presParOf" srcId="{3078B8C2-B1A3-4FB4-975E-6D60E8F03B46}" destId="{46291957-0D82-40F3-AA3F-B1938897B00B}" srcOrd="2" destOrd="0" presId="urn:microsoft.com/office/officeart/2008/layout/VerticalAccentList"/>
    <dgm:cxn modelId="{C143E9C7-A220-436D-BB6B-740E98493F01}" type="presParOf" srcId="{3078B8C2-B1A3-4FB4-975E-6D60E8F03B46}" destId="{9E92683E-48AA-4202-9D8E-181CCD0233B2}" srcOrd="3" destOrd="0" presId="urn:microsoft.com/office/officeart/2008/layout/VerticalAccentList"/>
    <dgm:cxn modelId="{CEDCB406-0A64-4929-941C-35342E306CF6}" type="presParOf" srcId="{3078B8C2-B1A3-4FB4-975E-6D60E8F03B46}" destId="{D762CD3D-94F8-4402-BC6B-3A14AD42A8C7}" srcOrd="4" destOrd="0" presId="urn:microsoft.com/office/officeart/2008/layout/VerticalAccentList"/>
    <dgm:cxn modelId="{9EAF5A72-E05E-4AAF-B9B4-FE2991D1A68E}" type="presParOf" srcId="{3078B8C2-B1A3-4FB4-975E-6D60E8F03B46}" destId="{04912AF8-9631-4383-AB7E-6AD0A3D9821D}" srcOrd="5" destOrd="0" presId="urn:microsoft.com/office/officeart/2008/layout/VerticalAccentList"/>
    <dgm:cxn modelId="{E407F56E-2A2B-4402-9737-448A80087A7D}" type="presParOf" srcId="{3078B8C2-B1A3-4FB4-975E-6D60E8F03B46}" destId="{822D56CA-3A5D-4A08-8E88-E5464B3283C4}" srcOrd="6" destOrd="0" presId="urn:microsoft.com/office/officeart/2008/layout/VerticalAccentList"/>
    <dgm:cxn modelId="{418C07C1-411D-4FBA-867B-DBB7ADFC7CB6}" type="presParOf" srcId="{3078B8C2-B1A3-4FB4-975E-6D60E8F03B46}" destId="{6C4D796E-0119-46BE-84CE-DAD5156409ED}" srcOrd="7" destOrd="0" presId="urn:microsoft.com/office/officeart/2008/layout/VerticalAccentList"/>
    <dgm:cxn modelId="{C452F43B-C3FA-4660-B948-6ABEA71F0A27}" type="presParOf" srcId="{D4599481-E9D3-441E-8300-5E1D10FB7918}" destId="{B4A82E13-121A-456B-9128-005AC8B79398}" srcOrd="2" destOrd="0" presId="urn:microsoft.com/office/officeart/2008/layout/VerticalAccentList"/>
    <dgm:cxn modelId="{A7710FC6-9583-4E2D-9D71-1804D52F2330}" type="presParOf" srcId="{D4599481-E9D3-441E-8300-5E1D10FB7918}" destId="{005732FF-6EA3-4111-9EFB-64F231C7650C}" srcOrd="3" destOrd="0" presId="urn:microsoft.com/office/officeart/2008/layout/VerticalAccentList"/>
    <dgm:cxn modelId="{8C154771-B87C-4E0E-83A0-16DD942258D4}" type="presParOf" srcId="{005732FF-6EA3-4111-9EFB-64F231C7650C}" destId="{99AAFDC5-983A-408B-9934-09081615A4CC}" srcOrd="0" destOrd="0" presId="urn:microsoft.com/office/officeart/2008/layout/VerticalAccentList"/>
    <dgm:cxn modelId="{0985BA0D-2D11-4670-AAC2-73F73EC3CCEE}" type="presParOf" srcId="{D4599481-E9D3-441E-8300-5E1D10FB7918}" destId="{3811AD36-A498-4A84-B8E7-1949B038F415}" srcOrd="4" destOrd="0" presId="urn:microsoft.com/office/officeart/2008/layout/VerticalAccentList"/>
    <dgm:cxn modelId="{D502FBF2-E055-42EF-BC9A-A110B82EBDFC}" type="presParOf" srcId="{3811AD36-A498-4A84-B8E7-1949B038F415}" destId="{6E519B99-AD38-4BB8-B733-7CB5ECEF721F}" srcOrd="0" destOrd="0" presId="urn:microsoft.com/office/officeart/2008/layout/VerticalAccentList"/>
    <dgm:cxn modelId="{E3CA8A5E-B5DC-4BE7-9245-C43F2AF2141E}" type="presParOf" srcId="{3811AD36-A498-4A84-B8E7-1949B038F415}" destId="{6147C40D-EAD2-4425-A515-8DDE749D2E86}" srcOrd="1" destOrd="0" presId="urn:microsoft.com/office/officeart/2008/layout/VerticalAccentList"/>
    <dgm:cxn modelId="{08E5DDD0-7526-40A0-9196-82AF2EB88A04}" type="presParOf" srcId="{3811AD36-A498-4A84-B8E7-1949B038F415}" destId="{05494105-FF1D-48B4-8572-7165DB76F106}" srcOrd="2" destOrd="0" presId="urn:microsoft.com/office/officeart/2008/layout/VerticalAccentList"/>
    <dgm:cxn modelId="{0C5661A4-1AAF-4981-998A-ADF07DBE8278}" type="presParOf" srcId="{3811AD36-A498-4A84-B8E7-1949B038F415}" destId="{4FB71DF8-3B9F-4356-BB5E-D922D5B4DD3A}" srcOrd="3" destOrd="0" presId="urn:microsoft.com/office/officeart/2008/layout/VerticalAccentList"/>
    <dgm:cxn modelId="{E2E23CCF-0283-4059-85F9-4E13B3F288EC}" type="presParOf" srcId="{3811AD36-A498-4A84-B8E7-1949B038F415}" destId="{D49B6735-4D1E-4A01-9805-652201C6F916}" srcOrd="4" destOrd="0" presId="urn:microsoft.com/office/officeart/2008/layout/VerticalAccentList"/>
    <dgm:cxn modelId="{86FA89CD-BD40-4B4C-84D5-076FDBA53813}" type="presParOf" srcId="{3811AD36-A498-4A84-B8E7-1949B038F415}" destId="{A2CAE552-E3A6-4814-B309-CFE8FF7F402D}" srcOrd="5" destOrd="0" presId="urn:microsoft.com/office/officeart/2008/layout/VerticalAccentList"/>
    <dgm:cxn modelId="{FE35A656-9F19-4B45-8E15-BA31D2F65D71}" type="presParOf" srcId="{3811AD36-A498-4A84-B8E7-1949B038F415}" destId="{9ECCDFD7-BED7-47CF-945F-D30B6A84658F}" srcOrd="6" destOrd="0" presId="urn:microsoft.com/office/officeart/2008/layout/VerticalAccentList"/>
    <dgm:cxn modelId="{D40ED7C6-E5EF-4BC3-9335-A43A30A10BE1}" type="presParOf" srcId="{3811AD36-A498-4A84-B8E7-1949B038F415}" destId="{397C0780-1B9C-4D91-9323-2FE81BBB3081}" srcOrd="7" destOrd="0" presId="urn:microsoft.com/office/officeart/2008/layout/VerticalAccentList"/>
    <dgm:cxn modelId="{058BEFAC-7BBF-4368-8220-56F8483B59C1}" type="presParOf" srcId="{D4599481-E9D3-441E-8300-5E1D10FB7918}" destId="{5C452062-AE29-4EFE-A0AF-32277FE3C562}" srcOrd="5" destOrd="0" presId="urn:microsoft.com/office/officeart/2008/layout/VerticalAccentList"/>
    <dgm:cxn modelId="{4B55E3CE-B3C2-4CB7-B5F7-6E7355AAA20F}" type="presParOf" srcId="{D4599481-E9D3-441E-8300-5E1D10FB7918}" destId="{19CBF0DA-4E3F-4618-8D4B-474F1D114E22}" srcOrd="6" destOrd="0" presId="urn:microsoft.com/office/officeart/2008/layout/VerticalAccentList"/>
    <dgm:cxn modelId="{2C5C432D-946A-414F-94B0-E56A78563552}" type="presParOf" srcId="{19CBF0DA-4E3F-4618-8D4B-474F1D114E22}" destId="{40B1A3C0-6EED-46EE-86D2-4CDAA489573F}" srcOrd="0" destOrd="0" presId="urn:microsoft.com/office/officeart/2008/layout/VerticalAccentList"/>
    <dgm:cxn modelId="{6E80894C-3426-4A6A-B034-6DD9B06835DC}" type="presParOf" srcId="{D4599481-E9D3-441E-8300-5E1D10FB7918}" destId="{683474FE-6789-4CA7-B9AB-F912AFEE67D0}" srcOrd="7" destOrd="0" presId="urn:microsoft.com/office/officeart/2008/layout/VerticalAccentList"/>
    <dgm:cxn modelId="{D833D07E-8D14-4813-B1EE-9F0F154BA63F}" type="presParOf" srcId="{683474FE-6789-4CA7-B9AB-F912AFEE67D0}" destId="{81B59493-D473-4B0F-A68F-50A593AB7E9C}" srcOrd="0" destOrd="0" presId="urn:microsoft.com/office/officeart/2008/layout/VerticalAccentList"/>
    <dgm:cxn modelId="{E0F3F671-08A2-4163-9A03-73183F9D82B7}" type="presParOf" srcId="{683474FE-6789-4CA7-B9AB-F912AFEE67D0}" destId="{759D1ADB-E965-4AA8-98A0-E38E0DD2FF4D}" srcOrd="1" destOrd="0" presId="urn:microsoft.com/office/officeart/2008/layout/VerticalAccentList"/>
    <dgm:cxn modelId="{1DF00ACA-88F2-4C6A-AD82-920DC44127FE}" type="presParOf" srcId="{683474FE-6789-4CA7-B9AB-F912AFEE67D0}" destId="{9A1FCED2-799B-4614-AD18-F619BF79939F}" srcOrd="2" destOrd="0" presId="urn:microsoft.com/office/officeart/2008/layout/VerticalAccentList"/>
    <dgm:cxn modelId="{AEBDA8DF-E160-4C24-8603-D2353ED1837C}" type="presParOf" srcId="{683474FE-6789-4CA7-B9AB-F912AFEE67D0}" destId="{29505D10-AE53-4071-AE32-B2B2C23B24BB}" srcOrd="3" destOrd="0" presId="urn:microsoft.com/office/officeart/2008/layout/VerticalAccentList"/>
    <dgm:cxn modelId="{5439E655-90FA-4FC7-B22E-500483B3A20C}" type="presParOf" srcId="{683474FE-6789-4CA7-B9AB-F912AFEE67D0}" destId="{8DA83367-78A3-40D0-9642-8E24D90CEE48}" srcOrd="4" destOrd="0" presId="urn:microsoft.com/office/officeart/2008/layout/VerticalAccentList"/>
    <dgm:cxn modelId="{458A35C8-C091-455B-BF14-309E792E1D10}" type="presParOf" srcId="{683474FE-6789-4CA7-B9AB-F912AFEE67D0}" destId="{406EA734-49AD-48A4-B885-1B135598DE91}" srcOrd="5" destOrd="0" presId="urn:microsoft.com/office/officeart/2008/layout/VerticalAccentList"/>
    <dgm:cxn modelId="{28E328C9-1AF5-478D-B4FB-F79688047DE3}" type="presParOf" srcId="{683474FE-6789-4CA7-B9AB-F912AFEE67D0}" destId="{273051CA-CD21-4BC7-ACD7-16AA0CA57DA0}" srcOrd="6" destOrd="0" presId="urn:microsoft.com/office/officeart/2008/layout/VerticalAccentList"/>
    <dgm:cxn modelId="{AB1B7117-D993-4F69-A531-A38F820169E8}" type="presParOf" srcId="{683474FE-6789-4CA7-B9AB-F912AFEE67D0}" destId="{9389964B-3043-4D7B-9C42-202D1EBE327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41E3CE-6937-4E19-B30F-2ECCBC6F4C2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83A608C-AF91-4487-86E2-20D0B93CF85D}">
      <dgm:prSet phldrT="[Текст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r>
            <a:rPr lang="uk-UA" sz="2000" b="1" dirty="0" smtClean="0">
              <a:solidFill>
                <a:srgbClr val="FFFF00"/>
              </a:solidFill>
              <a:latin typeface="Georgia" panose="02040502050405020303" pitchFamily="18" charset="0"/>
            </a:rPr>
            <a:t>процес</a:t>
          </a:r>
          <a:endParaRPr lang="uk-UA" sz="2000" b="1" dirty="0">
            <a:solidFill>
              <a:srgbClr val="FFFF00"/>
            </a:solidFill>
            <a:latin typeface="Georgia" panose="02040502050405020303" pitchFamily="18" charset="0"/>
          </a:endParaRPr>
        </a:p>
      </dgm:t>
    </dgm:pt>
    <dgm:pt modelId="{E5F33E6B-41B3-4838-8193-DF3AC59221F6}" type="parTrans" cxnId="{9F57A351-8D8E-4341-9376-7CE81DD2EC4E}">
      <dgm:prSet/>
      <dgm:spPr/>
      <dgm:t>
        <a:bodyPr/>
        <a:lstStyle/>
        <a:p>
          <a:pPr algn="ctr"/>
          <a:endParaRPr lang="uk-UA"/>
        </a:p>
      </dgm:t>
    </dgm:pt>
    <dgm:pt modelId="{B933CE83-1F2F-4F11-8FFB-785DB2D73ADB}" type="sibTrans" cxnId="{9F57A351-8D8E-4341-9376-7CE81DD2EC4E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endParaRPr lang="uk-UA"/>
        </a:p>
      </dgm:t>
    </dgm:pt>
    <dgm:pt modelId="{CF3FFD1E-E68E-4BE4-923D-E4FA330474A1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r>
            <a:rPr lang="uk-UA" b="1" dirty="0" smtClean="0">
              <a:solidFill>
                <a:srgbClr val="FFFF00"/>
              </a:solidFill>
              <a:latin typeface="Georgia" panose="02040502050405020303" pitchFamily="18" charset="0"/>
            </a:rPr>
            <a:t>явище</a:t>
          </a:r>
          <a:endParaRPr lang="uk-UA" b="1" dirty="0">
            <a:solidFill>
              <a:srgbClr val="FFFF00"/>
            </a:solidFill>
            <a:latin typeface="Georgia" panose="02040502050405020303" pitchFamily="18" charset="0"/>
          </a:endParaRPr>
        </a:p>
      </dgm:t>
    </dgm:pt>
    <dgm:pt modelId="{0191A96F-A2F7-49EC-9FC8-49AB549BBE2F}" type="parTrans" cxnId="{1CE11467-CC61-47E8-B8FE-A69563A8B03B}">
      <dgm:prSet/>
      <dgm:spPr/>
      <dgm:t>
        <a:bodyPr/>
        <a:lstStyle/>
        <a:p>
          <a:pPr algn="ctr"/>
          <a:endParaRPr lang="uk-UA"/>
        </a:p>
      </dgm:t>
    </dgm:pt>
    <dgm:pt modelId="{8BA7FE12-F5F9-4DBD-A25F-7DC8BAB10927}" type="sibTrans" cxnId="{1CE11467-CC61-47E8-B8FE-A69563A8B03B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endParaRPr lang="uk-UA"/>
        </a:p>
      </dgm:t>
    </dgm:pt>
    <dgm:pt modelId="{9D958030-B929-4E27-B6E6-C31900B24BB7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r>
            <a:rPr lang="uk-UA" b="1" dirty="0" smtClean="0">
              <a:solidFill>
                <a:srgbClr val="FFFF00"/>
              </a:solidFill>
              <a:latin typeface="Georgia" panose="02040502050405020303" pitchFamily="18" charset="0"/>
            </a:rPr>
            <a:t>подія</a:t>
          </a:r>
          <a:endParaRPr lang="uk-UA" b="1" dirty="0">
            <a:solidFill>
              <a:srgbClr val="FFFF00"/>
            </a:solidFill>
            <a:latin typeface="Georgia" panose="02040502050405020303" pitchFamily="18" charset="0"/>
          </a:endParaRPr>
        </a:p>
      </dgm:t>
    </dgm:pt>
    <dgm:pt modelId="{F72128DB-0121-432F-80B9-84BC29669B2C}" type="parTrans" cxnId="{AB1CCE69-490B-47D6-B59C-394FD691DFF1}">
      <dgm:prSet/>
      <dgm:spPr/>
      <dgm:t>
        <a:bodyPr/>
        <a:lstStyle/>
        <a:p>
          <a:pPr algn="ctr"/>
          <a:endParaRPr lang="uk-UA"/>
        </a:p>
      </dgm:t>
    </dgm:pt>
    <dgm:pt modelId="{D18FA062-C1C3-4A3D-B8A6-ABB3E693A214}" type="sibTrans" cxnId="{AB1CCE69-490B-47D6-B59C-394FD691DFF1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endParaRPr lang="uk-UA"/>
        </a:p>
      </dgm:t>
    </dgm:pt>
    <dgm:pt modelId="{814506E3-4D55-4A8F-80CB-844F6E2F4AAA}" type="pres">
      <dgm:prSet presAssocID="{AB41E3CE-6937-4E19-B30F-2ECCBC6F4C2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9CFE5048-5082-4620-9B8A-1513ECBA7D92}" type="pres">
      <dgm:prSet presAssocID="{B83A608C-AF91-4487-86E2-20D0B93CF85D}" presName="composite" presStyleCnt="0"/>
      <dgm:spPr/>
    </dgm:pt>
    <dgm:pt modelId="{02A3001A-3386-43ED-8A1F-47398A26F228}" type="pres">
      <dgm:prSet presAssocID="{B83A608C-AF91-4487-86E2-20D0B93CF85D}" presName="Parent1" presStyleLbl="node1" presStyleIdx="0" presStyleCnt="6" custScaleY="88289" custLinFactX="695" custLinFactNeighborX="100000" custLinFactNeighborY="-43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97EA7B-C477-460C-9AC0-4D89B64DFBED}" type="pres">
      <dgm:prSet presAssocID="{B83A608C-AF91-4487-86E2-20D0B93CF85D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386DFD-027B-4173-9600-4481C4AE9157}" type="pres">
      <dgm:prSet presAssocID="{B83A608C-AF91-4487-86E2-20D0B93CF85D}" presName="BalanceSpacing" presStyleCnt="0"/>
      <dgm:spPr/>
    </dgm:pt>
    <dgm:pt modelId="{8AC2EDC7-34AE-426F-ACDB-7AD5E4C87E27}" type="pres">
      <dgm:prSet presAssocID="{B83A608C-AF91-4487-86E2-20D0B93CF85D}" presName="BalanceSpacing1" presStyleCnt="0"/>
      <dgm:spPr/>
    </dgm:pt>
    <dgm:pt modelId="{A54CFAD7-6E4D-41B2-A5AD-2CECE930867C}" type="pres">
      <dgm:prSet presAssocID="{B933CE83-1F2F-4F11-8FFB-785DB2D73ADB}" presName="Accent1Text" presStyleLbl="node1" presStyleIdx="1" presStyleCnt="6" custScaleY="83138" custLinFactX="2045" custLinFactNeighborX="100000" custLinFactNeighborY="3974"/>
      <dgm:spPr/>
      <dgm:t>
        <a:bodyPr/>
        <a:lstStyle/>
        <a:p>
          <a:endParaRPr lang="uk-UA"/>
        </a:p>
      </dgm:t>
    </dgm:pt>
    <dgm:pt modelId="{401425A5-CEE4-4166-9190-073A682C6F2F}" type="pres">
      <dgm:prSet presAssocID="{B933CE83-1F2F-4F11-8FFB-785DB2D73ADB}" presName="spaceBetweenRectangles" presStyleCnt="0"/>
      <dgm:spPr/>
    </dgm:pt>
    <dgm:pt modelId="{2468E592-D55A-4980-B9A2-9B95375569F5}" type="pres">
      <dgm:prSet presAssocID="{CF3FFD1E-E68E-4BE4-923D-E4FA330474A1}" presName="composite" presStyleCnt="0"/>
      <dgm:spPr/>
    </dgm:pt>
    <dgm:pt modelId="{851E4D0B-201A-4C78-B855-D7BD63CA9547}" type="pres">
      <dgm:prSet presAssocID="{CF3FFD1E-E68E-4BE4-923D-E4FA330474A1}" presName="Parent1" presStyleLbl="node1" presStyleIdx="2" presStyleCnt="6" custLinFactX="73770" custLinFactNeighborX="100000" custLinFactNeighborY="57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5C89AA-2DCE-4176-AD42-A622969A5B3E}" type="pres">
      <dgm:prSet presAssocID="{CF3FFD1E-E68E-4BE4-923D-E4FA330474A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97984B-8CDD-4C5E-8E3F-A824AC4A8A7A}" type="pres">
      <dgm:prSet presAssocID="{CF3FFD1E-E68E-4BE4-923D-E4FA330474A1}" presName="BalanceSpacing" presStyleCnt="0"/>
      <dgm:spPr/>
    </dgm:pt>
    <dgm:pt modelId="{B96F40CB-6485-49A6-900F-BE67F9C49379}" type="pres">
      <dgm:prSet presAssocID="{CF3FFD1E-E68E-4BE4-923D-E4FA330474A1}" presName="BalanceSpacing1" presStyleCnt="0"/>
      <dgm:spPr/>
    </dgm:pt>
    <dgm:pt modelId="{9E640337-4729-498E-B630-30AA06FE1CC7}" type="pres">
      <dgm:prSet presAssocID="{8BA7FE12-F5F9-4DBD-A25F-7DC8BAB10927}" presName="Accent1Text" presStyleLbl="node1" presStyleIdx="3" presStyleCnt="6" custLinFactNeighborX="5711" custLinFactNeighborY="83799"/>
      <dgm:spPr/>
      <dgm:t>
        <a:bodyPr/>
        <a:lstStyle/>
        <a:p>
          <a:endParaRPr lang="uk-UA"/>
        </a:p>
      </dgm:t>
    </dgm:pt>
    <dgm:pt modelId="{0EDC5A96-D567-44F1-9825-4037D44B7C3F}" type="pres">
      <dgm:prSet presAssocID="{8BA7FE12-F5F9-4DBD-A25F-7DC8BAB10927}" presName="spaceBetweenRectangles" presStyleCnt="0"/>
      <dgm:spPr/>
    </dgm:pt>
    <dgm:pt modelId="{49D57C9E-4AC7-4E30-BB4A-50AF143B2E14}" type="pres">
      <dgm:prSet presAssocID="{9D958030-B929-4E27-B6E6-C31900B24BB7}" presName="composite" presStyleCnt="0"/>
      <dgm:spPr/>
    </dgm:pt>
    <dgm:pt modelId="{9570148D-64A2-41F8-AB59-31EE8942AFA6}" type="pres">
      <dgm:prSet presAssocID="{9D958030-B929-4E27-B6E6-C31900B24BB7}" presName="Parent1" presStyleLbl="node1" presStyleIdx="4" presStyleCnt="6" custLinFactNeighborX="-53039" custLinFactNeighborY="-18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EB6192-6FE1-422F-A184-42F9FD6A5FB7}" type="pres">
      <dgm:prSet presAssocID="{9D958030-B929-4E27-B6E6-C31900B24BB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939D9C-8D92-4869-A994-BEF8E1FDD151}" type="pres">
      <dgm:prSet presAssocID="{9D958030-B929-4E27-B6E6-C31900B24BB7}" presName="BalanceSpacing" presStyleCnt="0"/>
      <dgm:spPr/>
    </dgm:pt>
    <dgm:pt modelId="{DAF4E137-378D-4EAC-8895-DFC824C21763}" type="pres">
      <dgm:prSet presAssocID="{9D958030-B929-4E27-B6E6-C31900B24BB7}" presName="BalanceSpacing1" presStyleCnt="0"/>
      <dgm:spPr/>
    </dgm:pt>
    <dgm:pt modelId="{17A60774-471F-4D35-A009-7EEC6DFA0D35}" type="pres">
      <dgm:prSet presAssocID="{D18FA062-C1C3-4A3D-B8A6-ABB3E693A214}" presName="Accent1Text" presStyleLbl="node1" presStyleIdx="5" presStyleCnt="6" custLinFactNeighborX="-53153" custLinFactNeighborY="-1081"/>
      <dgm:spPr/>
      <dgm:t>
        <a:bodyPr/>
        <a:lstStyle/>
        <a:p>
          <a:endParaRPr lang="uk-UA"/>
        </a:p>
      </dgm:t>
    </dgm:pt>
  </dgm:ptLst>
  <dgm:cxnLst>
    <dgm:cxn modelId="{9A37BFC5-5888-4C07-ABF2-E46AAB861329}" type="presOf" srcId="{B933CE83-1F2F-4F11-8FFB-785DB2D73ADB}" destId="{A54CFAD7-6E4D-41B2-A5AD-2CECE930867C}" srcOrd="0" destOrd="0" presId="urn:microsoft.com/office/officeart/2008/layout/AlternatingHexagons"/>
    <dgm:cxn modelId="{1CE11467-CC61-47E8-B8FE-A69563A8B03B}" srcId="{AB41E3CE-6937-4E19-B30F-2ECCBC6F4C20}" destId="{CF3FFD1E-E68E-4BE4-923D-E4FA330474A1}" srcOrd="1" destOrd="0" parTransId="{0191A96F-A2F7-49EC-9FC8-49AB549BBE2F}" sibTransId="{8BA7FE12-F5F9-4DBD-A25F-7DC8BAB10927}"/>
    <dgm:cxn modelId="{BFBFA41B-2ED9-4DF9-88FD-106C3D2D0879}" type="presOf" srcId="{8BA7FE12-F5F9-4DBD-A25F-7DC8BAB10927}" destId="{9E640337-4729-498E-B630-30AA06FE1CC7}" srcOrd="0" destOrd="0" presId="urn:microsoft.com/office/officeart/2008/layout/AlternatingHexagons"/>
    <dgm:cxn modelId="{2A98E69D-79DF-4C9A-AF61-255DB493D979}" type="presOf" srcId="{B83A608C-AF91-4487-86E2-20D0B93CF85D}" destId="{02A3001A-3386-43ED-8A1F-47398A26F228}" srcOrd="0" destOrd="0" presId="urn:microsoft.com/office/officeart/2008/layout/AlternatingHexagons"/>
    <dgm:cxn modelId="{E6DFD4E3-7608-4D98-9466-D157FA0A7E7A}" type="presOf" srcId="{AB41E3CE-6937-4E19-B30F-2ECCBC6F4C20}" destId="{814506E3-4D55-4A8F-80CB-844F6E2F4AAA}" srcOrd="0" destOrd="0" presId="urn:microsoft.com/office/officeart/2008/layout/AlternatingHexagons"/>
    <dgm:cxn modelId="{DC22AE92-CA8F-4DF9-A239-9DF34652812C}" type="presOf" srcId="{CF3FFD1E-E68E-4BE4-923D-E4FA330474A1}" destId="{851E4D0B-201A-4C78-B855-D7BD63CA9547}" srcOrd="0" destOrd="0" presId="urn:microsoft.com/office/officeart/2008/layout/AlternatingHexagons"/>
    <dgm:cxn modelId="{AB1CCE69-490B-47D6-B59C-394FD691DFF1}" srcId="{AB41E3CE-6937-4E19-B30F-2ECCBC6F4C20}" destId="{9D958030-B929-4E27-B6E6-C31900B24BB7}" srcOrd="2" destOrd="0" parTransId="{F72128DB-0121-432F-80B9-84BC29669B2C}" sibTransId="{D18FA062-C1C3-4A3D-B8A6-ABB3E693A214}"/>
    <dgm:cxn modelId="{EE5F0311-CE67-4A67-B444-3B5E626291CB}" type="presOf" srcId="{9D958030-B929-4E27-B6E6-C31900B24BB7}" destId="{9570148D-64A2-41F8-AB59-31EE8942AFA6}" srcOrd="0" destOrd="0" presId="urn:microsoft.com/office/officeart/2008/layout/AlternatingHexagons"/>
    <dgm:cxn modelId="{9F57A351-8D8E-4341-9376-7CE81DD2EC4E}" srcId="{AB41E3CE-6937-4E19-B30F-2ECCBC6F4C20}" destId="{B83A608C-AF91-4487-86E2-20D0B93CF85D}" srcOrd="0" destOrd="0" parTransId="{E5F33E6B-41B3-4838-8193-DF3AC59221F6}" sibTransId="{B933CE83-1F2F-4F11-8FFB-785DB2D73ADB}"/>
    <dgm:cxn modelId="{270E0EBE-9F76-4FFC-A9E2-9E0F16CC238A}" type="presOf" srcId="{D18FA062-C1C3-4A3D-B8A6-ABB3E693A214}" destId="{17A60774-471F-4D35-A009-7EEC6DFA0D35}" srcOrd="0" destOrd="0" presId="urn:microsoft.com/office/officeart/2008/layout/AlternatingHexagons"/>
    <dgm:cxn modelId="{29789EB5-AA39-4B3D-ADCD-AF0FD5406850}" type="presParOf" srcId="{814506E3-4D55-4A8F-80CB-844F6E2F4AAA}" destId="{9CFE5048-5082-4620-9B8A-1513ECBA7D92}" srcOrd="0" destOrd="0" presId="urn:microsoft.com/office/officeart/2008/layout/AlternatingHexagons"/>
    <dgm:cxn modelId="{AD7D6A39-3DBE-49C9-885C-D730EFD5911D}" type="presParOf" srcId="{9CFE5048-5082-4620-9B8A-1513ECBA7D92}" destId="{02A3001A-3386-43ED-8A1F-47398A26F228}" srcOrd="0" destOrd="0" presId="urn:microsoft.com/office/officeart/2008/layout/AlternatingHexagons"/>
    <dgm:cxn modelId="{4363EE73-4351-4EC2-8CA1-02BFEA1E8E55}" type="presParOf" srcId="{9CFE5048-5082-4620-9B8A-1513ECBA7D92}" destId="{6497EA7B-C477-460C-9AC0-4D89B64DFBED}" srcOrd="1" destOrd="0" presId="urn:microsoft.com/office/officeart/2008/layout/AlternatingHexagons"/>
    <dgm:cxn modelId="{1339DAA6-DE55-48B8-B537-40A7A92D86C1}" type="presParOf" srcId="{9CFE5048-5082-4620-9B8A-1513ECBA7D92}" destId="{4D386DFD-027B-4173-9600-4481C4AE9157}" srcOrd="2" destOrd="0" presId="urn:microsoft.com/office/officeart/2008/layout/AlternatingHexagons"/>
    <dgm:cxn modelId="{7C3B7F90-6B29-4DC1-89B7-A5A39C4C7E54}" type="presParOf" srcId="{9CFE5048-5082-4620-9B8A-1513ECBA7D92}" destId="{8AC2EDC7-34AE-426F-ACDB-7AD5E4C87E27}" srcOrd="3" destOrd="0" presId="urn:microsoft.com/office/officeart/2008/layout/AlternatingHexagons"/>
    <dgm:cxn modelId="{251BCB17-CC85-4FE2-9223-141B3B793689}" type="presParOf" srcId="{9CFE5048-5082-4620-9B8A-1513ECBA7D92}" destId="{A54CFAD7-6E4D-41B2-A5AD-2CECE930867C}" srcOrd="4" destOrd="0" presId="urn:microsoft.com/office/officeart/2008/layout/AlternatingHexagons"/>
    <dgm:cxn modelId="{E93DE085-F259-45C1-82A8-907422CEDF7D}" type="presParOf" srcId="{814506E3-4D55-4A8F-80CB-844F6E2F4AAA}" destId="{401425A5-CEE4-4166-9190-073A682C6F2F}" srcOrd="1" destOrd="0" presId="urn:microsoft.com/office/officeart/2008/layout/AlternatingHexagons"/>
    <dgm:cxn modelId="{8148B87D-C5EA-4275-8B7B-F0BBB821B926}" type="presParOf" srcId="{814506E3-4D55-4A8F-80CB-844F6E2F4AAA}" destId="{2468E592-D55A-4980-B9A2-9B95375569F5}" srcOrd="2" destOrd="0" presId="urn:microsoft.com/office/officeart/2008/layout/AlternatingHexagons"/>
    <dgm:cxn modelId="{30784DCC-C498-4E95-B51E-C0D8A0F61561}" type="presParOf" srcId="{2468E592-D55A-4980-B9A2-9B95375569F5}" destId="{851E4D0B-201A-4C78-B855-D7BD63CA9547}" srcOrd="0" destOrd="0" presId="urn:microsoft.com/office/officeart/2008/layout/AlternatingHexagons"/>
    <dgm:cxn modelId="{3958FC64-A420-4453-B219-747F0889F788}" type="presParOf" srcId="{2468E592-D55A-4980-B9A2-9B95375569F5}" destId="{1A5C89AA-2DCE-4176-AD42-A622969A5B3E}" srcOrd="1" destOrd="0" presId="urn:microsoft.com/office/officeart/2008/layout/AlternatingHexagons"/>
    <dgm:cxn modelId="{01EB48F3-33C2-4797-9649-39EFEBEAC51A}" type="presParOf" srcId="{2468E592-D55A-4980-B9A2-9B95375569F5}" destId="{8197984B-8CDD-4C5E-8E3F-A824AC4A8A7A}" srcOrd="2" destOrd="0" presId="urn:microsoft.com/office/officeart/2008/layout/AlternatingHexagons"/>
    <dgm:cxn modelId="{9F8B6064-40C3-435C-9FBB-229825634AFB}" type="presParOf" srcId="{2468E592-D55A-4980-B9A2-9B95375569F5}" destId="{B96F40CB-6485-49A6-900F-BE67F9C49379}" srcOrd="3" destOrd="0" presId="urn:microsoft.com/office/officeart/2008/layout/AlternatingHexagons"/>
    <dgm:cxn modelId="{35B8D4C9-8F80-4346-8498-523A971877F4}" type="presParOf" srcId="{2468E592-D55A-4980-B9A2-9B95375569F5}" destId="{9E640337-4729-498E-B630-30AA06FE1CC7}" srcOrd="4" destOrd="0" presId="urn:microsoft.com/office/officeart/2008/layout/AlternatingHexagons"/>
    <dgm:cxn modelId="{D9DF8142-245E-4CAB-B3D5-E5DA6D7D1B39}" type="presParOf" srcId="{814506E3-4D55-4A8F-80CB-844F6E2F4AAA}" destId="{0EDC5A96-D567-44F1-9825-4037D44B7C3F}" srcOrd="3" destOrd="0" presId="urn:microsoft.com/office/officeart/2008/layout/AlternatingHexagons"/>
    <dgm:cxn modelId="{6E7FB105-B251-4C5B-9753-BD330A767B0E}" type="presParOf" srcId="{814506E3-4D55-4A8F-80CB-844F6E2F4AAA}" destId="{49D57C9E-4AC7-4E30-BB4A-50AF143B2E14}" srcOrd="4" destOrd="0" presId="urn:microsoft.com/office/officeart/2008/layout/AlternatingHexagons"/>
    <dgm:cxn modelId="{A426AC44-E082-4295-83B1-3964198E01BC}" type="presParOf" srcId="{49D57C9E-4AC7-4E30-BB4A-50AF143B2E14}" destId="{9570148D-64A2-41F8-AB59-31EE8942AFA6}" srcOrd="0" destOrd="0" presId="urn:microsoft.com/office/officeart/2008/layout/AlternatingHexagons"/>
    <dgm:cxn modelId="{CF8D7A61-608A-45E3-A066-23C8B02A6C1A}" type="presParOf" srcId="{49D57C9E-4AC7-4E30-BB4A-50AF143B2E14}" destId="{64EB6192-6FE1-422F-A184-42F9FD6A5FB7}" srcOrd="1" destOrd="0" presId="urn:microsoft.com/office/officeart/2008/layout/AlternatingHexagons"/>
    <dgm:cxn modelId="{D9DD9465-0F4B-42CF-BDC9-7F9FA105FD89}" type="presParOf" srcId="{49D57C9E-4AC7-4E30-BB4A-50AF143B2E14}" destId="{49939D9C-8D92-4869-A994-BEF8E1FDD151}" srcOrd="2" destOrd="0" presId="urn:microsoft.com/office/officeart/2008/layout/AlternatingHexagons"/>
    <dgm:cxn modelId="{58FE8779-B64F-4868-8851-4CCD819511E7}" type="presParOf" srcId="{49D57C9E-4AC7-4E30-BB4A-50AF143B2E14}" destId="{DAF4E137-378D-4EAC-8895-DFC824C21763}" srcOrd="3" destOrd="0" presId="urn:microsoft.com/office/officeart/2008/layout/AlternatingHexagons"/>
    <dgm:cxn modelId="{AB2B6681-E060-406B-A3F4-E6A76B99F022}" type="presParOf" srcId="{49D57C9E-4AC7-4E30-BB4A-50AF143B2E14}" destId="{17A60774-471F-4D35-A009-7EEC6DFA0D35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3944BA0-4BF6-4E3A-BDC4-9BF37969CF02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58AA90D-598E-49F2-A301-736DEE2DA267}">
      <dgm:prSet phldrT="[Текст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перед-умови</a:t>
          </a:r>
          <a:endParaRPr lang="uk-UA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B5A5444-38C4-4999-AB3F-9BA47F03C04E}" type="parTrans" cxnId="{1D28B93E-AD6D-42E5-A4E1-7548292D0ABE}">
      <dgm:prSet/>
      <dgm:spPr/>
      <dgm:t>
        <a:bodyPr/>
        <a:lstStyle/>
        <a:p>
          <a:endParaRPr lang="uk-UA"/>
        </a:p>
      </dgm:t>
    </dgm:pt>
    <dgm:pt modelId="{918C5DDA-2204-431E-936B-BEC24EF6B782}" type="sibTrans" cxnId="{1D28B93E-AD6D-42E5-A4E1-7548292D0ABE}">
      <dgm:prSet/>
      <dgm:spPr/>
      <dgm:t>
        <a:bodyPr/>
        <a:lstStyle/>
        <a:p>
          <a:endParaRPr lang="uk-UA"/>
        </a:p>
      </dgm:t>
    </dgm:pt>
    <dgm:pt modelId="{FDF04707-AD86-485F-8C2A-7CFC5039DD51}">
      <dgm:prSet phldrT="[Текст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взаємо-зв‘язки</a:t>
          </a:r>
          <a:endParaRPr lang="uk-UA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7AF36B1-0522-429B-BC82-715BDCF7CF94}" type="parTrans" cxnId="{9AA73951-4E0A-426E-AD7B-90C692398B1A}">
      <dgm:prSet/>
      <dgm:spPr/>
      <dgm:t>
        <a:bodyPr/>
        <a:lstStyle/>
        <a:p>
          <a:endParaRPr lang="uk-UA"/>
        </a:p>
      </dgm:t>
    </dgm:pt>
    <dgm:pt modelId="{D2B4E224-5469-4C02-8C05-3F75C21A774A}" type="sibTrans" cxnId="{9AA73951-4E0A-426E-AD7B-90C692398B1A}">
      <dgm:prSet/>
      <dgm:spPr/>
      <dgm:t>
        <a:bodyPr/>
        <a:lstStyle/>
        <a:p>
          <a:endParaRPr lang="uk-UA"/>
        </a:p>
      </dgm:t>
    </dgm:pt>
    <dgm:pt modelId="{B1EE4969-C263-47EC-8B4E-9BBFB15D5538}">
      <dgm:prSet phldrT="[Текст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причи-ни</a:t>
          </a:r>
          <a:endParaRPr lang="uk-UA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ABF1C54-E639-4A8D-9D53-64FD9ABE7021}" type="parTrans" cxnId="{4DE7CF84-9B58-4BE4-997E-64D8F06E908E}">
      <dgm:prSet/>
      <dgm:spPr/>
      <dgm:t>
        <a:bodyPr/>
        <a:lstStyle/>
        <a:p>
          <a:endParaRPr lang="uk-UA"/>
        </a:p>
      </dgm:t>
    </dgm:pt>
    <dgm:pt modelId="{E907BB74-982F-4623-A04A-C3129C308A0F}" type="sibTrans" cxnId="{4DE7CF84-9B58-4BE4-997E-64D8F06E908E}">
      <dgm:prSet/>
      <dgm:spPr/>
      <dgm:t>
        <a:bodyPr/>
        <a:lstStyle/>
        <a:p>
          <a:endParaRPr lang="uk-UA"/>
        </a:p>
      </dgm:t>
    </dgm:pt>
    <dgm:pt modelId="{0E6FA3D8-38FB-4BF9-9CE3-C15EFD7C49AC}">
      <dgm:prSet phldrT="[Текст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наслід-ки</a:t>
          </a:r>
          <a:endParaRPr lang="uk-UA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F6458CD-C350-4BEB-B61F-E0F9A414DD72}" type="parTrans" cxnId="{A3C48F40-C18B-488B-9907-6F482A6A88FA}">
      <dgm:prSet/>
      <dgm:spPr/>
      <dgm:t>
        <a:bodyPr/>
        <a:lstStyle/>
        <a:p>
          <a:endParaRPr lang="uk-UA"/>
        </a:p>
      </dgm:t>
    </dgm:pt>
    <dgm:pt modelId="{4450EB3F-41DC-41A3-9988-81384AFC02F3}" type="sibTrans" cxnId="{A3C48F40-C18B-488B-9907-6F482A6A88FA}">
      <dgm:prSet/>
      <dgm:spPr/>
      <dgm:t>
        <a:bodyPr/>
        <a:lstStyle/>
        <a:p>
          <a:endParaRPr lang="uk-UA"/>
        </a:p>
      </dgm:t>
    </dgm:pt>
    <dgm:pt modelId="{2B89FF19-2965-417E-AB25-C16F02126E2F}" type="pres">
      <dgm:prSet presAssocID="{F3944BA0-4BF6-4E3A-BDC4-9BF37969CF0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0092DFC-30AE-4DFD-AED4-DC65F6E62C8A}" type="pres">
      <dgm:prSet presAssocID="{F3944BA0-4BF6-4E3A-BDC4-9BF37969CF02}" presName="axisShape" presStyleLbl="bgShp" presStyleIdx="0" presStyleCnt="1"/>
      <dgm:spPr>
        <a:solidFill>
          <a:srgbClr val="FFC000"/>
        </a:solidFill>
      </dgm:spPr>
    </dgm:pt>
    <dgm:pt modelId="{56C1671C-558C-4DB2-B7F4-20D51D3EEC32}" type="pres">
      <dgm:prSet presAssocID="{F3944BA0-4BF6-4E3A-BDC4-9BF37969CF02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C033B3-CE69-4CBE-87CA-9BACAEA8EFAD}" type="pres">
      <dgm:prSet presAssocID="{F3944BA0-4BF6-4E3A-BDC4-9BF37969CF02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903CF4-7381-4DC6-AF3C-E5B883749BFA}" type="pres">
      <dgm:prSet presAssocID="{F3944BA0-4BF6-4E3A-BDC4-9BF37969CF02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7F768F-4D2D-4363-8E3C-0466310AB769}" type="pres">
      <dgm:prSet presAssocID="{F3944BA0-4BF6-4E3A-BDC4-9BF37969CF02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DE7CF84-9B58-4BE4-997E-64D8F06E908E}" srcId="{F3944BA0-4BF6-4E3A-BDC4-9BF37969CF02}" destId="{B1EE4969-C263-47EC-8B4E-9BBFB15D5538}" srcOrd="2" destOrd="0" parTransId="{FABF1C54-E639-4A8D-9D53-64FD9ABE7021}" sibTransId="{E907BB74-982F-4623-A04A-C3129C308A0F}"/>
    <dgm:cxn modelId="{9AA73951-4E0A-426E-AD7B-90C692398B1A}" srcId="{F3944BA0-4BF6-4E3A-BDC4-9BF37969CF02}" destId="{FDF04707-AD86-485F-8C2A-7CFC5039DD51}" srcOrd="1" destOrd="0" parTransId="{97AF36B1-0522-429B-BC82-715BDCF7CF94}" sibTransId="{D2B4E224-5469-4C02-8C05-3F75C21A774A}"/>
    <dgm:cxn modelId="{A6638C4B-15AF-4140-8688-9CA9C65C97D1}" type="presOf" srcId="{FDF04707-AD86-485F-8C2A-7CFC5039DD51}" destId="{C9C033B3-CE69-4CBE-87CA-9BACAEA8EFAD}" srcOrd="0" destOrd="0" presId="urn:microsoft.com/office/officeart/2005/8/layout/matrix2"/>
    <dgm:cxn modelId="{8C2093FB-F41E-4E56-86CB-D3122ED936E3}" type="presOf" srcId="{C58AA90D-598E-49F2-A301-736DEE2DA267}" destId="{56C1671C-558C-4DB2-B7F4-20D51D3EEC32}" srcOrd="0" destOrd="0" presId="urn:microsoft.com/office/officeart/2005/8/layout/matrix2"/>
    <dgm:cxn modelId="{19295531-67DD-4E40-A988-85AED1DE2F52}" type="presOf" srcId="{0E6FA3D8-38FB-4BF9-9CE3-C15EFD7C49AC}" destId="{8F7F768F-4D2D-4363-8E3C-0466310AB769}" srcOrd="0" destOrd="0" presId="urn:microsoft.com/office/officeart/2005/8/layout/matrix2"/>
    <dgm:cxn modelId="{1DD245DB-90D4-43F2-8CF7-C522BC7EC112}" type="presOf" srcId="{F3944BA0-4BF6-4E3A-BDC4-9BF37969CF02}" destId="{2B89FF19-2965-417E-AB25-C16F02126E2F}" srcOrd="0" destOrd="0" presId="urn:microsoft.com/office/officeart/2005/8/layout/matrix2"/>
    <dgm:cxn modelId="{1D28B93E-AD6D-42E5-A4E1-7548292D0ABE}" srcId="{F3944BA0-4BF6-4E3A-BDC4-9BF37969CF02}" destId="{C58AA90D-598E-49F2-A301-736DEE2DA267}" srcOrd="0" destOrd="0" parTransId="{2B5A5444-38C4-4999-AB3F-9BA47F03C04E}" sibTransId="{918C5DDA-2204-431E-936B-BEC24EF6B782}"/>
    <dgm:cxn modelId="{AEEF7CB4-00E7-469F-9ACE-29618780B0B5}" type="presOf" srcId="{B1EE4969-C263-47EC-8B4E-9BBFB15D5538}" destId="{4F903CF4-7381-4DC6-AF3C-E5B883749BFA}" srcOrd="0" destOrd="0" presId="urn:microsoft.com/office/officeart/2005/8/layout/matrix2"/>
    <dgm:cxn modelId="{A3C48F40-C18B-488B-9907-6F482A6A88FA}" srcId="{F3944BA0-4BF6-4E3A-BDC4-9BF37969CF02}" destId="{0E6FA3D8-38FB-4BF9-9CE3-C15EFD7C49AC}" srcOrd="3" destOrd="0" parTransId="{CF6458CD-C350-4BEB-B61F-E0F9A414DD72}" sibTransId="{4450EB3F-41DC-41A3-9988-81384AFC02F3}"/>
    <dgm:cxn modelId="{07989016-CCE3-457A-AE3E-44078BFE3F96}" type="presParOf" srcId="{2B89FF19-2965-417E-AB25-C16F02126E2F}" destId="{C0092DFC-30AE-4DFD-AED4-DC65F6E62C8A}" srcOrd="0" destOrd="0" presId="urn:microsoft.com/office/officeart/2005/8/layout/matrix2"/>
    <dgm:cxn modelId="{DA35D569-115E-47A4-8116-175637650087}" type="presParOf" srcId="{2B89FF19-2965-417E-AB25-C16F02126E2F}" destId="{56C1671C-558C-4DB2-B7F4-20D51D3EEC32}" srcOrd="1" destOrd="0" presId="urn:microsoft.com/office/officeart/2005/8/layout/matrix2"/>
    <dgm:cxn modelId="{8681F8D7-DD5F-4D22-9EE6-B2E832EC2B18}" type="presParOf" srcId="{2B89FF19-2965-417E-AB25-C16F02126E2F}" destId="{C9C033B3-CE69-4CBE-87CA-9BACAEA8EFAD}" srcOrd="2" destOrd="0" presId="urn:microsoft.com/office/officeart/2005/8/layout/matrix2"/>
    <dgm:cxn modelId="{94D45400-A623-4258-AE19-71B22C2FDD00}" type="presParOf" srcId="{2B89FF19-2965-417E-AB25-C16F02126E2F}" destId="{4F903CF4-7381-4DC6-AF3C-E5B883749BFA}" srcOrd="3" destOrd="0" presId="urn:microsoft.com/office/officeart/2005/8/layout/matrix2"/>
    <dgm:cxn modelId="{5C3E0356-8F8B-44C7-AA75-B2581996A988}" type="presParOf" srcId="{2B89FF19-2965-417E-AB25-C16F02126E2F}" destId="{8F7F768F-4D2D-4363-8E3C-0466310AB769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2CD5C34-5C9F-47BE-B38D-7C2B6C37FBCC}" type="doc">
      <dgm:prSet loTypeId="urn:microsoft.com/office/officeart/2005/8/layout/chevron2" loCatId="list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0306DEC-221E-4C2E-819E-0DA61AC91A22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D64EBFE-FEC5-4B3B-A47A-6FE1F890E083}" type="parTrans" cxnId="{FA08A037-4D68-4A81-ACBA-29062578DBAE}">
      <dgm:prSet/>
      <dgm:spPr/>
      <dgm:t>
        <a:bodyPr/>
        <a:lstStyle/>
        <a:p>
          <a:endParaRPr lang="ru-RU"/>
        </a:p>
      </dgm:t>
    </dgm:pt>
    <dgm:pt modelId="{E334F1FD-41B6-4CE9-97DC-822D6718B000}" type="sibTrans" cxnId="{FA08A037-4D68-4A81-ACBA-29062578DBAE}">
      <dgm:prSet/>
      <dgm:spPr/>
      <dgm:t>
        <a:bodyPr/>
        <a:lstStyle/>
        <a:p>
          <a:endParaRPr lang="ru-RU"/>
        </a:p>
      </dgm:t>
    </dgm:pt>
    <dgm:pt modelId="{5DD9FC39-DF6D-43C7-95EF-6DBCFD656C08}">
      <dgm:prSet phldrT="[Текст]" custT="1"/>
      <dgm:spPr/>
      <dgm:t>
        <a:bodyPr/>
        <a:lstStyle/>
        <a:p>
          <a:r>
            <a:rPr lang="uk-UA" sz="2400" b="1" dirty="0" smtClean="0">
              <a:latin typeface="Bookman Old Style" pitchFamily="18" charset="0"/>
            </a:rPr>
            <a:t>кюар кодування</a:t>
          </a:r>
          <a:endParaRPr lang="ru-RU" sz="2400" b="1" dirty="0">
            <a:latin typeface="Bookman Old Style" pitchFamily="18" charset="0"/>
          </a:endParaRPr>
        </a:p>
      </dgm:t>
    </dgm:pt>
    <dgm:pt modelId="{E858B7FE-CD19-40AE-8A81-7F38C23F0048}" type="parTrans" cxnId="{1346E70B-B082-4F62-A4CB-2F728D4837E0}">
      <dgm:prSet/>
      <dgm:spPr/>
      <dgm:t>
        <a:bodyPr/>
        <a:lstStyle/>
        <a:p>
          <a:endParaRPr lang="ru-RU"/>
        </a:p>
      </dgm:t>
    </dgm:pt>
    <dgm:pt modelId="{6E60D48A-352D-44C4-AA79-AF12FFDE08DF}" type="sibTrans" cxnId="{1346E70B-B082-4F62-A4CB-2F728D4837E0}">
      <dgm:prSet/>
      <dgm:spPr/>
      <dgm:t>
        <a:bodyPr/>
        <a:lstStyle/>
        <a:p>
          <a:endParaRPr lang="ru-RU"/>
        </a:p>
      </dgm:t>
    </dgm:pt>
    <dgm:pt modelId="{1A1CC85E-B37E-4725-92B1-0BA185222124}">
      <dgm:prSet phldrT="[Текст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Bookman Old Style" pitchFamily="18" charset="0"/>
            </a:rPr>
            <a:t>Lean</a:t>
          </a:r>
          <a:r>
            <a:rPr lang="ru-RU" sz="1400" b="1" dirty="0" smtClean="0">
              <a:solidFill>
                <a:schemeClr val="tx1"/>
              </a:solidFill>
              <a:latin typeface="Bookman Old Style" pitchFamily="18" charset="0"/>
            </a:rPr>
            <a:t>-</a:t>
          </a:r>
          <a:r>
            <a:rPr lang="ru-RU" sz="1400" b="1" dirty="0" err="1" smtClean="0">
              <a:solidFill>
                <a:schemeClr val="tx1"/>
              </a:solidFill>
              <a:latin typeface="Bookman Old Style" pitchFamily="18" charset="0"/>
            </a:rPr>
            <a:t>логістика</a:t>
          </a:r>
          <a:endParaRPr lang="ru-RU" sz="1400" b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B2CAB52C-2912-48AA-A9C2-91733FC36D51}" type="parTrans" cxnId="{9EE3E21C-2A11-4795-BFA1-4BF68CE31181}">
      <dgm:prSet/>
      <dgm:spPr/>
      <dgm:t>
        <a:bodyPr/>
        <a:lstStyle/>
        <a:p>
          <a:endParaRPr lang="ru-RU"/>
        </a:p>
      </dgm:t>
    </dgm:pt>
    <dgm:pt modelId="{4A6A22C3-1460-4EAB-A7F2-6F3967D07896}" type="sibTrans" cxnId="{9EE3E21C-2A11-4795-BFA1-4BF68CE31181}">
      <dgm:prSet/>
      <dgm:spPr/>
      <dgm:t>
        <a:bodyPr/>
        <a:lstStyle/>
        <a:p>
          <a:endParaRPr lang="ru-RU"/>
        </a:p>
      </dgm:t>
    </dgm:pt>
    <dgm:pt modelId="{F48BB8E0-EFEE-4A09-BE7C-6F57762F7EA7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  <a:latin typeface="Bookman Old Style" pitchFamily="18" charset="0"/>
            </a:rPr>
            <a:t>логіпрактикум</a:t>
          </a:r>
          <a:endParaRPr lang="ru-RU" sz="2400" b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2DCF9F15-8D56-42B7-A032-39073897936E}" type="parTrans" cxnId="{E42A5A0A-FF28-41E3-A4FC-1BD4A7A447E8}">
      <dgm:prSet/>
      <dgm:spPr/>
      <dgm:t>
        <a:bodyPr/>
        <a:lstStyle/>
        <a:p>
          <a:endParaRPr lang="ru-RU"/>
        </a:p>
      </dgm:t>
    </dgm:pt>
    <dgm:pt modelId="{58AA11A3-89D6-43EC-A51A-F3A2261C9F64}" type="sibTrans" cxnId="{E42A5A0A-FF28-41E3-A4FC-1BD4A7A447E8}">
      <dgm:prSet/>
      <dgm:spPr/>
      <dgm:t>
        <a:bodyPr/>
        <a:lstStyle/>
        <a:p>
          <a:endParaRPr lang="ru-RU"/>
        </a:p>
      </dgm:t>
    </dgm:pt>
    <dgm:pt modelId="{E48C09DE-2D2D-4B9C-BC08-D277CDA464CF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Bookman Old Style" pitchFamily="18" charset="0"/>
            </a:rPr>
            <a:t>навігатор</a:t>
          </a:r>
          <a:endParaRPr lang="ru-RU" sz="1400" b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1E23AB90-4DA3-43B5-8478-EA5E84C036B8}" type="parTrans" cxnId="{411456BF-FA8E-433A-AB56-4BFCE6D8FC45}">
      <dgm:prSet/>
      <dgm:spPr/>
      <dgm:t>
        <a:bodyPr/>
        <a:lstStyle/>
        <a:p>
          <a:endParaRPr lang="ru-RU"/>
        </a:p>
      </dgm:t>
    </dgm:pt>
    <dgm:pt modelId="{83A886F3-0EB0-4CA3-90AF-EC65E4587456}" type="sibTrans" cxnId="{411456BF-FA8E-433A-AB56-4BFCE6D8FC45}">
      <dgm:prSet/>
      <dgm:spPr/>
      <dgm:t>
        <a:bodyPr/>
        <a:lstStyle/>
        <a:p>
          <a:endParaRPr lang="ru-RU"/>
        </a:p>
      </dgm:t>
    </dgm:pt>
    <dgm:pt modelId="{C9F1C731-B92F-44A1-A8C1-00B396AA4A19}">
      <dgm:prSet phldrT="[Текст]" custT="1"/>
      <dgm:spPr/>
      <dgm:t>
        <a:bodyPr/>
        <a:lstStyle/>
        <a:p>
          <a:r>
            <a:rPr lang="uk-UA" sz="2400" b="1" dirty="0" smtClean="0">
              <a:latin typeface="Bookman Old Style" pitchFamily="18" charset="0"/>
            </a:rPr>
            <a:t>майндмеппінг (софт)</a:t>
          </a:r>
          <a:endParaRPr lang="ru-RU" sz="2400" b="1" dirty="0">
            <a:latin typeface="Bookman Old Style" pitchFamily="18" charset="0"/>
          </a:endParaRPr>
        </a:p>
      </dgm:t>
    </dgm:pt>
    <dgm:pt modelId="{F755DE7C-6185-48D2-AB32-D9F6E150596B}" type="parTrans" cxnId="{BE88EFDF-A856-45CC-814A-14E1975B8EAB}">
      <dgm:prSet/>
      <dgm:spPr/>
      <dgm:t>
        <a:bodyPr/>
        <a:lstStyle/>
        <a:p>
          <a:endParaRPr lang="ru-RU"/>
        </a:p>
      </dgm:t>
    </dgm:pt>
    <dgm:pt modelId="{FE0E2B2C-5C4D-468B-A077-B5A0CC6FE162}" type="sibTrans" cxnId="{BE88EFDF-A856-45CC-814A-14E1975B8EAB}">
      <dgm:prSet/>
      <dgm:spPr/>
      <dgm:t>
        <a:bodyPr/>
        <a:lstStyle/>
        <a:p>
          <a:endParaRPr lang="ru-RU"/>
        </a:p>
      </dgm:t>
    </dgm:pt>
    <dgm:pt modelId="{143F1E98-1213-46CB-B699-9E95BFCE2F9A}" type="pres">
      <dgm:prSet presAssocID="{12CD5C34-5C9F-47BE-B38D-7C2B6C37FBC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6721C6-2011-465E-81FE-FE85D2DF7EE0}" type="pres">
      <dgm:prSet presAssocID="{60306DEC-221E-4C2E-819E-0DA61AC91A22}" presName="composite" presStyleCnt="0"/>
      <dgm:spPr/>
    </dgm:pt>
    <dgm:pt modelId="{DF1E9C50-E360-4B52-8273-04F6A4E98486}" type="pres">
      <dgm:prSet presAssocID="{60306DEC-221E-4C2E-819E-0DA61AC91A2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C19A1-7A83-4D85-9101-56935AA8A618}" type="pres">
      <dgm:prSet presAssocID="{60306DEC-221E-4C2E-819E-0DA61AC91A2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EE667-15E5-4F6D-9BA1-F733962B6E36}" type="pres">
      <dgm:prSet presAssocID="{E334F1FD-41B6-4CE9-97DC-822D6718B000}" presName="sp" presStyleCnt="0"/>
      <dgm:spPr/>
    </dgm:pt>
    <dgm:pt modelId="{C872A51D-A25E-4C8D-9EA4-51455D07BBB9}" type="pres">
      <dgm:prSet presAssocID="{1A1CC85E-B37E-4725-92B1-0BA185222124}" presName="composite" presStyleCnt="0"/>
      <dgm:spPr/>
    </dgm:pt>
    <dgm:pt modelId="{73BDA689-0BA8-4B52-ADBB-BABAD5C0ADD1}" type="pres">
      <dgm:prSet presAssocID="{1A1CC85E-B37E-4725-92B1-0BA18522212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15A0A-357A-47BD-ADDA-42B41CBD155B}" type="pres">
      <dgm:prSet presAssocID="{1A1CC85E-B37E-4725-92B1-0BA18522212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0FF80-BEC3-44A9-8971-3A09DBFBBBAB}" type="pres">
      <dgm:prSet presAssocID="{4A6A22C3-1460-4EAB-A7F2-6F3967D07896}" presName="sp" presStyleCnt="0"/>
      <dgm:spPr/>
    </dgm:pt>
    <dgm:pt modelId="{DB21A5AE-616D-4B58-8929-2853ABA3F8C4}" type="pres">
      <dgm:prSet presAssocID="{E48C09DE-2D2D-4B9C-BC08-D277CDA464CF}" presName="composite" presStyleCnt="0"/>
      <dgm:spPr/>
    </dgm:pt>
    <dgm:pt modelId="{3B240ED6-12B5-4E39-A916-A01C6048535E}" type="pres">
      <dgm:prSet presAssocID="{E48C09DE-2D2D-4B9C-BC08-D277CDA464C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2ECC3-B2F0-40A5-8A20-B236FBE51F0C}" type="pres">
      <dgm:prSet presAssocID="{E48C09DE-2D2D-4B9C-BC08-D277CDA464C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DA4CD5-632E-43CA-9AA4-BD6364DBF9BC}" type="presOf" srcId="{1A1CC85E-B37E-4725-92B1-0BA185222124}" destId="{73BDA689-0BA8-4B52-ADBB-BABAD5C0ADD1}" srcOrd="0" destOrd="0" presId="urn:microsoft.com/office/officeart/2005/8/layout/chevron2"/>
    <dgm:cxn modelId="{FA08A037-4D68-4A81-ACBA-29062578DBAE}" srcId="{12CD5C34-5C9F-47BE-B38D-7C2B6C37FBCC}" destId="{60306DEC-221E-4C2E-819E-0DA61AC91A22}" srcOrd="0" destOrd="0" parTransId="{5D64EBFE-FEC5-4B3B-A47A-6FE1F890E083}" sibTransId="{E334F1FD-41B6-4CE9-97DC-822D6718B000}"/>
    <dgm:cxn modelId="{9CE3E724-E4A6-4154-AFF7-55E2EDCFB561}" type="presOf" srcId="{5DD9FC39-DF6D-43C7-95EF-6DBCFD656C08}" destId="{A85C19A1-7A83-4D85-9101-56935AA8A618}" srcOrd="0" destOrd="0" presId="urn:microsoft.com/office/officeart/2005/8/layout/chevron2"/>
    <dgm:cxn modelId="{411456BF-FA8E-433A-AB56-4BFCE6D8FC45}" srcId="{12CD5C34-5C9F-47BE-B38D-7C2B6C37FBCC}" destId="{E48C09DE-2D2D-4B9C-BC08-D277CDA464CF}" srcOrd="2" destOrd="0" parTransId="{1E23AB90-4DA3-43B5-8478-EA5E84C036B8}" sibTransId="{83A886F3-0EB0-4CA3-90AF-EC65E4587456}"/>
    <dgm:cxn modelId="{52993C02-903E-47AD-8766-67CCF4B28FA5}" type="presOf" srcId="{12CD5C34-5C9F-47BE-B38D-7C2B6C37FBCC}" destId="{143F1E98-1213-46CB-B699-9E95BFCE2F9A}" srcOrd="0" destOrd="0" presId="urn:microsoft.com/office/officeart/2005/8/layout/chevron2"/>
    <dgm:cxn modelId="{F993F130-1A14-4B1B-A2F4-B9E77F418B8B}" type="presOf" srcId="{60306DEC-221E-4C2E-819E-0DA61AC91A22}" destId="{DF1E9C50-E360-4B52-8273-04F6A4E98486}" srcOrd="0" destOrd="0" presId="urn:microsoft.com/office/officeart/2005/8/layout/chevron2"/>
    <dgm:cxn modelId="{4EF219BF-4491-42DA-9468-1C23759B5E8A}" type="presOf" srcId="{C9F1C731-B92F-44A1-A8C1-00B396AA4A19}" destId="{4682ECC3-B2F0-40A5-8A20-B236FBE51F0C}" srcOrd="0" destOrd="0" presId="urn:microsoft.com/office/officeart/2005/8/layout/chevron2"/>
    <dgm:cxn modelId="{BE88EFDF-A856-45CC-814A-14E1975B8EAB}" srcId="{E48C09DE-2D2D-4B9C-BC08-D277CDA464CF}" destId="{C9F1C731-B92F-44A1-A8C1-00B396AA4A19}" srcOrd="0" destOrd="0" parTransId="{F755DE7C-6185-48D2-AB32-D9F6E150596B}" sibTransId="{FE0E2B2C-5C4D-468B-A077-B5A0CC6FE162}"/>
    <dgm:cxn modelId="{1346E70B-B082-4F62-A4CB-2F728D4837E0}" srcId="{60306DEC-221E-4C2E-819E-0DA61AC91A22}" destId="{5DD9FC39-DF6D-43C7-95EF-6DBCFD656C08}" srcOrd="0" destOrd="0" parTransId="{E858B7FE-CD19-40AE-8A81-7F38C23F0048}" sibTransId="{6E60D48A-352D-44C4-AA79-AF12FFDE08DF}"/>
    <dgm:cxn modelId="{E42A5A0A-FF28-41E3-A4FC-1BD4A7A447E8}" srcId="{1A1CC85E-B37E-4725-92B1-0BA185222124}" destId="{F48BB8E0-EFEE-4A09-BE7C-6F57762F7EA7}" srcOrd="0" destOrd="0" parTransId="{2DCF9F15-8D56-42B7-A032-39073897936E}" sibTransId="{58AA11A3-89D6-43EC-A51A-F3A2261C9F64}"/>
    <dgm:cxn modelId="{AF55DE72-FD29-4CCE-B030-872FC1057AD2}" type="presOf" srcId="{E48C09DE-2D2D-4B9C-BC08-D277CDA464CF}" destId="{3B240ED6-12B5-4E39-A916-A01C6048535E}" srcOrd="0" destOrd="0" presId="urn:microsoft.com/office/officeart/2005/8/layout/chevron2"/>
    <dgm:cxn modelId="{1A915DEC-38EE-4A6E-B652-5E913BA61FB2}" type="presOf" srcId="{F48BB8E0-EFEE-4A09-BE7C-6F57762F7EA7}" destId="{58315A0A-357A-47BD-ADDA-42B41CBD155B}" srcOrd="0" destOrd="0" presId="urn:microsoft.com/office/officeart/2005/8/layout/chevron2"/>
    <dgm:cxn modelId="{9EE3E21C-2A11-4795-BFA1-4BF68CE31181}" srcId="{12CD5C34-5C9F-47BE-B38D-7C2B6C37FBCC}" destId="{1A1CC85E-B37E-4725-92B1-0BA185222124}" srcOrd="1" destOrd="0" parTransId="{B2CAB52C-2912-48AA-A9C2-91733FC36D51}" sibTransId="{4A6A22C3-1460-4EAB-A7F2-6F3967D07896}"/>
    <dgm:cxn modelId="{90B994BE-5D95-4490-8E65-1D2F18A1B0E7}" type="presParOf" srcId="{143F1E98-1213-46CB-B699-9E95BFCE2F9A}" destId="{CC6721C6-2011-465E-81FE-FE85D2DF7EE0}" srcOrd="0" destOrd="0" presId="urn:microsoft.com/office/officeart/2005/8/layout/chevron2"/>
    <dgm:cxn modelId="{59CBED08-2087-4ACF-BFC1-D40EA2B49377}" type="presParOf" srcId="{CC6721C6-2011-465E-81FE-FE85D2DF7EE0}" destId="{DF1E9C50-E360-4B52-8273-04F6A4E98486}" srcOrd="0" destOrd="0" presId="urn:microsoft.com/office/officeart/2005/8/layout/chevron2"/>
    <dgm:cxn modelId="{669BB8BA-3102-4E6D-9D75-A779C1CC29AA}" type="presParOf" srcId="{CC6721C6-2011-465E-81FE-FE85D2DF7EE0}" destId="{A85C19A1-7A83-4D85-9101-56935AA8A618}" srcOrd="1" destOrd="0" presId="urn:microsoft.com/office/officeart/2005/8/layout/chevron2"/>
    <dgm:cxn modelId="{E71E73A3-FEBE-4B33-BB0A-F0BFF2CBA0D5}" type="presParOf" srcId="{143F1E98-1213-46CB-B699-9E95BFCE2F9A}" destId="{A1BEE667-15E5-4F6D-9BA1-F733962B6E36}" srcOrd="1" destOrd="0" presId="urn:microsoft.com/office/officeart/2005/8/layout/chevron2"/>
    <dgm:cxn modelId="{67ADA395-1533-4C23-8044-99856B4870A0}" type="presParOf" srcId="{143F1E98-1213-46CB-B699-9E95BFCE2F9A}" destId="{C872A51D-A25E-4C8D-9EA4-51455D07BBB9}" srcOrd="2" destOrd="0" presId="urn:microsoft.com/office/officeart/2005/8/layout/chevron2"/>
    <dgm:cxn modelId="{1F7F3447-3A07-4ED9-A0BE-17E2A7D294B9}" type="presParOf" srcId="{C872A51D-A25E-4C8D-9EA4-51455D07BBB9}" destId="{73BDA689-0BA8-4B52-ADBB-BABAD5C0ADD1}" srcOrd="0" destOrd="0" presId="urn:microsoft.com/office/officeart/2005/8/layout/chevron2"/>
    <dgm:cxn modelId="{9C0626F5-0754-46CD-B1E5-72C79CFD8606}" type="presParOf" srcId="{C872A51D-A25E-4C8D-9EA4-51455D07BBB9}" destId="{58315A0A-357A-47BD-ADDA-42B41CBD155B}" srcOrd="1" destOrd="0" presId="urn:microsoft.com/office/officeart/2005/8/layout/chevron2"/>
    <dgm:cxn modelId="{B3272486-D8B6-4EC3-8D4F-2948BCF2927C}" type="presParOf" srcId="{143F1E98-1213-46CB-B699-9E95BFCE2F9A}" destId="{2200FF80-BEC3-44A9-8971-3A09DBFBBBAB}" srcOrd="3" destOrd="0" presId="urn:microsoft.com/office/officeart/2005/8/layout/chevron2"/>
    <dgm:cxn modelId="{D440C8CB-878A-40DD-ADA5-46126DDF2E6F}" type="presParOf" srcId="{143F1E98-1213-46CB-B699-9E95BFCE2F9A}" destId="{DB21A5AE-616D-4B58-8929-2853ABA3F8C4}" srcOrd="4" destOrd="0" presId="urn:microsoft.com/office/officeart/2005/8/layout/chevron2"/>
    <dgm:cxn modelId="{4C5058F4-7909-4801-87C2-795AF207051E}" type="presParOf" srcId="{DB21A5AE-616D-4B58-8929-2853ABA3F8C4}" destId="{3B240ED6-12B5-4E39-A916-A01C6048535E}" srcOrd="0" destOrd="0" presId="urn:microsoft.com/office/officeart/2005/8/layout/chevron2"/>
    <dgm:cxn modelId="{A695D10B-78B9-4E0C-A1EA-8C09AE3E5BE3}" type="presParOf" srcId="{DB21A5AE-616D-4B58-8929-2853ABA3F8C4}" destId="{4682ECC3-B2F0-40A5-8A20-B236FBE51F0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1E227-1C7D-45FF-89BA-A99D14353B8F}">
      <dsp:nvSpPr>
        <dsp:cNvPr id="0" name=""/>
        <dsp:cNvSpPr/>
      </dsp:nvSpPr>
      <dsp:spPr>
        <a:xfrm>
          <a:off x="855816" y="0"/>
          <a:ext cx="4768326" cy="5648672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7C99C-3A64-4E24-9D03-01009A627455}">
      <dsp:nvSpPr>
        <dsp:cNvPr id="0" name=""/>
        <dsp:cNvSpPr/>
      </dsp:nvSpPr>
      <dsp:spPr>
        <a:xfrm>
          <a:off x="3880345" y="527210"/>
          <a:ext cx="3621004" cy="1464464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Cambria" pitchFamily="18" charset="0"/>
            </a:rPr>
            <a:t>ПРОФІЛЬНА СЕРЕДНЯ ШКОЛА </a:t>
          </a:r>
          <a:r>
            <a:rPr lang="uk-UA" sz="2400" b="1" i="1" kern="1200" dirty="0" smtClean="0">
              <a:latin typeface="Cambria" pitchFamily="18" charset="0"/>
            </a:rPr>
            <a:t>(ЛІЦЕЙ)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>
              <a:latin typeface="Cambria" pitchFamily="18" charset="0"/>
            </a:rPr>
            <a:t>3 роки </a:t>
          </a:r>
          <a:r>
            <a:rPr lang="uk-UA" sz="2400" b="1" kern="1200" dirty="0" smtClean="0">
              <a:latin typeface="Cambria" pitchFamily="18" charset="0"/>
            </a:rPr>
            <a:t>(10, 11, 12 кл.)</a:t>
          </a:r>
          <a:endParaRPr lang="ru-RU" sz="2400" b="1" kern="1200" dirty="0">
            <a:latin typeface="Cambria" pitchFamily="18" charset="0"/>
          </a:endParaRPr>
        </a:p>
      </dsp:txBody>
      <dsp:txXfrm>
        <a:off x="3880345" y="527210"/>
        <a:ext cx="3621004" cy="1464464"/>
      </dsp:txXfrm>
    </dsp:sp>
    <dsp:sp modelId="{4C72D44E-28D7-4E34-B874-943410EFD2E7}">
      <dsp:nvSpPr>
        <dsp:cNvPr id="0" name=""/>
        <dsp:cNvSpPr/>
      </dsp:nvSpPr>
      <dsp:spPr>
        <a:xfrm>
          <a:off x="3886183" y="2184154"/>
          <a:ext cx="3725499" cy="1284190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Cambria" pitchFamily="18" charset="0"/>
            </a:rPr>
            <a:t>БАЗОВА СЕРЕДНЯ ШКОЛА </a:t>
          </a:r>
          <a:r>
            <a:rPr lang="uk-UA" sz="2400" b="1" i="1" kern="1200" dirty="0" smtClean="0">
              <a:latin typeface="Cambria" pitchFamily="18" charset="0"/>
            </a:rPr>
            <a:t>(ГІМНАЗІЯ)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>
              <a:latin typeface="Cambria" pitchFamily="18" charset="0"/>
            </a:rPr>
            <a:t>5 років </a:t>
          </a:r>
          <a:r>
            <a:rPr lang="uk-UA" sz="2400" b="1" kern="1200" dirty="0" smtClean="0">
              <a:latin typeface="Cambria" pitchFamily="18" charset="0"/>
            </a:rPr>
            <a:t>(5, 6, 7, 8, 9 кл.)</a:t>
          </a:r>
          <a:endParaRPr lang="ru-RU" sz="2400" b="1" kern="1200" dirty="0">
            <a:latin typeface="Cambria" pitchFamily="18" charset="0"/>
          </a:endParaRPr>
        </a:p>
      </dsp:txBody>
      <dsp:txXfrm>
        <a:off x="3886183" y="2184154"/>
        <a:ext cx="3725499" cy="1284190"/>
      </dsp:txXfrm>
    </dsp:sp>
    <dsp:sp modelId="{40DF08E7-C202-4CF2-9D7F-B94E1080EC47}">
      <dsp:nvSpPr>
        <dsp:cNvPr id="0" name=""/>
        <dsp:cNvSpPr/>
      </dsp:nvSpPr>
      <dsp:spPr>
        <a:xfrm>
          <a:off x="3961525" y="3690466"/>
          <a:ext cx="3738056" cy="1284190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Cambria" pitchFamily="18" charset="0"/>
            </a:rPr>
            <a:t>ПОЧАТКОВА ШКОЛА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>
              <a:latin typeface="Cambria" pitchFamily="18" charset="0"/>
            </a:rPr>
            <a:t>4 роки </a:t>
          </a:r>
          <a:r>
            <a:rPr lang="uk-UA" sz="2400" b="1" kern="1200" dirty="0" smtClean="0">
              <a:latin typeface="Cambria" pitchFamily="18" charset="0"/>
            </a:rPr>
            <a:t>(1, 2, 3, 4 кл.)</a:t>
          </a:r>
          <a:endParaRPr lang="ru-RU" sz="2400" b="1" kern="1200" dirty="0">
            <a:latin typeface="Cambria" pitchFamily="18" charset="0"/>
          </a:endParaRPr>
        </a:p>
      </dsp:txBody>
      <dsp:txXfrm>
        <a:off x="3961525" y="3690466"/>
        <a:ext cx="3738056" cy="12841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E34D0-2545-491E-B8D8-49587B1462B1}">
      <dsp:nvSpPr>
        <dsp:cNvPr id="0" name=""/>
        <dsp:cNvSpPr/>
      </dsp:nvSpPr>
      <dsp:spPr>
        <a:xfrm rot="5400000">
          <a:off x="-210704" y="212120"/>
          <a:ext cx="1404698" cy="983288"/>
        </a:xfrm>
        <a:prstGeom prst="chevr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Bookman Old Style" pitchFamily="18" charset="0"/>
            </a:rPr>
            <a:t>гео-меню</a:t>
          </a:r>
          <a:endParaRPr lang="ru-RU" sz="2000" b="1" kern="1200" dirty="0">
            <a:solidFill>
              <a:schemeClr val="tx1"/>
            </a:solidFill>
            <a:latin typeface="Bookman Old Style" pitchFamily="18" charset="0"/>
          </a:endParaRPr>
        </a:p>
      </dsp:txBody>
      <dsp:txXfrm rot="-5400000">
        <a:off x="1" y="493059"/>
        <a:ext cx="983288" cy="421410"/>
      </dsp:txXfrm>
    </dsp:sp>
    <dsp:sp modelId="{7455D8CF-F9EF-4402-8C88-C3D60D91E604}">
      <dsp:nvSpPr>
        <dsp:cNvPr id="0" name=""/>
        <dsp:cNvSpPr/>
      </dsp:nvSpPr>
      <dsp:spPr>
        <a:xfrm rot="5400000">
          <a:off x="2244524" y="-1259820"/>
          <a:ext cx="913534" cy="34360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Bookman Old Style" pitchFamily="18" charset="0"/>
            </a:rPr>
            <a:t>мультимедіа-скрепбук</a:t>
          </a:r>
          <a:endParaRPr lang="ru-RU" sz="2400" b="1" kern="1200" dirty="0">
            <a:latin typeface="Bookman Old Style" pitchFamily="18" charset="0"/>
          </a:endParaRPr>
        </a:p>
      </dsp:txBody>
      <dsp:txXfrm rot="-5400000">
        <a:off x="983289" y="46010"/>
        <a:ext cx="3391411" cy="824344"/>
      </dsp:txXfrm>
    </dsp:sp>
    <dsp:sp modelId="{E7875B0F-08BB-4382-AADD-F465B0676628}">
      <dsp:nvSpPr>
        <dsp:cNvPr id="0" name=""/>
        <dsp:cNvSpPr/>
      </dsp:nvSpPr>
      <dsp:spPr>
        <a:xfrm rot="5400000">
          <a:off x="-210704" y="1317360"/>
          <a:ext cx="1404698" cy="983288"/>
        </a:xfrm>
        <a:prstGeom prst="chevr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Bookman Old Style" pitchFamily="18" charset="0"/>
            </a:rPr>
            <a:t>ПП</a:t>
          </a:r>
          <a:endParaRPr lang="ru-RU" sz="2400" b="1" kern="1200" dirty="0">
            <a:solidFill>
              <a:schemeClr val="tx1"/>
            </a:solidFill>
            <a:latin typeface="Bookman Old Style" pitchFamily="18" charset="0"/>
          </a:endParaRPr>
        </a:p>
      </dsp:txBody>
      <dsp:txXfrm rot="-5400000">
        <a:off x="1" y="1598299"/>
        <a:ext cx="983288" cy="421410"/>
      </dsp:txXfrm>
    </dsp:sp>
    <dsp:sp modelId="{47AF74AA-4D72-41AF-806E-73A5CA05FEB5}">
      <dsp:nvSpPr>
        <dsp:cNvPr id="0" name=""/>
        <dsp:cNvSpPr/>
      </dsp:nvSpPr>
      <dsp:spPr>
        <a:xfrm rot="5400000">
          <a:off x="2244764" y="-154820"/>
          <a:ext cx="913053" cy="34360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49066-218B-4B53-A5CD-426C81D320F1}">
      <dsp:nvSpPr>
        <dsp:cNvPr id="0" name=""/>
        <dsp:cNvSpPr/>
      </dsp:nvSpPr>
      <dsp:spPr>
        <a:xfrm>
          <a:off x="1976749" y="3311951"/>
          <a:ext cx="2312517" cy="199379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FF00"/>
              </a:solidFill>
              <a:latin typeface="Georgia" panose="02040502050405020303" pitchFamily="18" charset="0"/>
            </a:rPr>
            <a:t>досягнення успіху</a:t>
          </a:r>
          <a:endParaRPr lang="uk-UA" sz="2000" b="1" kern="1200" dirty="0">
            <a:solidFill>
              <a:srgbClr val="FFFF00"/>
            </a:solidFill>
            <a:latin typeface="Georgia" panose="02040502050405020303" pitchFamily="18" charset="0"/>
          </a:endParaRPr>
        </a:p>
      </dsp:txBody>
      <dsp:txXfrm>
        <a:off x="1976749" y="3311951"/>
        <a:ext cx="2312517" cy="1993793"/>
      </dsp:txXfrm>
    </dsp:sp>
    <dsp:sp modelId="{94AEB0B1-018C-4AC2-B082-05AEA13D2FB6}">
      <dsp:nvSpPr>
        <dsp:cNvPr id="0" name=""/>
        <dsp:cNvSpPr/>
      </dsp:nvSpPr>
      <dsp:spPr>
        <a:xfrm>
          <a:off x="2036825" y="4192170"/>
          <a:ext cx="270753" cy="2333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24C06-0C0E-4B53-8654-C634278D0A9D}">
      <dsp:nvSpPr>
        <dsp:cNvPr id="0" name=""/>
        <dsp:cNvSpPr/>
      </dsp:nvSpPr>
      <dsp:spPr>
        <a:xfrm>
          <a:off x="0" y="2241044"/>
          <a:ext cx="2312517" cy="19937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C529A-4B3C-48BC-A270-2A494A7B3418}">
      <dsp:nvSpPr>
        <dsp:cNvPr id="0" name=""/>
        <dsp:cNvSpPr/>
      </dsp:nvSpPr>
      <dsp:spPr>
        <a:xfrm>
          <a:off x="1574322" y="3971457"/>
          <a:ext cx="270753" cy="2333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E45C0-0B5A-4B23-ACA4-EB53134B5F44}">
      <dsp:nvSpPr>
        <dsp:cNvPr id="0" name=""/>
        <dsp:cNvSpPr/>
      </dsp:nvSpPr>
      <dsp:spPr>
        <a:xfrm>
          <a:off x="3946916" y="2217340"/>
          <a:ext cx="2312517" cy="199379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FF00"/>
              </a:solidFill>
              <a:latin typeface="Georgia" panose="02040502050405020303" pitchFamily="18" charset="0"/>
            </a:rPr>
            <a:t>особистого розвитку</a:t>
          </a:r>
          <a:endParaRPr lang="uk-UA" sz="2000" b="1" kern="1200" dirty="0">
            <a:solidFill>
              <a:srgbClr val="FFFF00"/>
            </a:solidFill>
            <a:latin typeface="Georgia" panose="02040502050405020303" pitchFamily="18" charset="0"/>
          </a:endParaRPr>
        </a:p>
      </dsp:txBody>
      <dsp:txXfrm>
        <a:off x="3946916" y="2217340"/>
        <a:ext cx="2312517" cy="1993793"/>
      </dsp:txXfrm>
    </dsp:sp>
    <dsp:sp modelId="{87C8D200-2356-4478-9160-2DEC5E7C9125}">
      <dsp:nvSpPr>
        <dsp:cNvPr id="0" name=""/>
        <dsp:cNvSpPr/>
      </dsp:nvSpPr>
      <dsp:spPr>
        <a:xfrm>
          <a:off x="5527822" y="3945646"/>
          <a:ext cx="270753" cy="2333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8884B-C807-4A7D-B815-E0EC7E8B4FCC}">
      <dsp:nvSpPr>
        <dsp:cNvPr id="0" name=""/>
        <dsp:cNvSpPr/>
      </dsp:nvSpPr>
      <dsp:spPr>
        <a:xfrm>
          <a:off x="5917082" y="3311951"/>
          <a:ext cx="2312517" cy="19937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583E2-B130-4FD3-A487-5B4729821EFA}">
      <dsp:nvSpPr>
        <dsp:cNvPr id="0" name=""/>
        <dsp:cNvSpPr/>
      </dsp:nvSpPr>
      <dsp:spPr>
        <a:xfrm>
          <a:off x="5977158" y="4192170"/>
          <a:ext cx="270753" cy="2333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9988F-F97B-4A1E-80FF-A391FDEB1AC2}">
      <dsp:nvSpPr>
        <dsp:cNvPr id="0" name=""/>
        <dsp:cNvSpPr/>
      </dsp:nvSpPr>
      <dsp:spPr>
        <a:xfrm>
          <a:off x="2026561" y="1152133"/>
          <a:ext cx="2312517" cy="199379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FFFF00"/>
              </a:solidFill>
              <a:latin typeface="Georgia" panose="02040502050405020303" pitchFamily="18" charset="0"/>
            </a:rPr>
            <a:t>вступу</a:t>
          </a:r>
          <a:endParaRPr lang="uk-UA" sz="3200" b="1" kern="1200" dirty="0">
            <a:solidFill>
              <a:srgbClr val="FFFF00"/>
            </a:solidFill>
            <a:latin typeface="Georgia" panose="02040502050405020303" pitchFamily="18" charset="0"/>
          </a:endParaRPr>
        </a:p>
      </dsp:txBody>
      <dsp:txXfrm>
        <a:off x="2026561" y="1152133"/>
        <a:ext cx="2312517" cy="1993793"/>
      </dsp:txXfrm>
    </dsp:sp>
    <dsp:sp modelId="{65368E0A-755C-41DD-B921-5A839BE5A290}">
      <dsp:nvSpPr>
        <dsp:cNvPr id="0" name=""/>
        <dsp:cNvSpPr/>
      </dsp:nvSpPr>
      <dsp:spPr>
        <a:xfrm>
          <a:off x="3544488" y="1170664"/>
          <a:ext cx="270753" cy="2333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CBB11-0AC1-494D-90E5-15A032AE1502}">
      <dsp:nvSpPr>
        <dsp:cNvPr id="0" name=""/>
        <dsp:cNvSpPr/>
      </dsp:nvSpPr>
      <dsp:spPr>
        <a:xfrm>
          <a:off x="3946916" y="38126"/>
          <a:ext cx="2312517" cy="19937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9F63C-1D27-4A7A-841E-1BCDE3678B67}">
      <dsp:nvSpPr>
        <dsp:cNvPr id="0" name=""/>
        <dsp:cNvSpPr/>
      </dsp:nvSpPr>
      <dsp:spPr>
        <a:xfrm>
          <a:off x="4015221" y="913605"/>
          <a:ext cx="270753" cy="2333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C5D22-10B1-48DF-9F7B-8A5AF003EC18}">
      <dsp:nvSpPr>
        <dsp:cNvPr id="0" name=""/>
        <dsp:cNvSpPr/>
      </dsp:nvSpPr>
      <dsp:spPr>
        <a:xfrm>
          <a:off x="-175353" y="-43952"/>
          <a:ext cx="8919658" cy="6629400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Cambria" pitchFamily="18" charset="0"/>
            </a:rPr>
            <a:t>ДЕРЖАВНИЙ СТАНДАРТ</a:t>
          </a:r>
          <a:endParaRPr lang="ru-RU" sz="2400" b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612039" y="287517"/>
        <a:ext cx="3344872" cy="662940"/>
      </dsp:txXfrm>
    </dsp:sp>
    <dsp:sp modelId="{9FC940D4-B81C-4C86-B149-1B374DE13A36}">
      <dsp:nvSpPr>
        <dsp:cNvPr id="0" name=""/>
        <dsp:cNvSpPr/>
      </dsp:nvSpPr>
      <dsp:spPr>
        <a:xfrm>
          <a:off x="-107491" y="945413"/>
          <a:ext cx="8783935" cy="5645076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  <a:latin typeface="Cambria" pitchFamily="18" charset="0"/>
            </a:rPr>
            <a:t>БАЗОВИЙ НАВЧАЛЬНИЙ ПЛАН</a:t>
          </a:r>
          <a:endParaRPr lang="ru-RU" sz="2400" b="1" kern="1200" dirty="0">
            <a:solidFill>
              <a:schemeClr val="bg1"/>
            </a:solidFill>
            <a:latin typeface="Cambria" pitchFamily="18" charset="0"/>
          </a:endParaRPr>
        </a:p>
      </dsp:txBody>
      <dsp:txXfrm>
        <a:off x="2390439" y="1270005"/>
        <a:ext cx="3788072" cy="649183"/>
      </dsp:txXfrm>
    </dsp:sp>
    <dsp:sp modelId="{A9C1E855-54F4-4EB4-8A3C-12421565628A}">
      <dsp:nvSpPr>
        <dsp:cNvPr id="0" name=""/>
        <dsp:cNvSpPr/>
      </dsp:nvSpPr>
      <dsp:spPr>
        <a:xfrm>
          <a:off x="306826" y="1919831"/>
          <a:ext cx="7789538" cy="469065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Cambria" pitchFamily="18" charset="0"/>
            </a:rPr>
            <a:t>ТИПОВА ОСВІТНЯ ПРОГРАМА</a:t>
          </a:r>
          <a:endParaRPr lang="ru-RU" sz="2400" b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186052" y="2243486"/>
        <a:ext cx="4031086" cy="647309"/>
      </dsp:txXfrm>
    </dsp:sp>
    <dsp:sp modelId="{2BA1D234-CE0A-440C-830D-EE25F4D41366}">
      <dsp:nvSpPr>
        <dsp:cNvPr id="0" name=""/>
        <dsp:cNvSpPr/>
      </dsp:nvSpPr>
      <dsp:spPr>
        <a:xfrm>
          <a:off x="721183" y="2894246"/>
          <a:ext cx="7126585" cy="3570475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0000"/>
              </a:solidFill>
              <a:latin typeface="Cambria" pitchFamily="18" charset="0"/>
            </a:rPr>
            <a:t>ТИПОВИЙ НАВЧАЛЬНИЙ ПЛАН</a:t>
          </a:r>
          <a:endParaRPr lang="ru-RU" sz="2400" b="1" kern="1200" dirty="0">
            <a:solidFill>
              <a:srgbClr val="000000"/>
            </a:solidFill>
            <a:latin typeface="Cambria" pitchFamily="18" charset="0"/>
          </a:endParaRPr>
        </a:p>
      </dsp:txBody>
      <dsp:txXfrm>
        <a:off x="2360298" y="3215589"/>
        <a:ext cx="3848355" cy="642685"/>
      </dsp:txXfrm>
    </dsp:sp>
    <dsp:sp modelId="{D9BEEDAF-7175-4D55-96BA-5970BBB2155C}">
      <dsp:nvSpPr>
        <dsp:cNvPr id="0" name=""/>
        <dsp:cNvSpPr/>
      </dsp:nvSpPr>
      <dsp:spPr>
        <a:xfrm>
          <a:off x="1488950" y="3943617"/>
          <a:ext cx="5591050" cy="2631898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0000"/>
              </a:solidFill>
              <a:latin typeface="Cambria" pitchFamily="18" charset="0"/>
            </a:rPr>
            <a:t>ОСВІТНІ ПРОГРАМИ</a:t>
          </a:r>
          <a:endParaRPr lang="ru-RU" sz="2400" b="1" kern="1200" dirty="0">
            <a:solidFill>
              <a:srgbClr val="000000"/>
            </a:solidFill>
            <a:latin typeface="Cambria" pitchFamily="18" charset="0"/>
          </a:endParaRPr>
        </a:p>
      </dsp:txBody>
      <dsp:txXfrm>
        <a:off x="2467384" y="4272605"/>
        <a:ext cx="3634182" cy="657974"/>
      </dsp:txXfrm>
    </dsp:sp>
    <dsp:sp modelId="{EBCE7D3C-657C-48A5-A99D-895D8B406742}">
      <dsp:nvSpPr>
        <dsp:cNvPr id="0" name=""/>
        <dsp:cNvSpPr/>
      </dsp:nvSpPr>
      <dsp:spPr>
        <a:xfrm>
          <a:off x="1722610" y="4840191"/>
          <a:ext cx="5123730" cy="183316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0000"/>
              </a:solidFill>
              <a:latin typeface="Cambria" pitchFamily="18" charset="0"/>
            </a:rPr>
            <a:t>РОБОЧІ НАВЧАЛЬНІ ПЛАНИ</a:t>
          </a:r>
          <a:endParaRPr lang="ru-RU" sz="2400" b="1" kern="1200" dirty="0">
            <a:solidFill>
              <a:srgbClr val="000000"/>
            </a:solidFill>
            <a:latin typeface="Cambria" pitchFamily="18" charset="0"/>
          </a:endParaRPr>
        </a:p>
      </dsp:txBody>
      <dsp:txXfrm>
        <a:off x="2542407" y="5114248"/>
        <a:ext cx="3484136" cy="441791"/>
      </dsp:txXfrm>
    </dsp:sp>
    <dsp:sp modelId="{E7D1A049-B5DA-487B-A64E-D6F0EEFCEEE9}">
      <dsp:nvSpPr>
        <dsp:cNvPr id="0" name=""/>
        <dsp:cNvSpPr/>
      </dsp:nvSpPr>
      <dsp:spPr>
        <a:xfrm>
          <a:off x="2073300" y="5609095"/>
          <a:ext cx="4422350" cy="1020304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rgbClr val="000000"/>
              </a:solidFill>
              <a:latin typeface="Cambria" pitchFamily="18" charset="0"/>
            </a:rPr>
            <a:t>МОДЕЛЬНІ, АВТОРСЬКІ НАВЧАЛЬНІ ПРОГРАМИ</a:t>
          </a:r>
          <a:endParaRPr lang="ru-RU" sz="2100" b="1" kern="1200" dirty="0">
            <a:solidFill>
              <a:srgbClr val="000000"/>
            </a:solidFill>
            <a:latin typeface="Cambria" pitchFamily="18" charset="0"/>
          </a:endParaRPr>
        </a:p>
      </dsp:txBody>
      <dsp:txXfrm>
        <a:off x="2720939" y="5864171"/>
        <a:ext cx="3127073" cy="510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E8EAC-132A-49A6-9C41-92F3AAAF92AC}">
      <dsp:nvSpPr>
        <dsp:cNvPr id="0" name=""/>
        <dsp:cNvSpPr/>
      </dsp:nvSpPr>
      <dsp:spPr>
        <a:xfrm>
          <a:off x="0" y="0"/>
          <a:ext cx="2977228" cy="2195359"/>
        </a:xfrm>
        <a:prstGeom prst="ellipse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50000"/>
            </a:schemeClr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accent5">
                  <a:lumMod val="10000"/>
                </a:schemeClr>
              </a:solidFill>
              <a:latin typeface="Cambria" pitchFamily="18" charset="0"/>
            </a:rPr>
            <a:t>ЗМІСТОВІ ЛІНІЇ</a:t>
          </a:r>
          <a:endParaRPr lang="ru-RU" sz="2800" b="1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436005" y="321503"/>
        <a:ext cx="2105218" cy="1552353"/>
      </dsp:txXfrm>
    </dsp:sp>
    <dsp:sp modelId="{82C43184-5B30-46C4-87B5-56749E4A96A7}">
      <dsp:nvSpPr>
        <dsp:cNvPr id="0" name=""/>
        <dsp:cNvSpPr/>
      </dsp:nvSpPr>
      <dsp:spPr>
        <a:xfrm rot="20274532">
          <a:off x="915730" y="1450811"/>
          <a:ext cx="2545793" cy="504029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10000"/>
            <a:lumOff val="90000"/>
          </a:schemeClr>
        </a:solidFill>
        <a:ln>
          <a:noFill/>
        </a:ln>
        <a:effectLst>
          <a:glow rad="1397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921280" y="1580050"/>
        <a:ext cx="2394584" cy="302417"/>
      </dsp:txXfrm>
    </dsp:sp>
    <dsp:sp modelId="{02BB309A-F6F9-4F1C-B71D-C5E0FA5F04DC}">
      <dsp:nvSpPr>
        <dsp:cNvPr id="0" name=""/>
        <dsp:cNvSpPr/>
      </dsp:nvSpPr>
      <dsp:spPr>
        <a:xfrm>
          <a:off x="3316302" y="152392"/>
          <a:ext cx="5141901" cy="16461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accent5">
                  <a:lumMod val="10000"/>
                </a:schemeClr>
              </a:solidFill>
              <a:latin typeface="Cambria" pitchFamily="18" charset="0"/>
            </a:rPr>
            <a:t>ЕКОЛОГІЧНА БЕЗПЕКА ТА СТАЛИЙ РОЗВИТОК</a:t>
          </a:r>
          <a:endParaRPr lang="ru-RU" sz="2800" b="1" kern="1200" dirty="0">
            <a:solidFill>
              <a:schemeClr val="accent5">
                <a:lumMod val="10000"/>
              </a:schemeClr>
            </a:solidFill>
            <a:latin typeface="Cambria" pitchFamily="18" charset="0"/>
          </a:endParaRPr>
        </a:p>
      </dsp:txBody>
      <dsp:txXfrm>
        <a:off x="4069316" y="393464"/>
        <a:ext cx="3635873" cy="1164001"/>
      </dsp:txXfrm>
    </dsp:sp>
    <dsp:sp modelId="{C14722AD-3A7F-4234-A010-B0C06909D5E0}">
      <dsp:nvSpPr>
        <dsp:cNvPr id="0" name=""/>
        <dsp:cNvSpPr/>
      </dsp:nvSpPr>
      <dsp:spPr>
        <a:xfrm>
          <a:off x="990601" y="1981198"/>
          <a:ext cx="2540992" cy="50402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noFill/>
        </a:ln>
        <a:effectLst>
          <a:glow rad="635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z="-182000" prstMaterial="softEdge">
          <a:bevelT w="127000" prst="artDeco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990601" y="2082004"/>
        <a:ext cx="2389783" cy="302417"/>
      </dsp:txXfrm>
    </dsp:sp>
    <dsp:sp modelId="{FE4D7DF4-9D3A-4FDC-BAB9-FEE6281A3642}">
      <dsp:nvSpPr>
        <dsp:cNvPr id="0" name=""/>
        <dsp:cNvSpPr/>
      </dsp:nvSpPr>
      <dsp:spPr>
        <a:xfrm>
          <a:off x="3203693" y="1905005"/>
          <a:ext cx="5521984" cy="1605926"/>
        </a:xfrm>
        <a:prstGeom prst="ellipse">
          <a:avLst/>
        </a:prstGeom>
        <a:solidFill>
          <a:schemeClr val="accent5">
            <a:hueOff val="1896774"/>
            <a:satOff val="10325"/>
            <a:lumOff val="-1862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bg1"/>
              </a:solidFill>
              <a:latin typeface="Cambria" pitchFamily="18" charset="0"/>
            </a:rPr>
            <a:t>ГРОМАДЯНСЬКА ВІДПОВІДАЛЬНІСТЬ</a:t>
          </a:r>
          <a:endParaRPr lang="ru-RU" sz="2800" b="1" kern="1200" dirty="0">
            <a:solidFill>
              <a:schemeClr val="bg1"/>
            </a:solidFill>
            <a:latin typeface="Cambria" pitchFamily="18" charset="0"/>
          </a:endParaRPr>
        </a:p>
      </dsp:txBody>
      <dsp:txXfrm>
        <a:off x="4012369" y="2140187"/>
        <a:ext cx="3904632" cy="1135562"/>
      </dsp:txXfrm>
    </dsp:sp>
    <dsp:sp modelId="{3556E9E7-2311-4C01-BBE5-E66B31758F2F}">
      <dsp:nvSpPr>
        <dsp:cNvPr id="0" name=""/>
        <dsp:cNvSpPr/>
      </dsp:nvSpPr>
      <dsp:spPr>
        <a:xfrm rot="5465709">
          <a:off x="13010" y="2993094"/>
          <a:ext cx="2141150" cy="50402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noFill/>
        </a:ln>
        <a:effectLst>
          <a:glow rad="63500">
            <a:schemeClr val="accent1">
              <a:satMod val="175000"/>
              <a:alpha val="40000"/>
            </a:schemeClr>
          </a:glow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z="-182000" prstMaterial="metal">
          <a:bevelT w="38100" h="57150"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90060" y="3018309"/>
        <a:ext cx="1989941" cy="302417"/>
      </dsp:txXfrm>
    </dsp:sp>
    <dsp:sp modelId="{9DB1C3E6-662A-4B18-B2C0-66E96F19CB29}">
      <dsp:nvSpPr>
        <dsp:cNvPr id="0" name=""/>
        <dsp:cNvSpPr/>
      </dsp:nvSpPr>
      <dsp:spPr>
        <a:xfrm>
          <a:off x="0" y="4193755"/>
          <a:ext cx="5372999" cy="1482439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bg1"/>
              </a:solidFill>
              <a:latin typeface="Cambria" pitchFamily="18" charset="0"/>
            </a:rPr>
            <a:t>ПІДПРИЄМЛИВІСТЬ ТА ФІНАНСОВА ГРАМОТНІСТЬ</a:t>
          </a:r>
          <a:endParaRPr lang="ru-RU" sz="2800" b="1" kern="1200" dirty="0">
            <a:solidFill>
              <a:schemeClr val="bg1"/>
            </a:solidFill>
            <a:latin typeface="Cambria" pitchFamily="18" charset="0"/>
          </a:endParaRPr>
        </a:p>
      </dsp:txBody>
      <dsp:txXfrm>
        <a:off x="786857" y="4410853"/>
        <a:ext cx="3799285" cy="1048243"/>
      </dsp:txXfrm>
    </dsp:sp>
    <dsp:sp modelId="{395940C7-B7A3-4049-8034-DCA7D890CE4A}">
      <dsp:nvSpPr>
        <dsp:cNvPr id="0" name=""/>
        <dsp:cNvSpPr/>
      </dsp:nvSpPr>
      <dsp:spPr>
        <a:xfrm rot="1724476">
          <a:off x="714536" y="2879475"/>
          <a:ext cx="4565739" cy="50402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z="-182000" prstMaterial="metal">
          <a:bevelT w="38100" h="57150"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23850" y="2943926"/>
        <a:ext cx="4414530" cy="302417"/>
      </dsp:txXfrm>
    </dsp:sp>
    <dsp:sp modelId="{BDEC2D32-F8F3-4BF3-956F-6322138EE6E3}">
      <dsp:nvSpPr>
        <dsp:cNvPr id="0" name=""/>
        <dsp:cNvSpPr/>
      </dsp:nvSpPr>
      <dsp:spPr>
        <a:xfrm>
          <a:off x="4952999" y="3581399"/>
          <a:ext cx="3708530" cy="1353037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accent5">
                  <a:lumMod val="10000"/>
                </a:schemeClr>
              </a:solidFill>
              <a:latin typeface="Cambria" pitchFamily="18" charset="0"/>
            </a:rPr>
            <a:t>ЗДОРОВ</a:t>
          </a:r>
          <a:r>
            <a:rPr lang="uk-UA" sz="2800" b="1" kern="1200" dirty="0" smtClean="0">
              <a:solidFill>
                <a:schemeClr val="accent5">
                  <a:lumMod val="10000"/>
                </a:schemeClr>
              </a:solidFill>
              <a:latin typeface="Cambria" pitchFamily="18" charset="0"/>
              <a:sym typeface="Symbol"/>
            </a:rPr>
            <a:t>Я ТА БЕЗПЕКА</a:t>
          </a:r>
          <a:endParaRPr lang="ru-RU" sz="2800" b="1" kern="1200" dirty="0">
            <a:solidFill>
              <a:schemeClr val="accent5">
                <a:lumMod val="10000"/>
              </a:schemeClr>
            </a:solidFill>
            <a:latin typeface="Cambria" pitchFamily="18" charset="0"/>
          </a:endParaRPr>
        </a:p>
      </dsp:txBody>
      <dsp:txXfrm>
        <a:off x="5496101" y="3779547"/>
        <a:ext cx="2622326" cy="9567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9994D-B340-4EBE-82B6-E8EDE24ECA04}">
      <dsp:nvSpPr>
        <dsp:cNvPr id="0" name=""/>
        <dsp:cNvSpPr/>
      </dsp:nvSpPr>
      <dsp:spPr>
        <a:xfrm rot="16200000">
          <a:off x="-1378799" y="2154635"/>
          <a:ext cx="3260977" cy="40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244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Georgia" panose="02040502050405020303" pitchFamily="18" charset="0"/>
            </a:rPr>
            <a:t>Методи дослідження</a:t>
          </a:r>
          <a:endParaRPr lang="uk-UA" sz="2000" b="1" kern="1200" dirty="0">
            <a:latin typeface="Georgia" panose="02040502050405020303" pitchFamily="18" charset="0"/>
          </a:endParaRPr>
        </a:p>
      </dsp:txBody>
      <dsp:txXfrm>
        <a:off x="-1378799" y="2154635"/>
        <a:ext cx="3260977" cy="401662"/>
      </dsp:txXfrm>
    </dsp:sp>
    <dsp:sp modelId="{255A5B53-AB35-4312-8FB8-339A22B18BEF}">
      <dsp:nvSpPr>
        <dsp:cNvPr id="0" name=""/>
        <dsp:cNvSpPr/>
      </dsp:nvSpPr>
      <dsp:spPr>
        <a:xfrm>
          <a:off x="452519" y="724978"/>
          <a:ext cx="2000703" cy="32609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54244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b="1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спостере-ження </a:t>
          </a: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експери-мент</a:t>
          </a: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452519" y="724978"/>
        <a:ext cx="2000703" cy="3260977"/>
      </dsp:txXfrm>
    </dsp:sp>
    <dsp:sp modelId="{2EAB68FA-FFFA-44B3-84A4-9EF9692ECF0F}">
      <dsp:nvSpPr>
        <dsp:cNvPr id="0" name=""/>
        <dsp:cNvSpPr/>
      </dsp:nvSpPr>
      <dsp:spPr>
        <a:xfrm>
          <a:off x="50857" y="194784"/>
          <a:ext cx="803324" cy="80332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362EF3-B113-4059-BC7B-13B865C5738C}">
      <dsp:nvSpPr>
        <dsp:cNvPr id="0" name=""/>
        <dsp:cNvSpPr/>
      </dsp:nvSpPr>
      <dsp:spPr>
        <a:xfrm rot="16200000">
          <a:off x="1545623" y="2154635"/>
          <a:ext cx="3260977" cy="40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244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Georgia" panose="02040502050405020303" pitchFamily="18" charset="0"/>
            </a:rPr>
            <a:t>Типи</a:t>
          </a:r>
          <a:endParaRPr lang="uk-UA" sz="2000" b="1" kern="1200" dirty="0">
            <a:latin typeface="Georgia" panose="02040502050405020303" pitchFamily="18" charset="0"/>
          </a:endParaRPr>
        </a:p>
      </dsp:txBody>
      <dsp:txXfrm>
        <a:off x="1545623" y="2154635"/>
        <a:ext cx="3260977" cy="401662"/>
      </dsp:txXfrm>
    </dsp:sp>
    <dsp:sp modelId="{F0E9F05D-9B2A-4B63-9062-A03C713C1516}">
      <dsp:nvSpPr>
        <dsp:cNvPr id="0" name=""/>
        <dsp:cNvSpPr/>
      </dsp:nvSpPr>
      <dsp:spPr>
        <a:xfrm>
          <a:off x="3376943" y="724978"/>
          <a:ext cx="2000703" cy="32609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54244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b="1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акаде-мічні</a:t>
          </a: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прикладні</a:t>
          </a: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3376943" y="724978"/>
        <a:ext cx="2000703" cy="3260977"/>
      </dsp:txXfrm>
    </dsp:sp>
    <dsp:sp modelId="{52E41135-D9D4-47BB-B36C-FA30A6BEDAA5}">
      <dsp:nvSpPr>
        <dsp:cNvPr id="0" name=""/>
        <dsp:cNvSpPr/>
      </dsp:nvSpPr>
      <dsp:spPr>
        <a:xfrm>
          <a:off x="2975281" y="194784"/>
          <a:ext cx="803324" cy="80332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B5AC1CC-8CEA-46ED-ADC9-EEEF3462AE25}">
      <dsp:nvSpPr>
        <dsp:cNvPr id="0" name=""/>
        <dsp:cNvSpPr/>
      </dsp:nvSpPr>
      <dsp:spPr>
        <a:xfrm rot="16200000">
          <a:off x="4470047" y="2154635"/>
          <a:ext cx="3260977" cy="40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244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Georgia" panose="02040502050405020303" pitchFamily="18" charset="0"/>
            </a:rPr>
            <a:t>Види</a:t>
          </a:r>
          <a:endParaRPr lang="uk-UA" sz="2000" b="1" kern="1200" dirty="0">
            <a:latin typeface="Georgia" panose="02040502050405020303" pitchFamily="18" charset="0"/>
          </a:endParaRPr>
        </a:p>
      </dsp:txBody>
      <dsp:txXfrm>
        <a:off x="4470047" y="2154635"/>
        <a:ext cx="3260977" cy="401662"/>
      </dsp:txXfrm>
    </dsp:sp>
    <dsp:sp modelId="{34C44226-70BD-4A31-8CE9-FE2A9D2E1853}">
      <dsp:nvSpPr>
        <dsp:cNvPr id="0" name=""/>
        <dsp:cNvSpPr/>
      </dsp:nvSpPr>
      <dsp:spPr>
        <a:xfrm>
          <a:off x="6352224" y="748261"/>
          <a:ext cx="2000703" cy="32609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54244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b="1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теорети-чні</a:t>
          </a: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rPr>
            <a:t>емпіричні</a:t>
          </a:r>
          <a:endParaRPr lang="uk-UA" sz="2000" b="1" kern="1200" dirty="0">
            <a:solidFill>
              <a:schemeClr val="accent5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6352224" y="748261"/>
        <a:ext cx="2000703" cy="3260977"/>
      </dsp:txXfrm>
    </dsp:sp>
    <dsp:sp modelId="{66F764A4-742C-4AB7-9ED2-14B12F1C8E7D}">
      <dsp:nvSpPr>
        <dsp:cNvPr id="0" name=""/>
        <dsp:cNvSpPr/>
      </dsp:nvSpPr>
      <dsp:spPr>
        <a:xfrm>
          <a:off x="5899704" y="194784"/>
          <a:ext cx="803324" cy="80332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1E432-6DE2-4E86-BDCD-5B5C3A28E97F}">
      <dsp:nvSpPr>
        <dsp:cNvPr id="0" name=""/>
        <dsp:cNvSpPr/>
      </dsp:nvSpPr>
      <dsp:spPr>
        <a:xfrm>
          <a:off x="958" y="3747"/>
          <a:ext cx="8351011" cy="18910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FFFF00"/>
              </a:solidFill>
              <a:latin typeface="Georgia" panose="02040502050405020303" pitchFamily="18" charset="0"/>
            </a:rPr>
            <a:t>Складові дослідження</a:t>
          </a:r>
          <a:endParaRPr lang="uk-UA" sz="4000" b="1" kern="1200" dirty="0">
            <a:solidFill>
              <a:srgbClr val="FFFF00"/>
            </a:solidFill>
            <a:latin typeface="Georgia" panose="02040502050405020303" pitchFamily="18" charset="0"/>
          </a:endParaRPr>
        </a:p>
      </dsp:txBody>
      <dsp:txXfrm>
        <a:off x="958" y="3747"/>
        <a:ext cx="8351011" cy="1891053"/>
      </dsp:txXfrm>
    </dsp:sp>
    <dsp:sp modelId="{D62A97CC-4DEA-4D27-96AE-684B106613A3}">
      <dsp:nvSpPr>
        <dsp:cNvPr id="0" name=""/>
        <dsp:cNvSpPr/>
      </dsp:nvSpPr>
      <dsp:spPr>
        <a:xfrm>
          <a:off x="958" y="2042805"/>
          <a:ext cx="5455139" cy="18910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дослідник</a:t>
          </a:r>
          <a:endParaRPr lang="uk-UA" sz="36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958" y="2042805"/>
        <a:ext cx="5455139" cy="1891053"/>
      </dsp:txXfrm>
    </dsp:sp>
    <dsp:sp modelId="{A1FF7516-F961-4861-8B29-BD506F54CAD7}">
      <dsp:nvSpPr>
        <dsp:cNvPr id="0" name=""/>
        <dsp:cNvSpPr/>
      </dsp:nvSpPr>
      <dsp:spPr>
        <a:xfrm>
          <a:off x="958" y="4081862"/>
          <a:ext cx="2671468" cy="18910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об‘єкт</a:t>
          </a:r>
          <a:endParaRPr lang="uk-UA" sz="36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958" y="4081862"/>
        <a:ext cx="2671468" cy="1891053"/>
      </dsp:txXfrm>
    </dsp:sp>
    <dsp:sp modelId="{D438CA5E-BE90-49AF-BD0E-D89C3A981B87}">
      <dsp:nvSpPr>
        <dsp:cNvPr id="0" name=""/>
        <dsp:cNvSpPr/>
      </dsp:nvSpPr>
      <dsp:spPr>
        <a:xfrm>
          <a:off x="2736301" y="4085610"/>
          <a:ext cx="2671468" cy="18910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предмет</a:t>
          </a:r>
          <a:endParaRPr lang="uk-UA" sz="36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2736301" y="4085610"/>
        <a:ext cx="2671468" cy="1891053"/>
      </dsp:txXfrm>
    </dsp:sp>
    <dsp:sp modelId="{A40C3880-B005-4899-B641-AC84CB9EEAB5}">
      <dsp:nvSpPr>
        <dsp:cNvPr id="0" name=""/>
        <dsp:cNvSpPr/>
      </dsp:nvSpPr>
      <dsp:spPr>
        <a:xfrm>
          <a:off x="5680500" y="2042805"/>
          <a:ext cx="2671468" cy="18910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мета</a:t>
          </a:r>
          <a:endParaRPr lang="uk-UA" sz="36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5680500" y="2042805"/>
        <a:ext cx="2671468" cy="1891053"/>
      </dsp:txXfrm>
    </dsp:sp>
    <dsp:sp modelId="{6980CBF8-5838-4E21-8256-0FD2E58ADCA8}">
      <dsp:nvSpPr>
        <dsp:cNvPr id="0" name=""/>
        <dsp:cNvSpPr/>
      </dsp:nvSpPr>
      <dsp:spPr>
        <a:xfrm>
          <a:off x="5680500" y="4081862"/>
          <a:ext cx="2671468" cy="18910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значення</a:t>
          </a:r>
          <a:endParaRPr lang="uk-UA" sz="34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5680500" y="4081862"/>
        <a:ext cx="2671468" cy="18910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F9572-19F0-4136-A355-8C1B10BA441F}">
      <dsp:nvSpPr>
        <dsp:cNvPr id="0" name=""/>
        <dsp:cNvSpPr/>
      </dsp:nvSpPr>
      <dsp:spPr>
        <a:xfrm flipH="1">
          <a:off x="72382" y="214554"/>
          <a:ext cx="3477760" cy="381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72382" y="214554"/>
        <a:ext cx="3477760" cy="381126"/>
      </dsp:txXfrm>
    </dsp:sp>
    <dsp:sp modelId="{154D308A-B1F5-4AED-AC9F-C57DE07A79B6}">
      <dsp:nvSpPr>
        <dsp:cNvPr id="0" name=""/>
        <dsp:cNvSpPr/>
      </dsp:nvSpPr>
      <dsp:spPr>
        <a:xfrm>
          <a:off x="72382" y="595681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517AC-0926-4322-AFFE-9D9E96B62B8A}">
      <dsp:nvSpPr>
        <dsp:cNvPr id="0" name=""/>
        <dsp:cNvSpPr/>
      </dsp:nvSpPr>
      <dsp:spPr>
        <a:xfrm>
          <a:off x="661647" y="595681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91957-0D82-40F3-AA3F-B1938897B00B}">
      <dsp:nvSpPr>
        <dsp:cNvPr id="0" name=""/>
        <dsp:cNvSpPr/>
      </dsp:nvSpPr>
      <dsp:spPr>
        <a:xfrm>
          <a:off x="1251378" y="595681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2683E-48AA-4202-9D8E-181CCD0233B2}">
      <dsp:nvSpPr>
        <dsp:cNvPr id="0" name=""/>
        <dsp:cNvSpPr/>
      </dsp:nvSpPr>
      <dsp:spPr>
        <a:xfrm>
          <a:off x="1840642" y="595681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2CD3D-94F8-4402-BC6B-3A14AD42A8C7}">
      <dsp:nvSpPr>
        <dsp:cNvPr id="0" name=""/>
        <dsp:cNvSpPr/>
      </dsp:nvSpPr>
      <dsp:spPr>
        <a:xfrm>
          <a:off x="2430373" y="595681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12AF8-9631-4383-AB7E-6AD0A3D9821D}">
      <dsp:nvSpPr>
        <dsp:cNvPr id="0" name=""/>
        <dsp:cNvSpPr/>
      </dsp:nvSpPr>
      <dsp:spPr>
        <a:xfrm>
          <a:off x="3019637" y="595681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D56CA-3A5D-4A08-8E88-E5464B3283C4}">
      <dsp:nvSpPr>
        <dsp:cNvPr id="0" name=""/>
        <dsp:cNvSpPr/>
      </dsp:nvSpPr>
      <dsp:spPr>
        <a:xfrm>
          <a:off x="3609368" y="595681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D796E-0119-46BE-84CE-DAD5156409ED}">
      <dsp:nvSpPr>
        <dsp:cNvPr id="0" name=""/>
        <dsp:cNvSpPr/>
      </dsp:nvSpPr>
      <dsp:spPr>
        <a:xfrm>
          <a:off x="72382" y="673318"/>
          <a:ext cx="4246897" cy="621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rPr>
            <a:t>  	об‘єкт - об‘єктні</a:t>
          </a:r>
          <a:endParaRPr lang="uk-UA" sz="24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Georgia" panose="02040502050405020303" pitchFamily="18" charset="0"/>
          </a:endParaRPr>
        </a:p>
      </dsp:txBody>
      <dsp:txXfrm>
        <a:off x="72382" y="673318"/>
        <a:ext cx="4246897" cy="621095"/>
      </dsp:txXfrm>
    </dsp:sp>
    <dsp:sp modelId="{99AAFDC5-983A-408B-9934-09081615A4CC}">
      <dsp:nvSpPr>
        <dsp:cNvPr id="0" name=""/>
        <dsp:cNvSpPr/>
      </dsp:nvSpPr>
      <dsp:spPr>
        <a:xfrm>
          <a:off x="72382" y="1453251"/>
          <a:ext cx="4192396" cy="381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72382" y="1453251"/>
        <a:ext cx="4192396" cy="381126"/>
      </dsp:txXfrm>
    </dsp:sp>
    <dsp:sp modelId="{6E519B99-AD38-4BB8-B733-7CB5ECEF721F}">
      <dsp:nvSpPr>
        <dsp:cNvPr id="0" name=""/>
        <dsp:cNvSpPr/>
      </dsp:nvSpPr>
      <dsp:spPr>
        <a:xfrm>
          <a:off x="72382" y="1834378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7C40D-EAD2-4425-A515-8DDE749D2E86}">
      <dsp:nvSpPr>
        <dsp:cNvPr id="0" name=""/>
        <dsp:cNvSpPr/>
      </dsp:nvSpPr>
      <dsp:spPr>
        <a:xfrm>
          <a:off x="661647" y="1834378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94105-FF1D-48B4-8572-7165DB76F106}">
      <dsp:nvSpPr>
        <dsp:cNvPr id="0" name=""/>
        <dsp:cNvSpPr/>
      </dsp:nvSpPr>
      <dsp:spPr>
        <a:xfrm>
          <a:off x="1251378" y="1834378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71DF8-3B9F-4356-BB5E-D922D5B4DD3A}">
      <dsp:nvSpPr>
        <dsp:cNvPr id="0" name=""/>
        <dsp:cNvSpPr/>
      </dsp:nvSpPr>
      <dsp:spPr>
        <a:xfrm>
          <a:off x="1840642" y="1834378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B6735-4D1E-4A01-9805-652201C6F916}">
      <dsp:nvSpPr>
        <dsp:cNvPr id="0" name=""/>
        <dsp:cNvSpPr/>
      </dsp:nvSpPr>
      <dsp:spPr>
        <a:xfrm>
          <a:off x="2430373" y="1834378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AE552-E3A6-4814-B309-CFE8FF7F402D}">
      <dsp:nvSpPr>
        <dsp:cNvPr id="0" name=""/>
        <dsp:cNvSpPr/>
      </dsp:nvSpPr>
      <dsp:spPr>
        <a:xfrm>
          <a:off x="3019637" y="1834378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CDFD7-BED7-47CF-945F-D30B6A84658F}">
      <dsp:nvSpPr>
        <dsp:cNvPr id="0" name=""/>
        <dsp:cNvSpPr/>
      </dsp:nvSpPr>
      <dsp:spPr>
        <a:xfrm>
          <a:off x="3609368" y="1834378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C0780-1B9C-4D91-9323-2FE81BBB3081}">
      <dsp:nvSpPr>
        <dsp:cNvPr id="0" name=""/>
        <dsp:cNvSpPr/>
      </dsp:nvSpPr>
      <dsp:spPr>
        <a:xfrm>
          <a:off x="72382" y="1912015"/>
          <a:ext cx="4246897" cy="621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rPr>
            <a:t>  	об‘єкт - суб‘єктні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rPr>
            <a:t>          суб‘єкт - об‘єктні  </a:t>
          </a:r>
          <a:endParaRPr lang="uk-UA" sz="24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72382" y="1912015"/>
        <a:ext cx="4246897" cy="621095"/>
      </dsp:txXfrm>
    </dsp:sp>
    <dsp:sp modelId="{40B1A3C0-6EED-46EE-86D2-4CDAA489573F}">
      <dsp:nvSpPr>
        <dsp:cNvPr id="0" name=""/>
        <dsp:cNvSpPr/>
      </dsp:nvSpPr>
      <dsp:spPr>
        <a:xfrm>
          <a:off x="72382" y="2691948"/>
          <a:ext cx="4192396" cy="381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72382" y="2691948"/>
        <a:ext cx="4192396" cy="381126"/>
      </dsp:txXfrm>
    </dsp:sp>
    <dsp:sp modelId="{81B59493-D473-4B0F-A68F-50A593AB7E9C}">
      <dsp:nvSpPr>
        <dsp:cNvPr id="0" name=""/>
        <dsp:cNvSpPr/>
      </dsp:nvSpPr>
      <dsp:spPr>
        <a:xfrm>
          <a:off x="72382" y="3073075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D1ADB-E965-4AA8-98A0-E38E0DD2FF4D}">
      <dsp:nvSpPr>
        <dsp:cNvPr id="0" name=""/>
        <dsp:cNvSpPr/>
      </dsp:nvSpPr>
      <dsp:spPr>
        <a:xfrm>
          <a:off x="661647" y="3073075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FCED2-799B-4614-AD18-F619BF79939F}">
      <dsp:nvSpPr>
        <dsp:cNvPr id="0" name=""/>
        <dsp:cNvSpPr/>
      </dsp:nvSpPr>
      <dsp:spPr>
        <a:xfrm>
          <a:off x="1251378" y="3073075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05D10-AE53-4071-AE32-B2B2C23B24BB}">
      <dsp:nvSpPr>
        <dsp:cNvPr id="0" name=""/>
        <dsp:cNvSpPr/>
      </dsp:nvSpPr>
      <dsp:spPr>
        <a:xfrm>
          <a:off x="1840642" y="3073075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83367-78A3-40D0-9642-8E24D90CEE48}">
      <dsp:nvSpPr>
        <dsp:cNvPr id="0" name=""/>
        <dsp:cNvSpPr/>
      </dsp:nvSpPr>
      <dsp:spPr>
        <a:xfrm>
          <a:off x="2430373" y="3073075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EA734-49AD-48A4-B885-1B135598DE91}">
      <dsp:nvSpPr>
        <dsp:cNvPr id="0" name=""/>
        <dsp:cNvSpPr/>
      </dsp:nvSpPr>
      <dsp:spPr>
        <a:xfrm>
          <a:off x="3019637" y="3073075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051CA-CD21-4BC7-ACD7-16AA0CA57DA0}">
      <dsp:nvSpPr>
        <dsp:cNvPr id="0" name=""/>
        <dsp:cNvSpPr/>
      </dsp:nvSpPr>
      <dsp:spPr>
        <a:xfrm>
          <a:off x="3609368" y="3073075"/>
          <a:ext cx="981020" cy="77636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9964B-3043-4D7B-9C42-202D1EBE327A}">
      <dsp:nvSpPr>
        <dsp:cNvPr id="0" name=""/>
        <dsp:cNvSpPr/>
      </dsp:nvSpPr>
      <dsp:spPr>
        <a:xfrm>
          <a:off x="0" y="3147166"/>
          <a:ext cx="4246897" cy="621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eorgia" panose="02040502050405020303" pitchFamily="18" charset="0"/>
            </a:rPr>
            <a:t> 	суб‘єкт - суб‘єктні </a:t>
          </a:r>
          <a:endParaRPr lang="uk-UA" sz="24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0" y="3147166"/>
        <a:ext cx="4246897" cy="6210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3001A-3386-43ED-8A1F-47398A26F228}">
      <dsp:nvSpPr>
        <dsp:cNvPr id="0" name=""/>
        <dsp:cNvSpPr/>
      </dsp:nvSpPr>
      <dsp:spPr>
        <a:xfrm rot="5400000">
          <a:off x="6562633" y="50172"/>
          <a:ext cx="1996398" cy="19672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FF00"/>
              </a:solidFill>
              <a:latin typeface="Georgia" panose="02040502050405020303" pitchFamily="18" charset="0"/>
            </a:rPr>
            <a:t>процес</a:t>
          </a:r>
          <a:endParaRPr lang="uk-UA" sz="2000" b="1" kern="1200" dirty="0">
            <a:solidFill>
              <a:srgbClr val="FFFF00"/>
            </a:solidFill>
            <a:latin typeface="Georgia" panose="02040502050405020303" pitchFamily="18" charset="0"/>
          </a:endParaRPr>
        </a:p>
      </dsp:txBody>
      <dsp:txXfrm rot="-5400000">
        <a:off x="6902688" y="365903"/>
        <a:ext cx="1316287" cy="1335790"/>
      </dsp:txXfrm>
    </dsp:sp>
    <dsp:sp modelId="{6497EA7B-C477-460C-9AC0-4D89B64DFBED}">
      <dsp:nvSpPr>
        <dsp:cNvPr id="0" name=""/>
        <dsp:cNvSpPr/>
      </dsp:nvSpPr>
      <dsp:spPr>
        <a:xfrm>
          <a:off x="6623230" y="453843"/>
          <a:ext cx="2523508" cy="135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CFAD7-6E4D-41B2-A5AD-2CECE930867C}">
      <dsp:nvSpPr>
        <dsp:cNvPr id="0" name=""/>
        <dsp:cNvSpPr/>
      </dsp:nvSpPr>
      <dsp:spPr>
        <a:xfrm rot="5400000">
          <a:off x="4522797" y="238440"/>
          <a:ext cx="1879923" cy="19672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/>
        </a:p>
      </dsp:txBody>
      <dsp:txXfrm rot="-5400000">
        <a:off x="4807009" y="595425"/>
        <a:ext cx="1311501" cy="1253282"/>
      </dsp:txXfrm>
    </dsp:sp>
    <dsp:sp modelId="{851E4D0B-201A-4C78-B855-D7BD63CA9547}">
      <dsp:nvSpPr>
        <dsp:cNvPr id="0" name=""/>
        <dsp:cNvSpPr/>
      </dsp:nvSpPr>
      <dsp:spPr>
        <a:xfrm rot="5400000">
          <a:off x="6801411" y="2066005"/>
          <a:ext cx="2261208" cy="19672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FFFF00"/>
              </a:solidFill>
              <a:latin typeface="Georgia" panose="02040502050405020303" pitchFamily="18" charset="0"/>
            </a:rPr>
            <a:t>явище</a:t>
          </a:r>
          <a:endParaRPr lang="uk-UA" sz="2500" b="1" kern="1200" dirty="0">
            <a:solidFill>
              <a:srgbClr val="FFFF00"/>
            </a:solidFill>
            <a:latin typeface="Georgia" panose="02040502050405020303" pitchFamily="18" charset="0"/>
          </a:endParaRPr>
        </a:p>
      </dsp:txBody>
      <dsp:txXfrm rot="-5400000">
        <a:off x="7254952" y="2271399"/>
        <a:ext cx="1354125" cy="1556464"/>
      </dsp:txXfrm>
    </dsp:sp>
    <dsp:sp modelId="{1A5C89AA-2DCE-4176-AD42-A622969A5B3E}">
      <dsp:nvSpPr>
        <dsp:cNvPr id="0" name=""/>
        <dsp:cNvSpPr/>
      </dsp:nvSpPr>
      <dsp:spPr>
        <a:xfrm>
          <a:off x="1006389" y="2240752"/>
          <a:ext cx="2442104" cy="135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40337-4729-498E-B630-30AA06FE1CC7}">
      <dsp:nvSpPr>
        <dsp:cNvPr id="0" name=""/>
        <dsp:cNvSpPr/>
      </dsp:nvSpPr>
      <dsp:spPr>
        <a:xfrm rot="5400000">
          <a:off x="5619900" y="3830358"/>
          <a:ext cx="2261208" cy="19672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/>
        </a:p>
      </dsp:txBody>
      <dsp:txXfrm rot="-5400000">
        <a:off x="6073441" y="4035752"/>
        <a:ext cx="1354125" cy="1556464"/>
      </dsp:txXfrm>
    </dsp:sp>
    <dsp:sp modelId="{9570148D-64A2-41F8-AB59-31EE8942AFA6}">
      <dsp:nvSpPr>
        <dsp:cNvPr id="0" name=""/>
        <dsp:cNvSpPr/>
      </dsp:nvSpPr>
      <dsp:spPr>
        <a:xfrm rot="5400000">
          <a:off x="3405894" y="3813354"/>
          <a:ext cx="2261208" cy="19672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FFFF00"/>
              </a:solidFill>
              <a:latin typeface="Georgia" panose="02040502050405020303" pitchFamily="18" charset="0"/>
            </a:rPr>
            <a:t>подія</a:t>
          </a:r>
          <a:endParaRPr lang="uk-UA" sz="2500" b="1" kern="1200" dirty="0">
            <a:solidFill>
              <a:srgbClr val="FFFF00"/>
            </a:solidFill>
            <a:latin typeface="Georgia" panose="02040502050405020303" pitchFamily="18" charset="0"/>
          </a:endParaRPr>
        </a:p>
      </dsp:txBody>
      <dsp:txXfrm rot="-5400000">
        <a:off x="3859435" y="4018748"/>
        <a:ext cx="1354125" cy="1556464"/>
      </dsp:txXfrm>
    </dsp:sp>
    <dsp:sp modelId="{64EB6192-6FE1-422F-A184-42F9FD6A5FB7}">
      <dsp:nvSpPr>
        <dsp:cNvPr id="0" name=""/>
        <dsp:cNvSpPr/>
      </dsp:nvSpPr>
      <dsp:spPr>
        <a:xfrm>
          <a:off x="6623230" y="4160065"/>
          <a:ext cx="2523508" cy="135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60774-471F-4D35-A009-7EEC6DFA0D35}">
      <dsp:nvSpPr>
        <dsp:cNvPr id="0" name=""/>
        <dsp:cNvSpPr/>
      </dsp:nvSpPr>
      <dsp:spPr>
        <a:xfrm rot="5400000">
          <a:off x="1279020" y="3830358"/>
          <a:ext cx="2261208" cy="19672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/>
        </a:p>
      </dsp:txBody>
      <dsp:txXfrm rot="-5400000">
        <a:off x="1732561" y="4035752"/>
        <a:ext cx="1354125" cy="15564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92DFC-30AE-4DFD-AED4-DC65F6E62C8A}">
      <dsp:nvSpPr>
        <dsp:cNvPr id="0" name=""/>
        <dsp:cNvSpPr/>
      </dsp:nvSpPr>
      <dsp:spPr>
        <a:xfrm>
          <a:off x="92207" y="0"/>
          <a:ext cx="3127953" cy="312795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1671C-558C-4DB2-B7F4-20D51D3EEC32}">
      <dsp:nvSpPr>
        <dsp:cNvPr id="0" name=""/>
        <dsp:cNvSpPr/>
      </dsp:nvSpPr>
      <dsp:spPr>
        <a:xfrm>
          <a:off x="295524" y="203316"/>
          <a:ext cx="1251181" cy="1251181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перед-умови</a:t>
          </a:r>
          <a:endParaRPr lang="uk-UA" sz="18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56602" y="264394"/>
        <a:ext cx="1129025" cy="1129025"/>
      </dsp:txXfrm>
    </dsp:sp>
    <dsp:sp modelId="{C9C033B3-CE69-4CBE-87CA-9BACAEA8EFAD}">
      <dsp:nvSpPr>
        <dsp:cNvPr id="0" name=""/>
        <dsp:cNvSpPr/>
      </dsp:nvSpPr>
      <dsp:spPr>
        <a:xfrm>
          <a:off x="1765662" y="203316"/>
          <a:ext cx="1251181" cy="1251181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взаємо-зв‘язки</a:t>
          </a:r>
          <a:endParaRPr lang="uk-UA" sz="18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826740" y="264394"/>
        <a:ext cx="1129025" cy="1129025"/>
      </dsp:txXfrm>
    </dsp:sp>
    <dsp:sp modelId="{4F903CF4-7381-4DC6-AF3C-E5B883749BFA}">
      <dsp:nvSpPr>
        <dsp:cNvPr id="0" name=""/>
        <dsp:cNvSpPr/>
      </dsp:nvSpPr>
      <dsp:spPr>
        <a:xfrm>
          <a:off x="295524" y="1673454"/>
          <a:ext cx="1251181" cy="1251181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причи-ни</a:t>
          </a:r>
          <a:endParaRPr lang="uk-UA" sz="18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56602" y="1734532"/>
        <a:ext cx="1129025" cy="1129025"/>
      </dsp:txXfrm>
    </dsp:sp>
    <dsp:sp modelId="{8F7F768F-4D2D-4363-8E3C-0466310AB769}">
      <dsp:nvSpPr>
        <dsp:cNvPr id="0" name=""/>
        <dsp:cNvSpPr/>
      </dsp:nvSpPr>
      <dsp:spPr>
        <a:xfrm>
          <a:off x="1765662" y="1673454"/>
          <a:ext cx="1251181" cy="1251181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наслід-ки</a:t>
          </a:r>
          <a:endParaRPr lang="uk-UA" sz="18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826740" y="1734532"/>
        <a:ext cx="1129025" cy="11290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E9C50-E360-4B52-8273-04F6A4E98486}">
      <dsp:nvSpPr>
        <dsp:cNvPr id="0" name=""/>
        <dsp:cNvSpPr/>
      </dsp:nvSpPr>
      <dsp:spPr>
        <a:xfrm rot="5400000">
          <a:off x="-232766" y="237380"/>
          <a:ext cx="1551779" cy="1086245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-5400000">
        <a:off x="2" y="547736"/>
        <a:ext cx="1086245" cy="465534"/>
      </dsp:txXfrm>
    </dsp:sp>
    <dsp:sp modelId="{A85C19A1-7A83-4D85-9101-56935AA8A618}">
      <dsp:nvSpPr>
        <dsp:cNvPr id="0" name=""/>
        <dsp:cNvSpPr/>
      </dsp:nvSpPr>
      <dsp:spPr>
        <a:xfrm rot="5400000">
          <a:off x="2248441" y="-1157582"/>
          <a:ext cx="1008656" cy="33330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Bookman Old Style" pitchFamily="18" charset="0"/>
            </a:rPr>
            <a:t>кюар кодування</a:t>
          </a:r>
          <a:endParaRPr lang="ru-RU" sz="2400" b="1" kern="1200" dirty="0">
            <a:latin typeface="Bookman Old Style" pitchFamily="18" charset="0"/>
          </a:endParaRPr>
        </a:p>
      </dsp:txBody>
      <dsp:txXfrm rot="-5400000">
        <a:off x="1086246" y="53852"/>
        <a:ext cx="3283809" cy="910178"/>
      </dsp:txXfrm>
    </dsp:sp>
    <dsp:sp modelId="{73BDA689-0BA8-4B52-ADBB-BABAD5C0ADD1}">
      <dsp:nvSpPr>
        <dsp:cNvPr id="0" name=""/>
        <dsp:cNvSpPr/>
      </dsp:nvSpPr>
      <dsp:spPr>
        <a:xfrm rot="5400000">
          <a:off x="-232766" y="1594747"/>
          <a:ext cx="1551779" cy="1086245"/>
        </a:xfrm>
        <a:prstGeom prst="chevr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Bookman Old Style" pitchFamily="18" charset="0"/>
            </a:rPr>
            <a:t>Lean</a:t>
          </a:r>
          <a:r>
            <a:rPr lang="ru-RU" sz="1400" b="1" kern="1200" dirty="0" smtClean="0">
              <a:solidFill>
                <a:schemeClr val="tx1"/>
              </a:solidFill>
              <a:latin typeface="Bookman Old Style" pitchFamily="18" charset="0"/>
            </a:rPr>
            <a:t>-</a:t>
          </a:r>
          <a:r>
            <a:rPr lang="ru-RU" sz="1400" b="1" kern="1200" dirty="0" err="1" smtClean="0">
              <a:solidFill>
                <a:schemeClr val="tx1"/>
              </a:solidFill>
              <a:latin typeface="Bookman Old Style" pitchFamily="18" charset="0"/>
            </a:rPr>
            <a:t>логістика</a:t>
          </a:r>
          <a:endParaRPr lang="ru-RU" sz="1400" b="1" kern="1200" dirty="0">
            <a:solidFill>
              <a:schemeClr val="tx1"/>
            </a:solidFill>
            <a:latin typeface="Bookman Old Style" pitchFamily="18" charset="0"/>
          </a:endParaRPr>
        </a:p>
      </dsp:txBody>
      <dsp:txXfrm rot="-5400000">
        <a:off x="2" y="1905103"/>
        <a:ext cx="1086245" cy="465534"/>
      </dsp:txXfrm>
    </dsp:sp>
    <dsp:sp modelId="{58315A0A-357A-47BD-ADDA-42B41CBD155B}">
      <dsp:nvSpPr>
        <dsp:cNvPr id="0" name=""/>
        <dsp:cNvSpPr/>
      </dsp:nvSpPr>
      <dsp:spPr>
        <a:xfrm rot="5400000">
          <a:off x="2248176" y="200049"/>
          <a:ext cx="1009186" cy="33330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chemeClr val="tx1"/>
              </a:solidFill>
              <a:latin typeface="Bookman Old Style" pitchFamily="18" charset="0"/>
            </a:rPr>
            <a:t>логіпрактикум</a:t>
          </a:r>
          <a:endParaRPr lang="ru-RU" sz="2400" b="1" kern="1200" dirty="0">
            <a:solidFill>
              <a:schemeClr val="tx1"/>
            </a:solidFill>
            <a:latin typeface="Bookman Old Style" pitchFamily="18" charset="0"/>
          </a:endParaRPr>
        </a:p>
      </dsp:txBody>
      <dsp:txXfrm rot="-5400000">
        <a:off x="1086245" y="1411244"/>
        <a:ext cx="3283784" cy="910658"/>
      </dsp:txXfrm>
    </dsp:sp>
    <dsp:sp modelId="{3B240ED6-12B5-4E39-A916-A01C6048535E}">
      <dsp:nvSpPr>
        <dsp:cNvPr id="0" name=""/>
        <dsp:cNvSpPr/>
      </dsp:nvSpPr>
      <dsp:spPr>
        <a:xfrm rot="5400000">
          <a:off x="-232766" y="2952114"/>
          <a:ext cx="1551779" cy="1086245"/>
        </a:xfrm>
        <a:prstGeom prst="chevr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Bookman Old Style" pitchFamily="18" charset="0"/>
            </a:rPr>
            <a:t>навігатор</a:t>
          </a:r>
          <a:endParaRPr lang="ru-RU" sz="1400" b="1" kern="1200" dirty="0">
            <a:solidFill>
              <a:schemeClr val="tx1"/>
            </a:solidFill>
            <a:latin typeface="Bookman Old Style" pitchFamily="18" charset="0"/>
          </a:endParaRPr>
        </a:p>
      </dsp:txBody>
      <dsp:txXfrm rot="-5400000">
        <a:off x="2" y="3262470"/>
        <a:ext cx="1086245" cy="465534"/>
      </dsp:txXfrm>
    </dsp:sp>
    <dsp:sp modelId="{4682ECC3-B2F0-40A5-8A20-B236FBE51F0C}">
      <dsp:nvSpPr>
        <dsp:cNvPr id="0" name=""/>
        <dsp:cNvSpPr/>
      </dsp:nvSpPr>
      <dsp:spPr>
        <a:xfrm rot="5400000">
          <a:off x="2248441" y="1557151"/>
          <a:ext cx="1008656" cy="33330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Bookman Old Style" pitchFamily="18" charset="0"/>
            </a:rPr>
            <a:t>майндмеппінг (софт)</a:t>
          </a:r>
          <a:endParaRPr lang="ru-RU" sz="2400" b="1" kern="1200" dirty="0">
            <a:latin typeface="Bookman Old Style" pitchFamily="18" charset="0"/>
          </a:endParaRPr>
        </a:p>
      </dsp:txBody>
      <dsp:txXfrm rot="-5400000">
        <a:off x="1086246" y="2768586"/>
        <a:ext cx="3283809" cy="910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fld id="{705A8859-0F09-4B69-9DD4-49AD2610E44B}" type="slidenum">
              <a:rPr lang="en-US"/>
              <a:pPr/>
              <a:t>‹№›</a:t>
            </a:fld>
            <a:endParaRPr lang="en-US"/>
          </a:p>
        </p:txBody>
      </p:sp>
      <p:pic>
        <p:nvPicPr>
          <p:cNvPr id="4103" name="Picture 7" descr="artplus_nature_naturalcity42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rtplus_nature_naturalcity42_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rtplus_nature_naturalcity42_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artplus_nature_naturalcity42_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4222" name="Text Box 126"/>
          <p:cNvSpPr txBox="1">
            <a:spLocks noChangeArrowheads="1"/>
          </p:cNvSpPr>
          <p:nvPr/>
        </p:nvSpPr>
        <p:spPr bwMode="auto">
          <a:xfrm>
            <a:off x="8007350" y="152400"/>
            <a:ext cx="98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pic>
        <p:nvPicPr>
          <p:cNvPr id="4105" name="Picture 9" descr="artplus_nature_naturalcity42_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rtplus_nature_naturalcity42_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artplus_nature_naturalcity42_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4" name="Picture 128" descr="a1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5" name="Picture 129" descr="b_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238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65" y="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33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5ADCC-581F-4EF2-8552-398E1F54DEE8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80311"/>
      </p:ext>
    </p:extLst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B849E-5628-466B-B051-13D51C830EC7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8187"/>
      </p:ext>
    </p:extLst>
  </p:cSld>
  <p:clrMapOvr>
    <a:masterClrMapping/>
  </p:clrMapOvr>
  <p:transition>
    <p:spli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4929C705-B67A-42C4-A622-A16076CB177A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0700"/>
      </p:ext>
    </p:extLst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1DFEA-C805-4042-B2C8-42C0BD1ACCAA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19035"/>
      </p:ext>
    </p:extLst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4442D-43BA-41D4-BFAD-B13428BC3E3A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42824"/>
      </p:ext>
    </p:extLst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13100-82A3-408B-9A1F-7834772ADA49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08423"/>
      </p:ext>
    </p:extLst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144D2-CA13-4E78-89AA-8F540FD16B34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8078"/>
      </p:ext>
    </p:extLst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7D398-AC4E-49A1-AAE7-E23D5712971E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9028"/>
      </p:ext>
    </p:extLst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EAA9C-4CF5-4CAD-BEB0-E53D4F2C35E9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90024"/>
      </p:ext>
    </p:extLst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98DBD-B4DB-4F98-BBCD-FA3A2F3D0B0D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8613"/>
      </p:ext>
    </p:extLst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C52AB-505F-4BEA-986A-CF9D300D1FF0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70787"/>
      </p:ext>
    </p:extLst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145C8EE-B1E9-4317-83E4-343BFB3E374E}" type="slidenum">
              <a:rPr lang="en-US"/>
              <a:pPr/>
              <a:t>‹№›</a:t>
            </a:fld>
            <a:endParaRPr lang="en-US"/>
          </a:p>
        </p:txBody>
      </p:sp>
      <p:pic>
        <p:nvPicPr>
          <p:cNvPr id="1033" name="Picture 9" descr="artplus_nature_naturalcity42_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5935663"/>
            <a:ext cx="1235075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tplus_nature_naturalcity42_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5916613"/>
            <a:ext cx="828675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rtplus_nature_naturalcity42_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5608638"/>
            <a:ext cx="430212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tplus_nature_naturalcity42_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5849938"/>
            <a:ext cx="173038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rtplus_nature_naturalcity42_i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5969000"/>
            <a:ext cx="461962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plus_nature_naturalcity42_c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5943600"/>
            <a:ext cx="309563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pic>
        <p:nvPicPr>
          <p:cNvPr id="1044" name="Picture 20" descr="a1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28613"/>
            <a:ext cx="942975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b_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371600"/>
            <a:ext cx="825500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8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oleObject" Target="../embeddings/oleObject1.bin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19.png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urboox.com/book-preview/667811/" TargetMode="External"/><Relationship Id="rId5" Type="http://schemas.openxmlformats.org/officeDocument/2006/relationships/image" Target="../media/image32.png"/><Relationship Id="rId4" Type="http://schemas.openxmlformats.org/officeDocument/2006/relationships/hyperlink" Target="mailto:https://www.ourboox.com/book-preview/66781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Data" Target="../diagrams/data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9.png"/><Relationship Id="rId17" Type="http://schemas.microsoft.com/office/2007/relationships/diagramDrawing" Target="../diagrams/drawing8.xml"/><Relationship Id="rId2" Type="http://schemas.openxmlformats.org/officeDocument/2006/relationships/diagramData" Target="../diagrams/data6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QuickStyle" Target="../diagrams/quickStyle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96552" y="4149080"/>
            <a:ext cx="6552728" cy="216024"/>
          </a:xfrm>
        </p:spPr>
        <p:txBody>
          <a:bodyPr/>
          <a:lstStyle/>
          <a:p>
            <a:pPr marL="355600">
              <a:tabLst>
                <a:tab pos="723900" algn="l"/>
              </a:tabLst>
            </a:pPr>
            <a:r>
              <a:rPr lang="uk-UA" sz="28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28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48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48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  <a:t>              </a:t>
            </a:r>
            <a:r>
              <a:rPr lang="uk-UA" sz="1400" i="0" dirty="0" smtClean="0">
                <a:solidFill>
                  <a:srgbClr val="002060"/>
                </a:solidFill>
                <a:latin typeface="Georgia" pitchFamily="18" charset="0"/>
              </a:rPr>
              <a:t>                                    </a:t>
            </a:r>
            <a: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  <a:t>           </a:t>
            </a:r>
            <a:b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437112"/>
            <a:ext cx="7416824" cy="1944216"/>
          </a:xfrm>
        </p:spPr>
        <p:txBody>
          <a:bodyPr/>
          <a:lstStyle/>
          <a:p>
            <a:r>
              <a:rPr lang="uk-UA" i="0" dirty="0" smtClean="0">
                <a:latin typeface="Georgia" pitchFamily="18" charset="0"/>
              </a:rPr>
              <a:t>		</a:t>
            </a:r>
            <a:endParaRPr lang="ru-RU" i="0" dirty="0" smtClean="0">
              <a:latin typeface="Georgia" pitchFamily="18" charset="0"/>
            </a:endParaRPr>
          </a:p>
          <a:p>
            <a:r>
              <a:rPr lang="uk-UA" i="0" dirty="0" smtClean="0">
                <a:latin typeface="Georgia" pitchFamily="18" charset="0"/>
              </a:rPr>
              <a:t> </a:t>
            </a:r>
            <a:endParaRPr lang="ru-RU" i="0" dirty="0" smtClean="0">
              <a:latin typeface="Georgia" pitchFamily="18" charset="0"/>
            </a:endParaRPr>
          </a:p>
          <a:p>
            <a:pPr algn="r">
              <a:spcBef>
                <a:spcPts val="0"/>
              </a:spcBef>
            </a:pPr>
            <a:endParaRPr lang="uk-UA" dirty="0" smtClean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28384" y="188640"/>
            <a:ext cx="936104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1078" y="143594"/>
            <a:ext cx="2084478" cy="15567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2" y="1124744"/>
            <a:ext cx="50760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Georgia" pitchFamily="18" charset="0"/>
              </a:rPr>
              <a:t>Удовиченко Ірина Віталіївна</a:t>
            </a:r>
          </a:p>
          <a:p>
            <a:pPr algn="ctr"/>
            <a:endParaRPr lang="uk-UA" sz="2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endParaRPr lang="uk-UA" sz="20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uk-UA" sz="22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МЕТОДИЧНИЙ СУПРОВІД                            НАВЧАЛЬНИХ ДОСЛІДЖЕНЬ</a:t>
            </a:r>
            <a:b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   ЗДОБУВАЧІВ ОСВІТИ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У НОВІЙ УКРАЇНСЬКІЙ ШКОЛІ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Семиугольник 66"/>
          <p:cNvSpPr/>
          <p:nvPr/>
        </p:nvSpPr>
        <p:spPr>
          <a:xfrm>
            <a:off x="323528" y="5229200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0" y="332656"/>
          <a:ext cx="6156325" cy="6525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name="Document" r:id="rId3" imgW="6565307" imgH="9086709" progId="Word.Document.12">
                  <p:embed/>
                </p:oleObj>
              </mc:Choice>
              <mc:Fallback>
                <p:oleObj name="Document" r:id="rId3" imgW="6565307" imgH="9086709" progId="Word.Document.12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2656"/>
                        <a:ext cx="6156325" cy="6525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</a:rPr>
              <a:t>     Структурно-організаційна модель процесу у </a:t>
            </a:r>
            <a:r>
              <a:rPr lang="uk-UA" b="1" dirty="0" smtClean="0">
                <a:solidFill>
                  <a:schemeClr val="bg1"/>
                </a:solidFill>
                <a:latin typeface="Georgia" pitchFamily="18" charset="0"/>
              </a:rPr>
              <a:t>НУШ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40352" y="404664"/>
            <a:ext cx="1152128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9309" y="404664"/>
            <a:ext cx="2076888" cy="17936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39752" y="6488668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453336"/>
            <a:ext cx="6228184" cy="404664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миугольник 66"/>
          <p:cNvSpPr/>
          <p:nvPr/>
        </p:nvSpPr>
        <p:spPr>
          <a:xfrm>
            <a:off x="5580112" y="4867466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Прямоугольник 112"/>
          <p:cNvSpPr/>
          <p:nvPr/>
        </p:nvSpPr>
        <p:spPr>
          <a:xfrm>
            <a:off x="7740352" y="0"/>
            <a:ext cx="1403648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188640"/>
            <a:ext cx="5292080" cy="6480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2483768" y="6488668"/>
            <a:ext cx="6660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32656"/>
            <a:ext cx="529208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«К-взаємодія»                                                                      </a:t>
            </a:r>
            <a:r>
              <a:rPr lang="uk-UA" sz="2000" b="1" dirty="0" smtClean="0">
                <a:solidFill>
                  <a:schemeClr val="accent5">
                    <a:lumMod val="25000"/>
                  </a:schemeClr>
                </a:solidFill>
                <a:latin typeface="Georgia" pitchFamily="18" charset="0"/>
              </a:rPr>
              <a:t>(колективно-компетентнісна взаємодія)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   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                                              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  <a:t>(процес співпраці колективу однодумців  </a:t>
            </a: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sym typeface="Symbol"/>
              </a:rPr>
              <a:t></a:t>
            </a: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uk-UA" sz="2000" b="1" dirty="0" smtClean="0">
                <a:latin typeface="Georgia" pitchFamily="18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  <a:t>суб</a:t>
            </a: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cs typeface="Times New Roman"/>
              </a:rPr>
              <a:t>’єктів освітньої діяльності, спрямований на формування  компетентностей (ключових, загальнопредметних, предметних</a:t>
            </a: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  <a:t>) на засадах педагогіки партнерства),                                                                                             </a:t>
            </a:r>
            <a:r>
              <a:rPr lang="uk-UA" sz="2000" b="1" dirty="0" smtClean="0">
                <a:latin typeface="Georgia" pitchFamily="18" charset="0"/>
              </a:rPr>
              <a:t>що передбачає (для учня </a:t>
            </a:r>
            <a:r>
              <a:rPr lang="uk-UA" sz="2000" b="1" dirty="0" smtClean="0">
                <a:latin typeface="Georgia" pitchFamily="18" charset="0"/>
                <a:sym typeface="Symbol"/>
              </a:rPr>
              <a:t></a:t>
            </a:r>
            <a:r>
              <a:rPr lang="uk-UA" sz="2000" b="1" dirty="0" smtClean="0">
                <a:latin typeface="Georgia" pitchFamily="18" charset="0"/>
              </a:rPr>
              <a:t> формування компетентностей колективом та в колективі однодумців; для вчителя </a:t>
            </a:r>
            <a:r>
              <a:rPr lang="uk-UA" sz="2000" b="1" dirty="0" smtClean="0">
                <a:latin typeface="Georgia" pitchFamily="18" charset="0"/>
                <a:sym typeface="Symbol"/>
              </a:rPr>
              <a:t></a:t>
            </a:r>
            <a:r>
              <a:rPr lang="uk-UA" sz="2000" b="1" dirty="0" smtClean="0">
                <a:latin typeface="Georgia" pitchFamily="18" charset="0"/>
              </a:rPr>
              <a:t> компетентний вплив суб’єкта на колектив суб’єктів освітньої діяльності) отримання особистісно            й суспільно значущого результату) </a:t>
            </a:r>
            <a:endParaRPr lang="ru-RU" sz="2000" b="1" dirty="0" smtClean="0">
              <a:latin typeface="Georgia" pitchFamily="18" charset="0"/>
            </a:endParaRPr>
          </a:p>
          <a:p>
            <a:endParaRPr lang="uk-UA" b="1" dirty="0" smtClean="0">
              <a:solidFill>
                <a:schemeClr val="bg1"/>
              </a:solidFill>
              <a:latin typeface="Georgia" pitchFamily="18" charset="0"/>
            </a:endParaRPr>
          </a:p>
          <a:p>
            <a:endParaRPr lang="uk-UA" b="1" dirty="0" smtClean="0">
              <a:solidFill>
                <a:schemeClr val="bg1"/>
              </a:solidFill>
              <a:latin typeface="Georgia" pitchFamily="18" charset="0"/>
            </a:endParaRPr>
          </a:p>
          <a:p>
            <a:endParaRPr lang="uk-UA" b="1" dirty="0" smtClean="0">
              <a:solidFill>
                <a:schemeClr val="bg1"/>
              </a:solidFill>
              <a:latin typeface="Georgia" pitchFamily="18" charset="0"/>
            </a:endParaRPr>
          </a:p>
          <a:p>
            <a:endParaRPr lang="uk-UA" b="1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16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8452" y="116632"/>
            <a:ext cx="2076888" cy="1793645"/>
          </a:xfrm>
          <a:prstGeom prst="rect">
            <a:avLst/>
          </a:prstGeom>
          <a:noFill/>
        </p:spPr>
      </p:pic>
      <p:sp>
        <p:nvSpPr>
          <p:cNvPr id="8" name="Семиугольник 66"/>
          <p:cNvSpPr/>
          <p:nvPr/>
        </p:nvSpPr>
        <p:spPr>
          <a:xfrm>
            <a:off x="5076056" y="5344138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724706" y="222195"/>
          <a:ext cx="4419294" cy="4275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4724705" y="4345230"/>
          <a:ext cx="4419295" cy="2512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9049" y="5719575"/>
            <a:ext cx="2595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dirty="0" smtClean="0"/>
              <a:t> </a:t>
            </a:r>
            <a:r>
              <a:rPr lang="uk-UA" sz="2400" b="1" dirty="0" smtClean="0">
                <a:latin typeface="Bookman Old Style" pitchFamily="18" charset="0"/>
              </a:rPr>
              <a:t>К-взаємодія  </a:t>
            </a:r>
            <a:endParaRPr lang="ru-RU" sz="2400" b="1" dirty="0">
              <a:latin typeface="Bookman Old Style" pitchFamily="18" charset="0"/>
            </a:endParaRPr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493994"/>
              </p:ext>
            </p:extLst>
          </p:nvPr>
        </p:nvGraphicFramePr>
        <p:xfrm>
          <a:off x="0" y="1124744"/>
          <a:ext cx="4788024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1" name="Слайд" r:id="rId13" imgW="4121030" imgH="3090598" progId="PowerPoint.Slide.12">
                  <p:embed/>
                </p:oleObj>
              </mc:Choice>
              <mc:Fallback>
                <p:oleObj name="Слайд" r:id="rId13" imgW="4121030" imgH="3090598" progId="PowerPoint.Slide.12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4744"/>
                        <a:ext cx="4788024" cy="54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64400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Педагогічна модель                        К-взаємодії                                        суб</a:t>
            </a: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</a:t>
            </a: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єктів освітньої діяльності</a:t>
            </a:r>
            <a:endParaRPr lang="uk-UA" sz="2000" b="1" dirty="0" smtClean="0">
              <a:solidFill>
                <a:schemeClr val="bg1"/>
              </a:solidFill>
              <a:latin typeface="Georgia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endParaRPr lang="ru-RU" dirty="0"/>
          </a:p>
        </p:txBody>
      </p:sp>
      <p:pic>
        <p:nvPicPr>
          <p:cNvPr id="12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0" y="792088"/>
            <a:ext cx="1403648" cy="121222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51720" y="6488668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 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3" name="Семиугольник 66"/>
          <p:cNvSpPr/>
          <p:nvPr/>
        </p:nvSpPr>
        <p:spPr>
          <a:xfrm>
            <a:off x="3104526" y="1181096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:\Documents and Settings\Администратор\Рабочий стол\Збірник К-запитань\41486268_1120505621441626_451469083065660211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8640"/>
            <a:ext cx="2771800" cy="3967189"/>
          </a:xfrm>
          <a:prstGeom prst="rect">
            <a:avLst/>
          </a:prstGeom>
          <a:noFill/>
        </p:spPr>
      </p:pic>
      <p:pic>
        <p:nvPicPr>
          <p:cNvPr id="59395" name="Picture 3" descr="C:\Documents and Settings\Администратор\Рабочий стол\Збірник К-запитань\41514483_1120505528108302_35813165179391180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3347864" cy="5004048"/>
          </a:xfrm>
          <a:prstGeom prst="rect">
            <a:avLst/>
          </a:prstGeom>
          <a:noFill/>
        </p:spPr>
      </p:pic>
      <p:pic>
        <p:nvPicPr>
          <p:cNvPr id="59394" name="Picture 2" descr="C:\Documents and Settings\Администратор\Рабочий стол\Збірник К-запитань\41540781_1120505458108309_841745037613491814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620688"/>
            <a:ext cx="3362896" cy="4672041"/>
          </a:xfrm>
          <a:prstGeom prst="rect">
            <a:avLst/>
          </a:prstGeom>
          <a:noFill/>
        </p:spPr>
      </p:pic>
      <p:pic>
        <p:nvPicPr>
          <p:cNvPr id="59397" name="Picture 5" descr="C:\Documents and Settings\Администратор\Рабочий стол\Збірник К-запитань\41477353_1120505614774960_291449940330361651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29456">
            <a:off x="1576790" y="3208178"/>
            <a:ext cx="2383461" cy="3088256"/>
          </a:xfrm>
          <a:prstGeom prst="rect">
            <a:avLst/>
          </a:prstGeom>
          <a:noFill/>
        </p:spPr>
      </p:pic>
      <p:pic>
        <p:nvPicPr>
          <p:cNvPr id="59398" name="Picture 6" descr="C:\Documents and Settings\Администратор\Рабочий стол\Збірник К-запитань\41384901_1120505668108288_244740173397072281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87325">
            <a:off x="5850600" y="3216253"/>
            <a:ext cx="2350288" cy="3059832"/>
          </a:xfrm>
          <a:prstGeom prst="rect">
            <a:avLst/>
          </a:prstGeom>
          <a:noFill/>
        </p:spPr>
      </p:pic>
      <p:pic>
        <p:nvPicPr>
          <p:cNvPr id="10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064355"/>
            <a:ext cx="2076888" cy="179364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488668"/>
            <a:ext cx="8028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6120680" cy="4766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</a:rPr>
              <a:t>Банк 425 запитань К-спрямування</a:t>
            </a:r>
          </a:p>
        </p:txBody>
      </p:sp>
      <p:sp>
        <p:nvSpPr>
          <p:cNvPr id="12" name="Семиугольник 66"/>
          <p:cNvSpPr/>
          <p:nvPr/>
        </p:nvSpPr>
        <p:spPr>
          <a:xfrm>
            <a:off x="320050" y="5335296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12360" y="0"/>
            <a:ext cx="1331640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6309320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28009" name="Picture 9" descr="C:\Documents and Settings\Администратор\Рабочий стол\нова обкладинка програми логіст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688"/>
            <a:ext cx="3816424" cy="5472608"/>
          </a:xfrm>
          <a:prstGeom prst="rect">
            <a:avLst/>
          </a:prstGeom>
          <a:noFill/>
        </p:spPr>
      </p:pic>
      <p:pic>
        <p:nvPicPr>
          <p:cNvPr id="8" name="Рисунок 7" descr="титульна збірн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581128"/>
            <a:ext cx="1395793" cy="1988840"/>
          </a:xfrm>
          <a:prstGeom prst="rect">
            <a:avLst/>
          </a:prstGeom>
        </p:spPr>
      </p:pic>
      <p:pic>
        <p:nvPicPr>
          <p:cNvPr id="12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835696" y="3717032"/>
            <a:ext cx="1456170" cy="14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</a:rPr>
              <a:t>НМКс до елективного курсу                                                           «Lean-логістика 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в географії» 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7112" y="404664"/>
            <a:ext cx="2076888" cy="1793645"/>
          </a:xfrm>
          <a:prstGeom prst="rect">
            <a:avLst/>
          </a:prstGeom>
          <a:noFill/>
        </p:spPr>
      </p:pic>
      <p:sp>
        <p:nvSpPr>
          <p:cNvPr id="13" name="Семиугольник 66"/>
          <p:cNvSpPr/>
          <p:nvPr/>
        </p:nvSpPr>
        <p:spPr>
          <a:xfrm>
            <a:off x="89502" y="144016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12360" y="0"/>
            <a:ext cx="1331640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6309320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2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72741">
            <a:off x="2289087" y="5364749"/>
            <a:ext cx="1237212" cy="12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7621" t="24210" r="3438" b="13421"/>
          <a:stretch>
            <a:fillRect/>
          </a:stretch>
        </p:blipFill>
        <p:spPr bwMode="auto">
          <a:xfrm>
            <a:off x="251520" y="548680"/>
            <a:ext cx="3744416" cy="454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4426" t="26100" r="67225" b="10000"/>
          <a:stretch>
            <a:fillRect/>
          </a:stretch>
        </p:blipFill>
        <p:spPr bwMode="auto">
          <a:xfrm>
            <a:off x="4139952" y="1340768"/>
            <a:ext cx="3312368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</a:rPr>
              <a:t>НТП та навчальна програма елективного курсу       «Lean-логістика 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географії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» 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5" cstate="print"/>
          <a:srcRect l="52353" t="11335" r="8163" b="6806"/>
          <a:stretch>
            <a:fillRect/>
          </a:stretch>
        </p:blipFill>
        <p:spPr bwMode="auto">
          <a:xfrm>
            <a:off x="4139952" y="1340768"/>
            <a:ext cx="460851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 l="9672" t="11815" r="53119" b="12000"/>
          <a:stretch>
            <a:fillRect/>
          </a:stretch>
        </p:blipFill>
        <p:spPr bwMode="auto">
          <a:xfrm>
            <a:off x="251520" y="620688"/>
            <a:ext cx="374441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9934" y="404664"/>
            <a:ext cx="1334066" cy="1152128"/>
          </a:xfrm>
          <a:prstGeom prst="rect">
            <a:avLst/>
          </a:prstGeom>
          <a:noFill/>
        </p:spPr>
      </p:pic>
      <p:sp>
        <p:nvSpPr>
          <p:cNvPr id="14" name="Семиугольник 66"/>
          <p:cNvSpPr/>
          <p:nvPr/>
        </p:nvSpPr>
        <p:spPr>
          <a:xfrm>
            <a:off x="323528" y="5229200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12360" y="0"/>
            <a:ext cx="1331640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80728"/>
            <a:ext cx="1763688" cy="15231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64288" y="6488668"/>
            <a:ext cx="1979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sz="1600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  <a:endParaRPr lang="en-US" sz="16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l="68212" t="25155" r="4029" b="10000"/>
          <a:stretch>
            <a:fillRect/>
          </a:stretch>
        </p:blipFill>
        <p:spPr bwMode="auto">
          <a:xfrm>
            <a:off x="179512" y="980728"/>
            <a:ext cx="33843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Р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rint</a:t>
            </a:r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S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creen</a:t>
            </a:r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візуалізації логістичного лото</a:t>
            </a:r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                              та навігатор сторінками </a:t>
            </a:r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  <a:hlinkClick r:id="rId4"/>
              </a:rPr>
              <a:t>Е-збірника</a:t>
            </a:r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                                     </a:t>
            </a:r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</a:rPr>
              <a:t>«Lean-логістика 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географії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» </a:t>
            </a:r>
            <a:endParaRPr lang="ru-RU" sz="2400" b="1" dirty="0" smtClean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2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564904"/>
            <a:ext cx="10436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187624" y="6488668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eorgia" pitchFamily="18" charset="0"/>
                <a:hlinkClick r:id="rId6"/>
              </a:rPr>
              <a:t>https://www.ourboox.com/book-preview/667811/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41665" name="Picture 1"/>
          <p:cNvPicPr>
            <a:picLocks noChangeAspect="1" noChangeArrowheads="1"/>
          </p:cNvPicPr>
          <p:nvPr/>
        </p:nvPicPr>
        <p:blipFill>
          <a:blip r:embed="rId7" cstate="print"/>
          <a:srcRect l="31594" t="11925" r="27654" b="16256"/>
          <a:stretch>
            <a:fillRect/>
          </a:stretch>
        </p:blipFill>
        <p:spPr bwMode="auto">
          <a:xfrm>
            <a:off x="5148064" y="980728"/>
            <a:ext cx="37799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 cstate="print"/>
          <a:srcRect l="39369" t="32045" r="36416" b="30155"/>
          <a:stretch>
            <a:fillRect/>
          </a:stretch>
        </p:blipFill>
        <p:spPr bwMode="auto">
          <a:xfrm>
            <a:off x="2915816" y="3501008"/>
            <a:ext cx="295232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емиугольник 66"/>
          <p:cNvSpPr/>
          <p:nvPr/>
        </p:nvSpPr>
        <p:spPr>
          <a:xfrm>
            <a:off x="323528" y="5229200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12360" y="0"/>
            <a:ext cx="1331640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7112" y="2348880"/>
            <a:ext cx="2076888" cy="17936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23520" y="648866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20" y="188640"/>
            <a:ext cx="8712968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95536" y="260648"/>
            <a:ext cx="85689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Логістичний практикум (логіпрактикум) – </a:t>
            </a:r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прагматична форма активної навчальної діяльності з відпрацювання логістичних навичок</a:t>
            </a:r>
            <a:endParaRPr lang="ru-RU" sz="2400" dirty="0" smtClean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1628801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         Логіпрактикум 1 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Створення QR-коду «Lean-логістика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в географії» </a:t>
            </a:r>
          </a:p>
          <a:p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        Логіпрактикум 2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Побудова, на вибір, моделей:                                                           			  lean-магазина або lean-міста в Україні</a:t>
            </a:r>
          </a:p>
          <a:p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        Логіпрактикум 3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Інфологістика в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			  розробленому рекламному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			  банері вітчизняної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			  продукції</a:t>
            </a:r>
          </a:p>
          <a:p>
            <a:pPr lvl="1"/>
            <a:r>
              <a:rPr lang="uk-UA" b="1" i="1" dirty="0" smtClean="0">
                <a:solidFill>
                  <a:srgbClr val="002060"/>
                </a:solidFill>
                <a:latin typeface="Georgia" pitchFamily="18" charset="0"/>
              </a:rPr>
              <a:t> Логіпрактикум 4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Конструювання </a:t>
            </a:r>
          </a:p>
          <a:p>
            <a:pPr lvl="1"/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			  просторових </a:t>
            </a:r>
          </a:p>
          <a:p>
            <a:pPr lvl="1"/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моделей логістичного потоку </a:t>
            </a: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      «Вирощування зернових → … → продаж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      хліба у вашому населеному пункті»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      на основі lean-логістики</a:t>
            </a:r>
          </a:p>
          <a:p>
            <a:pPr marL="450850" indent="-450850"/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      Логіпрактикум 5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 Конструювання просторових                                            моделей логістичного потоку «Інфологістика → … →  трансляція передачі про логістику на місцевому телеканалі» на основі lean-логістики</a:t>
            </a:r>
          </a:p>
          <a:p>
            <a:endParaRPr lang="ru-RU" dirty="0"/>
          </a:p>
        </p:txBody>
      </p:sp>
      <p:pic>
        <p:nvPicPr>
          <p:cNvPr id="12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21339" flipH="1">
            <a:off x="300433" y="1677714"/>
            <a:ext cx="236385" cy="23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21339" flipH="1">
            <a:off x="300433" y="2037754"/>
            <a:ext cx="236385" cy="23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21339" flipH="1">
            <a:off x="300433" y="2469802"/>
            <a:ext cx="236385" cy="23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21339" flipH="1">
            <a:off x="300433" y="3621929"/>
            <a:ext cx="236385" cy="23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21339" flipH="1">
            <a:off x="228425" y="5206106"/>
            <a:ext cx="236385" cy="23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C:\Documents and Settings\Администратор\Рабочий стол\qr-code лін-логістики в методиці навчання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332656"/>
            <a:ext cx="725068" cy="72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емиугольник 66"/>
          <p:cNvSpPr/>
          <p:nvPr/>
        </p:nvSpPr>
        <p:spPr>
          <a:xfrm>
            <a:off x="7283156" y="4075523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Вигнута вліво стрілка 11"/>
          <p:cNvSpPr/>
          <p:nvPr/>
        </p:nvSpPr>
        <p:spPr>
          <a:xfrm>
            <a:off x="227214" y="507298"/>
            <a:ext cx="2472577" cy="60900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555776" y="188640"/>
            <a:ext cx="410445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8363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  <a:latin typeface="Georgia" panose="02040502050405020303" pitchFamily="18" charset="0"/>
              </a:rPr>
              <a:t>ЛОГІСТИКА</a:t>
            </a:r>
            <a:endParaRPr lang="uk-UA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8701438"/>
              </p:ext>
            </p:extLst>
          </p:nvPr>
        </p:nvGraphicFramePr>
        <p:xfrm>
          <a:off x="457200" y="980728"/>
          <a:ext cx="8229600" cy="534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1484784"/>
            <a:ext cx="1403648" cy="1212221"/>
          </a:xfrm>
          <a:prstGeom prst="rect">
            <a:avLst/>
          </a:prstGeom>
          <a:noFill/>
        </p:spPr>
      </p:pic>
      <p:pic>
        <p:nvPicPr>
          <p:cNvPr id="6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678784"/>
            <a:ext cx="1403648" cy="1212221"/>
          </a:xfrm>
          <a:prstGeom prst="rect">
            <a:avLst/>
          </a:prstGeom>
          <a:noFill/>
        </p:spPr>
      </p:pic>
      <p:pic>
        <p:nvPicPr>
          <p:cNvPr id="7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4725144"/>
            <a:ext cx="1403648" cy="1212221"/>
          </a:xfrm>
          <a:prstGeom prst="rect">
            <a:avLst/>
          </a:prstGeom>
          <a:noFill/>
        </p:spPr>
      </p:pic>
      <p:sp>
        <p:nvSpPr>
          <p:cNvPr id="8" name="Семиугольник 66"/>
          <p:cNvSpPr/>
          <p:nvPr/>
        </p:nvSpPr>
        <p:spPr>
          <a:xfrm>
            <a:off x="495275" y="140494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Вигнута вправо стрілка 9"/>
          <p:cNvSpPr/>
          <p:nvPr/>
        </p:nvSpPr>
        <p:spPr>
          <a:xfrm>
            <a:off x="6657746" y="565279"/>
            <a:ext cx="1440160" cy="375740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1" name="Вигнута вліво стрілка 10"/>
          <p:cNvSpPr/>
          <p:nvPr/>
        </p:nvSpPr>
        <p:spPr>
          <a:xfrm>
            <a:off x="2107182" y="976516"/>
            <a:ext cx="536131" cy="190149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38046" y="6488668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</a:p>
        </p:txBody>
      </p:sp>
    </p:spTree>
    <p:extLst>
      <p:ext uri="{BB962C8B-B14F-4D97-AF65-F5344CB8AC3E}">
        <p14:creationId xmlns:p14="http://schemas.microsoft.com/office/powerpoint/2010/main" val="1261322249"/>
      </p:ext>
    </p:extLst>
  </p:cSld>
  <p:clrMapOvr>
    <a:masterClrMapping/>
  </p:clrMapOvr>
  <p:transition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/>
          <p:nvPr/>
        </p:nvPicPr>
        <p:blipFill>
          <a:blip r:embed="rId2" cstate="print"/>
          <a:srcRect l="17819" t="388" r="-570" b="9838"/>
          <a:stretch>
            <a:fillRect/>
          </a:stretch>
        </p:blipFill>
        <p:spPr bwMode="auto">
          <a:xfrm>
            <a:off x="3635896" y="1844824"/>
            <a:ext cx="3672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361745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812360" y="0"/>
            <a:ext cx="1331640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0"/>
            <a:ext cx="1691680" cy="1460971"/>
          </a:xfrm>
          <a:prstGeom prst="rect">
            <a:avLst/>
          </a:prstGeom>
          <a:noFill/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19125" y="-292100"/>
            <a:ext cx="22383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6488668"/>
            <a:ext cx="262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38430" y="0"/>
            <a:ext cx="1885298" cy="2852936"/>
            <a:chOff x="15303" y="-1"/>
            <a:chExt cx="489654" cy="10801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279930" y="295232"/>
              <a:ext cx="1080120" cy="48965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6">
                <a:alpha val="90000"/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37405" y="244826"/>
              <a:ext cx="452250" cy="590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400" b="1" kern="1200" dirty="0" smtClean="0">
                <a:latin typeface="Georgia" pitchFamily="18" charset="0"/>
                <a:cs typeface="Times New Roman" pitchFamily="18" charset="0"/>
              </a:endParaRP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>
                  <a:latin typeface="Georgia" pitchFamily="18" charset="0"/>
                  <a:cs typeface="Times New Roman" pitchFamily="18" charset="0"/>
                </a:rPr>
                <a:t>ГЛК</a:t>
              </a: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400" b="1" kern="1200" dirty="0" smtClean="0">
                <a:latin typeface="Georgia" pitchFamily="18" charset="0"/>
                <a:cs typeface="Times New Roman" pitchFamily="18" charset="0"/>
              </a:endParaRP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>
                  <a:latin typeface="Georgia" pitchFamily="18" charset="0"/>
                  <a:cs typeface="Times New Roman" pitchFamily="18" charset="0"/>
                </a:rPr>
                <a:t>РНГК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2195736" y="0"/>
            <a:ext cx="4968552" cy="23762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Georgia" pitchFamily="18" charset="0"/>
                <a:cs typeface="Times New Roman" pitchFamily="18" charset="0"/>
              </a:rPr>
              <a:t>від глобального – до локального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chemeClr val="accent5">
                    <a:lumMod val="10000"/>
                  </a:schemeClr>
                </a:solidFill>
                <a:latin typeface="Georgia" pitchFamily="18" charset="0"/>
                <a:cs typeface="Times New Roman" pitchFamily="18" charset="0"/>
              </a:rPr>
              <a:t>центр – периферія</a:t>
            </a:r>
            <a:endParaRPr lang="uk-UA" sz="2000" b="1" dirty="0">
              <a:solidFill>
                <a:schemeClr val="accent5">
                  <a:lumMod val="10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953598" y="1286762"/>
            <a:ext cx="46805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5" cstate="print"/>
          <a:srcRect l="10923" t="37440" r="70178" b="29485"/>
          <a:stretch>
            <a:fillRect/>
          </a:stretch>
        </p:blipFill>
        <p:spPr bwMode="auto">
          <a:xfrm>
            <a:off x="6732240" y="3933056"/>
            <a:ext cx="24117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2555776" y="0"/>
            <a:ext cx="5112568" cy="5486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РГНКс</a:t>
            </a:r>
            <a:endParaRPr lang="ru-RU" sz="2400" b="1" dirty="0" smtClean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6" cstate="print"/>
          <a:srcRect l="35001" t="12431" r="20126" b="8595"/>
          <a:stretch>
            <a:fillRect/>
          </a:stretch>
        </p:blipFill>
        <p:spPr bwMode="auto">
          <a:xfrm rot="10800000" flipH="1" flipV="1">
            <a:off x="7164288" y="1556792"/>
            <a:ext cx="19797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043608" y="4949785"/>
            <a:ext cx="46805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навчальні посібники</a:t>
            </a:r>
          </a:p>
          <a:p>
            <a:pPr marL="171450" lvl="0"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практикуми</a:t>
            </a:r>
          </a:p>
          <a:p>
            <a:pPr marL="171450" lvl="0"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навчальні карти</a:t>
            </a:r>
          </a:p>
          <a:p>
            <a:pPr marL="171450" lvl="0"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банк запитань</a:t>
            </a:r>
          </a:p>
          <a:p>
            <a:pPr marL="171450" lvl="0"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розвиваючі ігри</a:t>
            </a:r>
          </a:p>
          <a:p>
            <a:endParaRPr lang="ru-RU" dirty="0"/>
          </a:p>
        </p:txBody>
      </p:sp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9617" name="Рисунок 19" descr="compass-1-420x4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4077072"/>
            <a:ext cx="1143000" cy="1152525"/>
          </a:xfrm>
          <a:prstGeom prst="rect">
            <a:avLst/>
          </a:prstGeom>
          <a:noFill/>
        </p:spPr>
      </p:pic>
      <p:sp>
        <p:nvSpPr>
          <p:cNvPr id="239619" name="Rectangle 3"/>
          <p:cNvSpPr>
            <a:spLocks noChangeArrowheads="1"/>
          </p:cNvSpPr>
          <p:nvPr/>
        </p:nvSpPr>
        <p:spPr bwMode="auto">
          <a:xfrm>
            <a:off x="0" y="1609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Семиугольник 66"/>
          <p:cNvSpPr/>
          <p:nvPr/>
        </p:nvSpPr>
        <p:spPr>
          <a:xfrm>
            <a:off x="5202070" y="4483425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альтернативный процесс 15"/>
          <p:cNvSpPr/>
          <p:nvPr/>
        </p:nvSpPr>
        <p:spPr>
          <a:xfrm>
            <a:off x="3491880" y="476672"/>
            <a:ext cx="4968552" cy="57755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419872" y="476672"/>
            <a:ext cx="5436096" cy="6096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4D4D4D"/>
                </a:solidFill>
                <a:latin typeface="Cambria" pitchFamily="18" charset="0"/>
              </a:rPr>
              <a:t>ЗМІНА СТРУКТУРИ ШКОЛИ</a:t>
            </a:r>
            <a:endParaRPr lang="en-US" sz="2800" b="1" dirty="0">
              <a:solidFill>
                <a:srgbClr val="4D4D4D"/>
              </a:solidFill>
              <a:latin typeface="Cambria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65688725"/>
              </p:ext>
            </p:extLst>
          </p:nvPr>
        </p:nvGraphicFramePr>
        <p:xfrm>
          <a:off x="1143000" y="980728"/>
          <a:ext cx="7772400" cy="56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лево 5"/>
          <p:cNvSpPr/>
          <p:nvPr/>
        </p:nvSpPr>
        <p:spPr>
          <a:xfrm rot="1549944">
            <a:off x="3403084" y="1274901"/>
            <a:ext cx="1750454" cy="484632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3527301" y="1957017"/>
            <a:ext cx="1447800" cy="48463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3" name="Группа 7"/>
          <p:cNvGrpSpPr>
            <a:grpSpLocks/>
          </p:cNvGrpSpPr>
          <p:nvPr/>
        </p:nvGrpSpPr>
        <p:grpSpPr bwMode="auto">
          <a:xfrm>
            <a:off x="228600" y="914400"/>
            <a:ext cx="3228975" cy="1066800"/>
            <a:chOff x="2383941" y="-279842"/>
            <a:chExt cx="4499672" cy="2141217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383941" y="-279842"/>
              <a:ext cx="4459852" cy="1857634"/>
            </a:xfrm>
            <a:prstGeom prst="round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302016" y="641010"/>
              <a:ext cx="3581597" cy="12203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 anchor="ctr"/>
            <a:lstStyle/>
            <a:p>
              <a:pPr algn="ctr"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3086" name="TextBox 10"/>
          <p:cNvSpPr txBox="1">
            <a:spLocks noChangeArrowheads="1"/>
          </p:cNvSpPr>
          <p:nvPr/>
        </p:nvSpPr>
        <p:spPr bwMode="auto">
          <a:xfrm>
            <a:off x="228600" y="838200"/>
            <a:ext cx="3200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altLang="ru-RU" sz="2000" b="1" dirty="0">
                <a:latin typeface="Cambria" pitchFamily="18" charset="0"/>
              </a:rPr>
              <a:t>АКАДЕМІЧНОГО СПРЯМУВАННЯ</a:t>
            </a:r>
          </a:p>
          <a:p>
            <a:pPr algn="ctr" eaLnBrk="1" hangingPunct="1"/>
            <a:r>
              <a:rPr lang="uk-UA" altLang="ru-RU" sz="2000" b="1" i="1" dirty="0">
                <a:solidFill>
                  <a:srgbClr val="C00000"/>
                </a:solidFill>
                <a:latin typeface="Cambria" pitchFamily="18" charset="0"/>
              </a:rPr>
              <a:t>  (АКАДЕМІЧНИЙ ЛІЦЕЙ)</a:t>
            </a:r>
            <a:endParaRPr lang="ru-RU" altLang="ru-RU" sz="20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grpSp>
        <p:nvGrpSpPr>
          <p:cNvPr id="4" name="Группа 11"/>
          <p:cNvGrpSpPr>
            <a:grpSpLocks/>
          </p:cNvGrpSpPr>
          <p:nvPr/>
        </p:nvGrpSpPr>
        <p:grpSpPr bwMode="auto">
          <a:xfrm>
            <a:off x="228600" y="1905000"/>
            <a:ext cx="3276600" cy="1066800"/>
            <a:chOff x="2490120" y="-153888"/>
            <a:chExt cx="4459535" cy="201526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490120" y="-153888"/>
              <a:ext cx="4459535" cy="1976278"/>
            </a:xfrm>
            <a:prstGeom prst="round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300356" y="640822"/>
              <a:ext cx="3582320" cy="1220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 anchor="ctr"/>
            <a:lstStyle/>
            <a:p>
              <a:pPr algn="ctr"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3088" name="TextBox 14"/>
          <p:cNvSpPr txBox="1">
            <a:spLocks noChangeArrowheads="1"/>
          </p:cNvSpPr>
          <p:nvPr/>
        </p:nvSpPr>
        <p:spPr bwMode="auto">
          <a:xfrm>
            <a:off x="0" y="1905000"/>
            <a:ext cx="3352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altLang="ru-RU" sz="2000" b="1" dirty="0">
                <a:latin typeface="Cambria" pitchFamily="18" charset="0"/>
              </a:rPr>
              <a:t>ПРОФЕСІЙНОГО СПРЯМУВАННЯ    </a:t>
            </a:r>
            <a:r>
              <a:rPr lang="uk-UA" altLang="ru-RU" sz="2000" b="1" i="1" dirty="0">
                <a:solidFill>
                  <a:srgbClr val="C00000"/>
                </a:solidFill>
                <a:latin typeface="Cambria" pitchFamily="18" charset="0"/>
              </a:rPr>
              <a:t>(ПРОФЕСІЙНИЙ ЛІЦЕЙ)</a:t>
            </a:r>
            <a:endParaRPr lang="ru-RU" altLang="ru-RU" sz="2000" b="1" i="1" dirty="0">
              <a:latin typeface="Cambria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3924300" y="4971550"/>
            <a:ext cx="1143000" cy="484632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20313138">
            <a:off x="3887676" y="5497983"/>
            <a:ext cx="1339728" cy="48463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8" name="Группа 19"/>
          <p:cNvGrpSpPr>
            <a:grpSpLocks/>
          </p:cNvGrpSpPr>
          <p:nvPr/>
        </p:nvGrpSpPr>
        <p:grpSpPr bwMode="auto">
          <a:xfrm>
            <a:off x="152400" y="5867400"/>
            <a:ext cx="3733800" cy="762000"/>
            <a:chOff x="2490120" y="181989"/>
            <a:chExt cx="4459535" cy="167938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490120" y="181989"/>
              <a:ext cx="4459535" cy="1511447"/>
            </a:xfrm>
            <a:prstGeom prst="round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3301634" y="640323"/>
              <a:ext cx="3581659" cy="1221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 anchor="ctr"/>
            <a:lstStyle/>
            <a:p>
              <a:pPr algn="ctr"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grpSp>
        <p:nvGrpSpPr>
          <p:cNvPr id="11" name="Группа 22"/>
          <p:cNvGrpSpPr>
            <a:grpSpLocks/>
          </p:cNvGrpSpPr>
          <p:nvPr/>
        </p:nvGrpSpPr>
        <p:grpSpPr bwMode="auto">
          <a:xfrm>
            <a:off x="152400" y="5105400"/>
            <a:ext cx="3733800" cy="685800"/>
            <a:chOff x="2490120" y="-153888"/>
            <a:chExt cx="4459535" cy="2015263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490120" y="-153888"/>
              <a:ext cx="4459535" cy="1977943"/>
            </a:xfrm>
            <a:prstGeom prst="round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3301634" y="639155"/>
              <a:ext cx="3581659" cy="12222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 anchor="ctr"/>
            <a:lstStyle/>
            <a:p>
              <a:pPr algn="ctr"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3097" name="TextBox 25"/>
          <p:cNvSpPr txBox="1">
            <a:spLocks noChangeArrowheads="1"/>
          </p:cNvSpPr>
          <p:nvPr/>
        </p:nvSpPr>
        <p:spPr bwMode="auto">
          <a:xfrm>
            <a:off x="152400" y="5867400"/>
            <a:ext cx="381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altLang="ru-RU" b="1" dirty="0">
                <a:latin typeface="Cambria" pitchFamily="18" charset="0"/>
              </a:rPr>
              <a:t>ПЕРШИЙ ЦИКЛ – АДАПТАЦІЙНО-ІГРОВИЙ, </a:t>
            </a:r>
            <a:r>
              <a:rPr lang="uk-UA" altLang="ru-RU" b="1" dirty="0">
                <a:solidFill>
                  <a:srgbClr val="C00000"/>
                </a:solidFill>
                <a:latin typeface="Cambria" pitchFamily="18" charset="0"/>
              </a:rPr>
              <a:t>1-2 КЛАСИ</a:t>
            </a:r>
            <a:endParaRPr lang="ru-RU" altLang="ru-RU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098" name="TextBox 26"/>
          <p:cNvSpPr txBox="1">
            <a:spLocks noChangeArrowheads="1"/>
          </p:cNvSpPr>
          <p:nvPr/>
        </p:nvSpPr>
        <p:spPr bwMode="auto">
          <a:xfrm>
            <a:off x="228600" y="5105400"/>
            <a:ext cx="342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altLang="ru-RU" b="1">
                <a:latin typeface="Cambria" pitchFamily="18" charset="0"/>
              </a:rPr>
              <a:t>ДРУГИЙ ЦИКЛ – ОСНОВНИЙ</a:t>
            </a:r>
          </a:p>
          <a:p>
            <a:pPr algn="ctr" eaLnBrk="1" hangingPunct="1"/>
            <a:r>
              <a:rPr lang="uk-UA" altLang="ru-RU" b="1">
                <a:solidFill>
                  <a:srgbClr val="C00000"/>
                </a:solidFill>
                <a:latin typeface="Cambria" pitchFamily="18" charset="0"/>
              </a:rPr>
              <a:t>3-4 КЛАСИ</a:t>
            </a:r>
            <a:endParaRPr lang="ru-RU" altLang="ru-RU" b="1">
              <a:solidFill>
                <a:srgbClr val="C00000"/>
              </a:solidFill>
              <a:latin typeface="Cambria" pitchFamily="18" charset="0"/>
            </a:endParaRPr>
          </a:p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8" name="Стрелка влево 27"/>
          <p:cNvSpPr/>
          <p:nvPr/>
        </p:nvSpPr>
        <p:spPr>
          <a:xfrm rot="20215964">
            <a:off x="3496720" y="4157741"/>
            <a:ext cx="1470927" cy="48463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Стрелка влево 28"/>
          <p:cNvSpPr/>
          <p:nvPr/>
        </p:nvSpPr>
        <p:spPr>
          <a:xfrm rot="741894">
            <a:off x="3616803" y="3577768"/>
            <a:ext cx="1421370" cy="484632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2" name="Группа 29"/>
          <p:cNvGrpSpPr>
            <a:grpSpLocks/>
          </p:cNvGrpSpPr>
          <p:nvPr/>
        </p:nvGrpSpPr>
        <p:grpSpPr bwMode="auto">
          <a:xfrm>
            <a:off x="228600" y="3048000"/>
            <a:ext cx="3352800" cy="990600"/>
            <a:chOff x="2490120" y="-153888"/>
            <a:chExt cx="4459535" cy="2015263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490120" y="-153888"/>
              <a:ext cx="4459535" cy="1976508"/>
            </a:xfrm>
            <a:prstGeom prst="round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3300945" y="640591"/>
              <a:ext cx="3583254" cy="1220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 anchor="ctr"/>
            <a:lstStyle/>
            <a:p>
              <a:pPr algn="ctr"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grpSp>
        <p:nvGrpSpPr>
          <p:cNvPr id="15" name="Группа 32"/>
          <p:cNvGrpSpPr>
            <a:grpSpLocks/>
          </p:cNvGrpSpPr>
          <p:nvPr/>
        </p:nvGrpSpPr>
        <p:grpSpPr bwMode="auto">
          <a:xfrm>
            <a:off x="228600" y="4114800"/>
            <a:ext cx="3352800" cy="914400"/>
            <a:chOff x="2490120" y="-153888"/>
            <a:chExt cx="4459535" cy="2015263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2490120" y="-153888"/>
              <a:ext cx="4459535" cy="1976778"/>
            </a:xfrm>
            <a:prstGeom prst="round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Скругленный прямоугольник 4"/>
            <p:cNvSpPr/>
            <p:nvPr/>
          </p:nvSpPr>
          <p:spPr>
            <a:xfrm>
              <a:off x="3300945" y="640323"/>
              <a:ext cx="3583254" cy="1221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 anchor="ctr"/>
            <a:lstStyle/>
            <a:p>
              <a:pPr algn="ctr" defTabSz="10668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3107" name="Прямоугольник 35"/>
          <p:cNvSpPr>
            <a:spLocks noChangeArrowheads="1"/>
          </p:cNvSpPr>
          <p:nvPr/>
        </p:nvSpPr>
        <p:spPr bwMode="auto">
          <a:xfrm>
            <a:off x="304800" y="42672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altLang="ru-RU" b="1">
                <a:latin typeface="Cambria" pitchFamily="18" charset="0"/>
              </a:rPr>
              <a:t>         ПЕРШИЙ ЦИКЛ – </a:t>
            </a:r>
          </a:p>
          <a:p>
            <a:pPr eaLnBrk="1" hangingPunct="1"/>
            <a:r>
              <a:rPr lang="uk-UA" altLang="ru-RU" b="1">
                <a:latin typeface="Cambria" pitchFamily="18" charset="0"/>
              </a:rPr>
              <a:t>АДАПТАЦІЙНИЙ, </a:t>
            </a:r>
            <a:r>
              <a:rPr lang="uk-UA" altLang="ru-RU" b="1">
                <a:solidFill>
                  <a:srgbClr val="C00000"/>
                </a:solidFill>
                <a:latin typeface="Cambria" pitchFamily="18" charset="0"/>
              </a:rPr>
              <a:t>5-6 КЛАСИ</a:t>
            </a:r>
            <a:endParaRPr lang="ru-RU" altLang="ru-RU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108" name="Прямоугольник 36"/>
          <p:cNvSpPr>
            <a:spLocks noChangeArrowheads="1"/>
          </p:cNvSpPr>
          <p:nvPr/>
        </p:nvSpPr>
        <p:spPr bwMode="auto">
          <a:xfrm>
            <a:off x="228600" y="3124200"/>
            <a:ext cx="342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altLang="ru-RU" b="1">
                <a:latin typeface="Cambria" pitchFamily="18" charset="0"/>
              </a:rPr>
              <a:t>ДРУГИЙ ЦИКЛ – БАЗОВИЙ,               ПРЕДМЕТНЕ НАВЧАННЯ, </a:t>
            </a:r>
          </a:p>
          <a:p>
            <a:pPr algn="ctr" eaLnBrk="1" hangingPunct="1"/>
            <a:r>
              <a:rPr lang="uk-UA" altLang="ru-RU" b="1">
                <a:solidFill>
                  <a:srgbClr val="C00000"/>
                </a:solidFill>
                <a:latin typeface="Cambria" pitchFamily="18" charset="0"/>
              </a:rPr>
              <a:t>7-9 КЛАСИ</a:t>
            </a:r>
            <a:endParaRPr lang="ru-RU" altLang="ru-RU" b="1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36" name="Picture 13" descr="http://www.soippo.edu.ua/images/%D0%9D%D0%BE%D0%B2%D0%B8%D0%BD%D0%B8/2017/08/22/pi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5638800"/>
            <a:ext cx="1828799" cy="1219200"/>
          </a:xfrm>
          <a:prstGeom prst="ellipse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38" name="Выгнутая вправо стрелка 37"/>
          <p:cNvSpPr/>
          <p:nvPr/>
        </p:nvSpPr>
        <p:spPr>
          <a:xfrm>
            <a:off x="8382000" y="533400"/>
            <a:ext cx="609600" cy="4953000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Выгнутая вправо стрелка 38"/>
          <p:cNvSpPr/>
          <p:nvPr/>
        </p:nvSpPr>
        <p:spPr>
          <a:xfrm>
            <a:off x="8305800" y="533400"/>
            <a:ext cx="609600" cy="3429000"/>
          </a:xfrm>
          <a:prstGeom prst="curvedLef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Выгнутая вправо стрелка 39"/>
          <p:cNvSpPr/>
          <p:nvPr/>
        </p:nvSpPr>
        <p:spPr>
          <a:xfrm>
            <a:off x="8305800" y="533400"/>
            <a:ext cx="533400" cy="1905000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123728" y="6488668"/>
            <a:ext cx="615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2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58153" y="499446"/>
            <a:ext cx="1409569" cy="1052736"/>
          </a:xfrm>
          <a:prstGeom prst="rect">
            <a:avLst/>
          </a:prstGeom>
          <a:noFill/>
        </p:spPr>
      </p:pic>
      <p:sp>
        <p:nvSpPr>
          <p:cNvPr id="45" name="Овал 44"/>
          <p:cNvSpPr/>
          <p:nvPr/>
        </p:nvSpPr>
        <p:spPr>
          <a:xfrm>
            <a:off x="4355976" y="1196752"/>
            <a:ext cx="4788024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Georgia" pitchFamily="18" charset="0"/>
              </a:rPr>
              <a:t>Актуальність</a:t>
            </a:r>
            <a:endParaRPr lang="ru-RU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6" name="Семиугольник 66"/>
          <p:cNvSpPr/>
          <p:nvPr/>
        </p:nvSpPr>
        <p:spPr>
          <a:xfrm>
            <a:off x="3653006" y="2296039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572412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8640" y="260648"/>
            <a:ext cx="6184386" cy="302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852936"/>
            <a:ext cx="6408712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2616" y="2132856"/>
            <a:ext cx="684076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492896"/>
            <a:ext cx="432048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7112" y="332656"/>
            <a:ext cx="2076888" cy="179364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91680" y="0"/>
            <a:ext cx="5328592" cy="404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91680" y="0"/>
            <a:ext cx="51845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</a:rPr>
              <a:t>Складові РГНКс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6488668"/>
            <a:ext cx="428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</a:t>
            </a:r>
          </a:p>
        </p:txBody>
      </p:sp>
      <p:sp>
        <p:nvSpPr>
          <p:cNvPr id="13" name="Семиугольник 66"/>
          <p:cNvSpPr/>
          <p:nvPr/>
        </p:nvSpPr>
        <p:spPr>
          <a:xfrm>
            <a:off x="323528" y="5229200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Прямоугольник 112"/>
          <p:cNvSpPr/>
          <p:nvPr/>
        </p:nvSpPr>
        <p:spPr>
          <a:xfrm>
            <a:off x="7740352" y="0"/>
            <a:ext cx="1403648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3528" y="476672"/>
            <a:ext cx="5695950" cy="5084763"/>
            <a:chOff x="1712" y="3800"/>
            <a:chExt cx="8400" cy="8130"/>
          </a:xfrm>
        </p:grpSpPr>
        <p:sp>
          <p:nvSpPr>
            <p:cNvPr id="15448" name="Oval 4"/>
            <p:cNvSpPr>
              <a:spLocks noChangeArrowheads="1"/>
            </p:cNvSpPr>
            <p:nvPr/>
          </p:nvSpPr>
          <p:spPr bwMode="auto">
            <a:xfrm>
              <a:off x="4818" y="6389"/>
              <a:ext cx="2357" cy="15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712" y="3800"/>
              <a:ext cx="8400" cy="8130"/>
              <a:chOff x="1712" y="3800"/>
              <a:chExt cx="8400" cy="8130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1712" y="3800"/>
                <a:ext cx="8400" cy="6960"/>
                <a:chOff x="2421" y="4000"/>
                <a:chExt cx="8400" cy="6960"/>
              </a:xfrm>
            </p:grpSpPr>
            <p:sp>
              <p:nvSpPr>
                <p:cNvPr id="1545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1" y="4000"/>
                  <a:ext cx="8400" cy="6960"/>
                </a:xfrm>
                <a:custGeom>
                  <a:avLst/>
                  <a:gdLst>
                    <a:gd name="T0" fmla="*/ 4200 w 21600"/>
                    <a:gd name="T1" fmla="*/ 0 h 21600"/>
                    <a:gd name="T2" fmla="*/ 730 w 21600"/>
                    <a:gd name="T3" fmla="*/ 3514 h 21600"/>
                    <a:gd name="T4" fmla="*/ 4200 w 21600"/>
                    <a:gd name="T5" fmla="*/ 1209 h 21600"/>
                    <a:gd name="T6" fmla="*/ 7670 w 21600"/>
                    <a:gd name="T7" fmla="*/ 3514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84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3752" y="10882"/>
                      </a:moveTo>
                      <a:cubicBezTo>
                        <a:pt x="3752" y="10855"/>
                        <a:pt x="3752" y="10827"/>
                        <a:pt x="3752" y="10800"/>
                      </a:cubicBezTo>
                      <a:cubicBezTo>
                        <a:pt x="3752" y="6907"/>
                        <a:pt x="6907" y="3752"/>
                        <a:pt x="10800" y="3752"/>
                      </a:cubicBezTo>
                      <a:cubicBezTo>
                        <a:pt x="14692" y="3752"/>
                        <a:pt x="17848" y="6907"/>
                        <a:pt x="17848" y="10800"/>
                      </a:cubicBezTo>
                      <a:cubicBezTo>
                        <a:pt x="17848" y="10827"/>
                        <a:pt x="17847" y="10855"/>
                        <a:pt x="17847" y="10882"/>
                      </a:cubicBezTo>
                      <a:lnTo>
                        <a:pt x="21599" y="10927"/>
                      </a:lnTo>
                      <a:cubicBezTo>
                        <a:pt x="21599" y="10884"/>
                        <a:pt x="21600" y="10842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0842"/>
                        <a:pt x="0" y="10884"/>
                        <a:pt x="0" y="109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3861" y="4960"/>
                  <a:ext cx="5640" cy="4840"/>
                  <a:chOff x="3861" y="2268"/>
                  <a:chExt cx="5640" cy="4840"/>
                </a:xfrm>
              </p:grpSpPr>
              <p:sp>
                <p:nvSpPr>
                  <p:cNvPr id="15459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3861" y="2468"/>
                    <a:ext cx="5640" cy="4640"/>
                  </a:xfrm>
                  <a:custGeom>
                    <a:avLst/>
                    <a:gdLst>
                      <a:gd name="T0" fmla="*/ 2820 w 21600"/>
                      <a:gd name="T1" fmla="*/ 0 h 21600"/>
                      <a:gd name="T2" fmla="*/ 511 w 21600"/>
                      <a:gd name="T3" fmla="*/ 2343 h 21600"/>
                      <a:gd name="T4" fmla="*/ 2820 w 21600"/>
                      <a:gd name="T5" fmla="*/ 841 h 21600"/>
                      <a:gd name="T6" fmla="*/ 5129 w 21600"/>
                      <a:gd name="T7" fmla="*/ 2343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84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3913" y="10881"/>
                        </a:moveTo>
                        <a:cubicBezTo>
                          <a:pt x="3913" y="10854"/>
                          <a:pt x="3913" y="10827"/>
                          <a:pt x="3913" y="10800"/>
                        </a:cubicBezTo>
                        <a:cubicBezTo>
                          <a:pt x="3913" y="6996"/>
                          <a:pt x="6996" y="3913"/>
                          <a:pt x="10800" y="3913"/>
                        </a:cubicBezTo>
                        <a:cubicBezTo>
                          <a:pt x="14603" y="3913"/>
                          <a:pt x="17687" y="6996"/>
                          <a:pt x="17687" y="10800"/>
                        </a:cubicBezTo>
                        <a:cubicBezTo>
                          <a:pt x="17687" y="10827"/>
                          <a:pt x="17686" y="10854"/>
                          <a:pt x="17686" y="10881"/>
                        </a:cubicBezTo>
                        <a:lnTo>
                          <a:pt x="21599" y="10928"/>
                        </a:lnTo>
                        <a:cubicBezTo>
                          <a:pt x="21599" y="10885"/>
                          <a:pt x="21600" y="10842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42"/>
                          <a:pt x="0" y="10885"/>
                          <a:pt x="0" y="109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0" name="AutoShape 10"/>
                  <p:cNvSpPr>
                    <a:spLocks noChangeArrowheads="1"/>
                  </p:cNvSpPr>
                  <p:nvPr/>
                </p:nvSpPr>
                <p:spPr bwMode="auto">
                  <a:xfrm rot="-3182325">
                    <a:off x="4041" y="3408"/>
                    <a:ext cx="300" cy="420"/>
                  </a:xfrm>
                  <a:prstGeom prst="upDownArrow">
                    <a:avLst>
                      <a:gd name="adj1" fmla="val 50000"/>
                      <a:gd name="adj2" fmla="val 28000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1" name="AutoShape 11"/>
                  <p:cNvSpPr>
                    <a:spLocks noChangeArrowheads="1"/>
                  </p:cNvSpPr>
                  <p:nvPr/>
                </p:nvSpPr>
                <p:spPr bwMode="auto">
                  <a:xfrm rot="-3182325">
                    <a:off x="4881" y="3888"/>
                    <a:ext cx="300" cy="420"/>
                  </a:xfrm>
                  <a:prstGeom prst="upDownArrow">
                    <a:avLst>
                      <a:gd name="adj1" fmla="val 50000"/>
                      <a:gd name="adj2" fmla="val 28000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2" name="AutoShape 12"/>
                  <p:cNvSpPr>
                    <a:spLocks noChangeArrowheads="1"/>
                  </p:cNvSpPr>
                  <p:nvPr/>
                </p:nvSpPr>
                <p:spPr bwMode="auto">
                  <a:xfrm rot="-3182325">
                    <a:off x="5481" y="4368"/>
                    <a:ext cx="300" cy="420"/>
                  </a:xfrm>
                  <a:prstGeom prst="upDownArrow">
                    <a:avLst>
                      <a:gd name="adj1" fmla="val 50000"/>
                      <a:gd name="adj2" fmla="val 28000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3" name="AutoShape 13"/>
                  <p:cNvSpPr>
                    <a:spLocks noChangeArrowheads="1"/>
                  </p:cNvSpPr>
                  <p:nvPr/>
                </p:nvSpPr>
                <p:spPr bwMode="auto">
                  <a:xfrm rot="-7878236">
                    <a:off x="7605" y="4404"/>
                    <a:ext cx="319" cy="367"/>
                  </a:xfrm>
                  <a:prstGeom prst="upDownArrow">
                    <a:avLst>
                      <a:gd name="adj1" fmla="val 50000"/>
                      <a:gd name="adj2" fmla="val 23009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4" name="AutoShape 14"/>
                  <p:cNvSpPr>
                    <a:spLocks noChangeArrowheads="1"/>
                  </p:cNvSpPr>
                  <p:nvPr/>
                </p:nvSpPr>
                <p:spPr bwMode="auto">
                  <a:xfrm rot="-7878236">
                    <a:off x="8205" y="3804"/>
                    <a:ext cx="319" cy="367"/>
                  </a:xfrm>
                  <a:prstGeom prst="upDownArrow">
                    <a:avLst>
                      <a:gd name="adj1" fmla="val 50000"/>
                      <a:gd name="adj2" fmla="val 23009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5" name="AutoShape 15"/>
                  <p:cNvSpPr>
                    <a:spLocks noChangeArrowheads="1"/>
                  </p:cNvSpPr>
                  <p:nvPr/>
                </p:nvSpPr>
                <p:spPr bwMode="auto">
                  <a:xfrm rot="-7878236">
                    <a:off x="8805" y="3204"/>
                    <a:ext cx="319" cy="367"/>
                  </a:xfrm>
                  <a:prstGeom prst="upDownArrow">
                    <a:avLst>
                      <a:gd name="adj1" fmla="val 50000"/>
                      <a:gd name="adj2" fmla="val 23009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6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6501" y="3708"/>
                    <a:ext cx="360" cy="360"/>
                  </a:xfrm>
                  <a:prstGeom prst="upDownArrow">
                    <a:avLst>
                      <a:gd name="adj1" fmla="val 50000"/>
                      <a:gd name="adj2" fmla="val 20000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6501" y="2988"/>
                    <a:ext cx="360" cy="360"/>
                  </a:xfrm>
                  <a:prstGeom prst="upDownArrow">
                    <a:avLst>
                      <a:gd name="adj1" fmla="val 50000"/>
                      <a:gd name="adj2" fmla="val 20000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468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6501" y="2268"/>
                    <a:ext cx="360" cy="360"/>
                  </a:xfrm>
                  <a:prstGeom prst="upDownArrow">
                    <a:avLst>
                      <a:gd name="adj1" fmla="val 50000"/>
                      <a:gd name="adj2" fmla="val 20000"/>
                    </a:avLst>
                  </a:prstGeom>
                  <a:solidFill>
                    <a:srgbClr val="D8D8D8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15451" name="WordArt 19"/>
              <p:cNvSpPr>
                <a:spLocks noChangeArrowheads="1" noChangeShapeType="1" noTextEdit="1"/>
              </p:cNvSpPr>
              <p:nvPr/>
            </p:nvSpPr>
            <p:spPr bwMode="auto">
              <a:xfrm>
                <a:off x="3512" y="5268"/>
                <a:ext cx="4920" cy="4320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280036"/>
                  </a:avLst>
                </a:prstTxWarp>
              </a:bodyPr>
              <a:lstStyle/>
              <a:p>
                <a:pPr algn="ctr"/>
                <a:r>
                  <a:rPr lang="ru-RU" sz="20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"/>
                    <a:cs typeface="Arial"/>
                  </a:rPr>
                  <a:t>Методичні кабінети районних (міських) відділів (управлінь) освіти, ОТГ</a:t>
                </a:r>
              </a:p>
            </p:txBody>
          </p: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2013" y="4111"/>
                <a:ext cx="7719" cy="7819"/>
                <a:chOff x="1980" y="4031"/>
                <a:chExt cx="7864" cy="8067"/>
              </a:xfrm>
            </p:grpSpPr>
            <p:sp>
              <p:nvSpPr>
                <p:cNvPr id="15455" name="WordArt 2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980" y="4031"/>
                  <a:ext cx="7864" cy="8067"/>
                </a:xfrm>
                <a:prstGeom prst="rect">
                  <a:avLst/>
                </a:prstGeom>
              </p:spPr>
              <p:txBody>
                <a:bodyPr spcFirstLastPara="1" wrap="none" fromWordArt="1">
                  <a:prstTxWarp prst="textArchUp">
                    <a:avLst>
                      <a:gd name="adj" fmla="val 11522572"/>
                    </a:avLst>
                  </a:prstTxWarp>
                </a:bodyPr>
                <a:lstStyle/>
                <a:p>
                  <a:pPr algn="ctr"/>
                  <a:r>
                    <a:rPr lang="ru-RU" sz="9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cs typeface="Arial"/>
                    </a:rPr>
                    <a:t>НАВЧАЛЬНО-МЕТОДИЧНІ ВІДДІЛЛИ ПІСЛЯДИПЛОМНОЇ ОСВІТИ</a:t>
                  </a:r>
                </a:p>
              </p:txBody>
            </p:sp>
            <p:sp>
              <p:nvSpPr>
                <p:cNvPr id="15456" name="WordArt 2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432" y="4422"/>
                  <a:ext cx="6960" cy="6720"/>
                </a:xfrm>
                <a:prstGeom prst="rect">
                  <a:avLst/>
                </a:prstGeom>
              </p:spPr>
              <p:txBody>
                <a:bodyPr spcFirstLastPara="1" wrap="none" fromWordArt="1">
                  <a:prstTxWarp prst="textArchUp">
                    <a:avLst>
                      <a:gd name="adj" fmla="val 11422060"/>
                    </a:avLst>
                  </a:prstTxWarp>
                </a:bodyPr>
                <a:lstStyle/>
                <a:p>
                  <a:pPr algn="ctr"/>
                  <a:r>
                    <a:rPr lang="ru-RU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cs typeface="Arial"/>
                    </a:rPr>
                    <a:t>обласних інститутів післядипломної педагогічної освіти</a:t>
                  </a:r>
                </a:p>
              </p:txBody>
            </p:sp>
          </p:grpSp>
          <p:sp>
            <p:nvSpPr>
              <p:cNvPr id="15453" name="WordArt 2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482" y="6086"/>
                <a:ext cx="3000" cy="2280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4"/>
                  </a:avLst>
                </a:prstTxWarp>
              </a:bodyPr>
              <a:lstStyle/>
              <a:p>
                <a:pPr algn="ctr"/>
                <a:r>
                  <a:rPr lang="ru-RU" sz="1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"/>
                    <a:cs typeface="Arial"/>
                  </a:rPr>
                  <a:t>Предметні методичні об’єднання учителів</a:t>
                </a:r>
              </a:p>
            </p:txBody>
          </p:sp>
          <p:sp>
            <p:nvSpPr>
              <p:cNvPr id="15454" name="Rectangle 24"/>
              <p:cNvSpPr>
                <a:spLocks noChangeArrowheads="1"/>
              </p:cNvSpPr>
              <p:nvPr/>
            </p:nvSpPr>
            <p:spPr bwMode="auto">
              <a:xfrm>
                <a:off x="4962" y="6502"/>
                <a:ext cx="2040" cy="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36000" rIns="36000" bIns="36000"/>
              <a:lstStyle/>
              <a:p>
                <a:pPr algn="ctr"/>
                <a:r>
                  <a:rPr lang="ru-RU" sz="900" b="1"/>
                  <a:t>Методична</a:t>
                </a:r>
              </a:p>
              <a:p>
                <a:pPr algn="ctr"/>
                <a:r>
                  <a:rPr lang="ru-RU" sz="900" b="1"/>
                  <a:t>служба </a:t>
                </a:r>
                <a:r>
                  <a:rPr lang="uk-UA" sz="900" b="1"/>
                  <a:t>                    </a:t>
                </a:r>
                <a:r>
                  <a:rPr lang="ru-RU" sz="900" b="1"/>
                  <a:t>району</a:t>
                </a:r>
                <a:r>
                  <a:rPr lang="uk-UA" sz="900" b="1"/>
                  <a:t>, міста, отг, </a:t>
                </a:r>
                <a:r>
                  <a:rPr lang="ru-RU" sz="900" b="1"/>
                  <a:t>області</a:t>
                </a:r>
                <a:endParaRPr lang="ru-RU"/>
              </a:p>
            </p:txBody>
          </p:sp>
        </p:grp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23528" y="2753544"/>
            <a:ext cx="5616575" cy="4104456"/>
            <a:chOff x="3038" y="9091"/>
            <a:chExt cx="9000" cy="7399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3038" y="10775"/>
              <a:ext cx="9000" cy="5715"/>
              <a:chOff x="2061" y="9040"/>
              <a:chExt cx="9000" cy="5715"/>
            </a:xfrm>
          </p:grpSpPr>
          <p:grpSp>
            <p:nvGrpSpPr>
              <p:cNvPr id="9" name="Group 27"/>
              <p:cNvGrpSpPr>
                <a:grpSpLocks/>
              </p:cNvGrpSpPr>
              <p:nvPr/>
            </p:nvGrpSpPr>
            <p:grpSpPr bwMode="auto">
              <a:xfrm>
                <a:off x="2181" y="9040"/>
                <a:ext cx="8520" cy="2040"/>
                <a:chOff x="2301" y="5104"/>
                <a:chExt cx="8400" cy="2040"/>
              </a:xfrm>
            </p:grpSpPr>
            <p:sp>
              <p:nvSpPr>
                <p:cNvPr id="37916" name="Rectangle 28"/>
                <p:cNvSpPr>
                  <a:spLocks noChangeArrowheads="1"/>
                </p:cNvSpPr>
                <p:nvPr/>
              </p:nvSpPr>
              <p:spPr bwMode="auto">
                <a:xfrm>
                  <a:off x="23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Випереджально-прогностичний</a:t>
                  </a:r>
                  <a:endParaRPr lang="ru-RU" dirty="0"/>
                </a:p>
              </p:txBody>
            </p:sp>
            <p:sp>
              <p:nvSpPr>
                <p:cNvPr id="37917" name="Rectangle 29"/>
                <p:cNvSpPr>
                  <a:spLocks noChangeArrowheads="1"/>
                </p:cNvSpPr>
                <p:nvPr/>
              </p:nvSpPr>
              <p:spPr bwMode="auto">
                <a:xfrm>
                  <a:off x="29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endParaRPr lang="uk-UA" sz="200" dirty="0">
                    <a:latin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Відновлювальний</a:t>
                  </a:r>
                  <a:endParaRPr lang="ru-RU" sz="1000" dirty="0">
                    <a:latin typeface="Times New Roman" pitchFamily="18" charset="0"/>
                  </a:endParaRPr>
                </a:p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37918" name="Rectangle 30"/>
                <p:cNvSpPr>
                  <a:spLocks noChangeArrowheads="1"/>
                </p:cNvSpPr>
                <p:nvPr/>
              </p:nvSpPr>
              <p:spPr bwMode="auto">
                <a:xfrm>
                  <a:off x="35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endParaRPr lang="uk-UA" sz="200" dirty="0">
                    <a:latin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Компесаторний</a:t>
                  </a:r>
                  <a:endParaRPr lang="ru-RU" dirty="0"/>
                </a:p>
              </p:txBody>
            </p:sp>
            <p:sp>
              <p:nvSpPr>
                <p:cNvPr id="37919" name="Rectangle 31"/>
                <p:cNvSpPr>
                  <a:spLocks noChangeArrowheads="1"/>
                </p:cNvSpPr>
                <p:nvPr/>
              </p:nvSpPr>
              <p:spPr bwMode="auto">
                <a:xfrm>
                  <a:off x="53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uk-UA" sz="200" dirty="0">
                      <a:latin typeface="Times New Roman" pitchFamily="18" charset="0"/>
                    </a:rPr>
                    <a:t>  </a:t>
                  </a:r>
                </a:p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Діагностичний</a:t>
                  </a:r>
                  <a:endParaRPr lang="ru-RU" dirty="0"/>
                </a:p>
              </p:txBody>
            </p:sp>
            <p:sp>
              <p:nvSpPr>
                <p:cNvPr id="37920" name="Rectangle 32"/>
                <p:cNvSpPr>
                  <a:spLocks noChangeArrowheads="1"/>
                </p:cNvSpPr>
                <p:nvPr/>
              </p:nvSpPr>
              <p:spPr bwMode="auto">
                <a:xfrm>
                  <a:off x="47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endParaRPr lang="ru-RU" sz="200" dirty="0">
                    <a:latin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Трансформаційний</a:t>
                  </a:r>
                  <a:endParaRPr lang="ru-RU" dirty="0"/>
                </a:p>
              </p:txBody>
            </p:sp>
            <p:sp>
              <p:nvSpPr>
                <p:cNvPr id="37921" name="Rectangle 33"/>
                <p:cNvSpPr>
                  <a:spLocks noChangeArrowheads="1"/>
                </p:cNvSpPr>
                <p:nvPr/>
              </p:nvSpPr>
              <p:spPr bwMode="auto">
                <a:xfrm>
                  <a:off x="41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Інформаційно-коригуючий</a:t>
                  </a:r>
                  <a:endParaRPr lang="ru-RU" dirty="0"/>
                </a:p>
              </p:txBody>
            </p:sp>
            <p:sp>
              <p:nvSpPr>
                <p:cNvPr id="37922" name="Rectangle 34"/>
                <p:cNvSpPr>
                  <a:spLocks noChangeArrowheads="1"/>
                </p:cNvSpPr>
                <p:nvPr/>
              </p:nvSpPr>
              <p:spPr bwMode="auto">
                <a:xfrm>
                  <a:off x="59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endParaRPr lang="ru-RU" sz="200" dirty="0">
                    <a:latin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Моделюючий</a:t>
                  </a:r>
                  <a:endParaRPr lang="ru-RU" dirty="0"/>
                </a:p>
              </p:txBody>
            </p:sp>
            <p:sp>
              <p:nvSpPr>
                <p:cNvPr id="37923" name="Rectangle 35"/>
                <p:cNvSpPr>
                  <a:spLocks noChangeArrowheads="1"/>
                </p:cNvSpPr>
                <p:nvPr/>
              </p:nvSpPr>
              <p:spPr bwMode="auto">
                <a:xfrm>
                  <a:off x="65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Інформаційно-аналітичний</a:t>
                  </a:r>
                  <a:endParaRPr lang="ru-RU" sz="1000" dirty="0">
                    <a:latin typeface="Times New Roman" pitchFamily="18" charset="0"/>
                  </a:endParaRPr>
                </a:p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37924" name="Rectangle 36"/>
                <p:cNvSpPr>
                  <a:spLocks noChangeArrowheads="1"/>
                </p:cNvSpPr>
                <p:nvPr/>
              </p:nvSpPr>
              <p:spPr bwMode="auto">
                <a:xfrm>
                  <a:off x="71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Організаційно-координаційний</a:t>
                  </a:r>
                  <a:endParaRPr lang="ru-RU" sz="1000" dirty="0">
                    <a:latin typeface="Times New Roman" pitchFamily="18" charset="0"/>
                  </a:endParaRPr>
                </a:p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37925" name="Rectangle 37"/>
                <p:cNvSpPr>
                  <a:spLocks noChangeArrowheads="1"/>
                </p:cNvSpPr>
                <p:nvPr/>
              </p:nvSpPr>
              <p:spPr bwMode="auto">
                <a:xfrm>
                  <a:off x="101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Моніторингово-маркетинговий</a:t>
                  </a:r>
                  <a:endParaRPr lang="ru-RU" sz="1000" dirty="0">
                    <a:latin typeface="Times New Roman" pitchFamily="18" charset="0"/>
                  </a:endParaRPr>
                </a:p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37926" name="Rectangle 38"/>
                <p:cNvSpPr>
                  <a:spLocks noChangeArrowheads="1"/>
                </p:cNvSpPr>
                <p:nvPr/>
              </p:nvSpPr>
              <p:spPr bwMode="auto">
                <a:xfrm>
                  <a:off x="95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Плануючо-контролюючий</a:t>
                  </a:r>
                  <a:endParaRPr lang="ru-RU" sz="1000" dirty="0">
                    <a:latin typeface="Times New Roman" pitchFamily="18" charset="0"/>
                  </a:endParaRPr>
                </a:p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37927" name="Rectangle 39"/>
                <p:cNvSpPr>
                  <a:spLocks noChangeArrowheads="1"/>
                </p:cNvSpPr>
                <p:nvPr/>
              </p:nvSpPr>
              <p:spPr bwMode="auto">
                <a:xfrm>
                  <a:off x="77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Науково</a:t>
                  </a:r>
                  <a:r>
                    <a:rPr lang="ru-RU" sz="1000" dirty="0">
                      <a:latin typeface="Times New Roman" pitchFamily="18" charset="0"/>
                    </a:rPr>
                    <a:t>-</a:t>
                  </a:r>
                  <a:r>
                    <a:rPr lang="uk-UA" sz="1000" dirty="0">
                      <a:latin typeface="Times New Roman" pitchFamily="18" charset="0"/>
                    </a:rPr>
                    <a:t>дослідний</a:t>
                  </a:r>
                </a:p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37928" name="Rectangle 40"/>
                <p:cNvSpPr>
                  <a:spLocks noChangeArrowheads="1"/>
                </p:cNvSpPr>
                <p:nvPr/>
              </p:nvSpPr>
              <p:spPr bwMode="auto">
                <a:xfrm>
                  <a:off x="83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Навчально-методичний</a:t>
                  </a:r>
                  <a:endParaRPr lang="ru-RU" sz="1000" dirty="0">
                    <a:latin typeface="Times New Roman" pitchFamily="18" charset="0"/>
                  </a:endParaRPr>
                </a:p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37929" name="Rectangle 41"/>
                <p:cNvSpPr>
                  <a:spLocks noChangeArrowheads="1"/>
                </p:cNvSpPr>
                <p:nvPr/>
              </p:nvSpPr>
              <p:spPr bwMode="auto">
                <a:xfrm>
                  <a:off x="8901" y="5104"/>
                  <a:ext cx="600" cy="2040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lIns="36000" tIns="36000" rIns="36000" bIns="36000"/>
                <a:lstStyle/>
                <a:p>
                  <a:pPr algn="ctr">
                    <a:spcAft>
                      <a:spcPts val="1000"/>
                    </a:spcAft>
                    <a:defRPr/>
                  </a:pPr>
                  <a:endParaRPr lang="ru-RU" sz="200" dirty="0">
                    <a:latin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  <a:defRPr/>
                  </a:pPr>
                  <a:r>
                    <a:rPr lang="ru-RU" sz="1000" dirty="0" err="1">
                      <a:latin typeface="Times New Roman" pitchFamily="18" charset="0"/>
                    </a:rPr>
                    <a:t>Видавничий</a:t>
                  </a:r>
                  <a:endParaRPr lang="ru-RU" dirty="0"/>
                </a:p>
              </p:txBody>
            </p:sp>
          </p:grpSp>
          <p:grpSp>
            <p:nvGrpSpPr>
              <p:cNvPr id="10" name="Group 42"/>
              <p:cNvGrpSpPr>
                <a:grpSpLocks/>
              </p:cNvGrpSpPr>
              <p:nvPr/>
            </p:nvGrpSpPr>
            <p:grpSpPr bwMode="auto">
              <a:xfrm>
                <a:off x="2061" y="11081"/>
                <a:ext cx="9000" cy="3674"/>
                <a:chOff x="2061" y="11081"/>
                <a:chExt cx="9000" cy="3674"/>
              </a:xfrm>
            </p:grpSpPr>
            <p:grpSp>
              <p:nvGrpSpPr>
                <p:cNvPr id="11" name="Group 43"/>
                <p:cNvGrpSpPr>
                  <a:grpSpLocks/>
                </p:cNvGrpSpPr>
                <p:nvPr/>
              </p:nvGrpSpPr>
              <p:grpSpPr bwMode="auto">
                <a:xfrm>
                  <a:off x="2061" y="11081"/>
                  <a:ext cx="9000" cy="3674"/>
                  <a:chOff x="2061" y="11081"/>
                  <a:chExt cx="9000" cy="3674"/>
                </a:xfrm>
              </p:grpSpPr>
              <p:grpSp>
                <p:nvGrpSpPr>
                  <p:cNvPr id="12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2061" y="11081"/>
                    <a:ext cx="9000" cy="3674"/>
                    <a:chOff x="2061" y="11081"/>
                    <a:chExt cx="9000" cy="3674"/>
                  </a:xfrm>
                </p:grpSpPr>
                <p:grpSp>
                  <p:nvGrpSpPr>
                    <p:cNvPr id="13" name="Group 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1" y="11081"/>
                      <a:ext cx="9000" cy="3674"/>
                      <a:chOff x="2061" y="11081"/>
                      <a:chExt cx="9000" cy="3674"/>
                    </a:xfrm>
                  </p:grpSpPr>
                  <p:grpSp>
                    <p:nvGrpSpPr>
                      <p:cNvPr id="14" name="Group 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61" y="11081"/>
                        <a:ext cx="9000" cy="3674"/>
                        <a:chOff x="2061" y="11081"/>
                        <a:chExt cx="9000" cy="3674"/>
                      </a:xfrm>
                    </p:grpSpPr>
                    <p:grpSp>
                      <p:nvGrpSpPr>
                        <p:cNvPr id="15" name="Group 4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61" y="11081"/>
                          <a:ext cx="8760" cy="3674"/>
                          <a:chOff x="2061" y="12245"/>
                          <a:chExt cx="8760" cy="3674"/>
                        </a:xfrm>
                      </p:grpSpPr>
                      <p:grpSp>
                        <p:nvGrpSpPr>
                          <p:cNvPr id="16" name="Group 4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638" y="12245"/>
                            <a:ext cx="863" cy="3659"/>
                            <a:chOff x="2638" y="12245"/>
                            <a:chExt cx="863" cy="3659"/>
                          </a:xfrm>
                        </p:grpSpPr>
                        <p:sp>
                          <p:nvSpPr>
                            <p:cNvPr id="15432" name="AutoShape 4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661" y="12245"/>
                              <a:ext cx="840" cy="3659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33" name="Rectangle 5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638" y="14397"/>
                              <a:ext cx="840" cy="13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семінар,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експрес-навчання, майстер-клас, перепідго-товка</a:t>
                              </a:r>
                            </a:p>
                            <a:p>
                              <a:endParaRPr lang="ru-RU"/>
                            </a:p>
                          </p:txBody>
                        </p:sp>
                      </p:grpSp>
                      <p:grpSp>
                        <p:nvGrpSpPr>
                          <p:cNvPr id="17" name="Group 5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061" y="12245"/>
                            <a:ext cx="960" cy="1800"/>
                            <a:chOff x="2061" y="7744"/>
                            <a:chExt cx="960" cy="1800"/>
                          </a:xfrm>
                        </p:grpSpPr>
                        <p:sp>
                          <p:nvSpPr>
                            <p:cNvPr id="15430" name="AutoShape 5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061" y="7744"/>
                              <a:ext cx="840" cy="1800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31" name="Rectangle 5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061" y="8694"/>
                              <a:ext cx="960" cy="7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>
                                <a:spcAft>
                                  <a:spcPts val="1000"/>
                                </a:spcAft>
                              </a:pPr>
                              <a:r>
                                <a:rPr lang="ru-RU" sz="700">
                                  <a:latin typeface="Times New Roman" pitchFamily="18" charset="0"/>
                                </a:rPr>
                                <a:t>школа молодого управлінця</a:t>
                              </a:r>
                              <a:endParaRPr lang="ru-RU"/>
                            </a:p>
                          </p:txBody>
                        </p:sp>
                      </p:grpSp>
                      <p:sp>
                        <p:nvSpPr>
                          <p:cNvPr id="15402" name="AutoShape 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07" y="12260"/>
                            <a:ext cx="840" cy="18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5403" name="AutoShape 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181" y="12245"/>
                            <a:ext cx="840" cy="18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grpSp>
                        <p:nvGrpSpPr>
                          <p:cNvPr id="18" name="Group 5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261" y="12245"/>
                            <a:ext cx="1029" cy="1800"/>
                            <a:chOff x="3261" y="7744"/>
                            <a:chExt cx="1029" cy="1800"/>
                          </a:xfrm>
                        </p:grpSpPr>
                        <p:sp>
                          <p:nvSpPr>
                            <p:cNvPr id="15428" name="AutoShape 5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261" y="7744"/>
                              <a:ext cx="840" cy="1800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29" name="Rectangle 5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330" y="8694"/>
                              <a:ext cx="960" cy="7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>
                                <a:spcAft>
                                  <a:spcPts val="1000"/>
                                </a:spcAft>
                              </a:pPr>
                              <a:r>
                                <a:rPr lang="ru-RU" sz="700">
                                  <a:latin typeface="Times New Roman" pitchFamily="18" charset="0"/>
                                </a:rPr>
                                <a:t>школа молодого вчителя</a:t>
                              </a:r>
                              <a:endParaRPr lang="ru-RU"/>
                            </a:p>
                          </p:txBody>
                        </p:sp>
                      </p:grpSp>
                      <p:grpSp>
                        <p:nvGrpSpPr>
                          <p:cNvPr id="19" name="Group 5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369" y="12245"/>
                            <a:ext cx="960" cy="1800"/>
                            <a:chOff x="4369" y="7744"/>
                            <a:chExt cx="960" cy="1800"/>
                          </a:xfrm>
                        </p:grpSpPr>
                        <p:sp>
                          <p:nvSpPr>
                            <p:cNvPr id="15426" name="AutoShape 6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461" y="7744"/>
                              <a:ext cx="840" cy="1800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27" name="Rectangle 6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369" y="8561"/>
                              <a:ext cx="960" cy="7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мето-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дичний</a:t>
                              </a:r>
                              <a:endParaRPr lang="uk-UA" sz="700">
                                <a:latin typeface="Times New Roman" pitchFamily="18" charset="0"/>
                              </a:endParaRPr>
                            </a:p>
                            <a:p>
                              <a:pPr algn="ctr">
                                <a:spcAft>
                                  <a:spcPts val="1000"/>
                                </a:spcAft>
                              </a:pPr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порадник</a:t>
                              </a:r>
                              <a:endParaRPr lang="ru-RU"/>
                            </a:p>
                          </p:txBody>
                        </p:sp>
                      </p:grpSp>
                      <p:sp>
                        <p:nvSpPr>
                          <p:cNvPr id="15406" name="AutoShape 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61" y="12245"/>
                            <a:ext cx="840" cy="18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5407" name="AutoShape 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61" y="12245"/>
                            <a:ext cx="840" cy="3659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grpSp>
                        <p:nvGrpSpPr>
                          <p:cNvPr id="20" name="Group 6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967" y="12245"/>
                            <a:ext cx="1080" cy="3659"/>
                            <a:chOff x="4967" y="12245"/>
                            <a:chExt cx="1080" cy="3659"/>
                          </a:xfrm>
                        </p:grpSpPr>
                        <p:sp>
                          <p:nvSpPr>
                            <p:cNvPr id="15424" name="AutoShape 6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061" y="12245"/>
                              <a:ext cx="840" cy="3659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25" name="Rectangle 6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967" y="14647"/>
                              <a:ext cx="1080" cy="108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endParaRPr lang="ru-RU" sz="1000">
                                <a:latin typeface="Times New Roman" pitchFamily="18" charset="0"/>
                              </a:endParaRP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професій-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ний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конкурс,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атестація</a:t>
                              </a:r>
                              <a:endParaRPr lang="ru-RU"/>
                            </a:p>
                          </p:txBody>
                        </p:sp>
                      </p:grpSp>
                      <p:grpSp>
                        <p:nvGrpSpPr>
                          <p:cNvPr id="21" name="Group 6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984" y="12245"/>
                            <a:ext cx="1440" cy="3659"/>
                            <a:chOff x="5984" y="12245"/>
                            <a:chExt cx="1440" cy="3659"/>
                          </a:xfrm>
                        </p:grpSpPr>
                        <p:sp>
                          <p:nvSpPr>
                            <p:cNvPr id="15422" name="AutoShape 6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261" y="12245"/>
                              <a:ext cx="960" cy="3659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23" name="Rectangle 6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984" y="14798"/>
                              <a:ext cx="1440" cy="84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/>
                              <a:r>
                                <a:rPr lang="ru-RU" sz="700" dirty="0">
                                  <a:latin typeface="Times New Roman" pitchFamily="18" charset="0"/>
                                </a:rPr>
                                <a:t>школа</a:t>
                              </a:r>
                            </a:p>
                            <a:p>
                              <a:pPr algn="ctr"/>
                              <a:r>
                                <a:rPr lang="ru-RU" sz="700" dirty="0">
                                  <a:latin typeface="Times New Roman" pitchFamily="18" charset="0"/>
                                </a:rPr>
                                <a:t>передового</a:t>
                              </a:r>
                            </a:p>
                            <a:p>
                              <a:pPr algn="ctr"/>
                              <a:r>
                                <a:rPr lang="ru-RU" sz="700" dirty="0" err="1">
                                  <a:latin typeface="Times New Roman" pitchFamily="18" charset="0"/>
                                </a:rPr>
                                <a:t>педагогічного</a:t>
                              </a:r>
                              <a:r>
                                <a:rPr lang="ru-RU" sz="700" dirty="0">
                                  <a:latin typeface="Times New Roman" pitchFamily="18" charset="0"/>
                                </a:rPr>
                                <a:t> </a:t>
                              </a:r>
                            </a:p>
                            <a:p>
                              <a:pPr algn="ctr">
                                <a:spcAft>
                                  <a:spcPts val="1000"/>
                                </a:spcAft>
                              </a:pPr>
                              <a:r>
                                <a:rPr lang="ru-RU" sz="700" dirty="0" err="1">
                                  <a:latin typeface="Times New Roman" pitchFamily="18" charset="0"/>
                                </a:rPr>
                                <a:t>досвіду</a:t>
                              </a:r>
                              <a:endParaRPr lang="ru-RU" dirty="0"/>
                            </a:p>
                          </p:txBody>
                        </p:sp>
                      </p:grpSp>
                      <p:grpSp>
                        <p:nvGrpSpPr>
                          <p:cNvPr id="22" name="Group 7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253" y="12245"/>
                            <a:ext cx="1320" cy="3659"/>
                            <a:chOff x="7253" y="12245"/>
                            <a:chExt cx="1320" cy="3659"/>
                          </a:xfrm>
                        </p:grpSpPr>
                        <p:sp>
                          <p:nvSpPr>
                            <p:cNvPr id="15420" name="AutoShape 7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581" y="12245"/>
                              <a:ext cx="840" cy="3659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21" name="Rectangle 7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253" y="14531"/>
                              <a:ext cx="1320" cy="13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опорна 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школа,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творча 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група,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творча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лабораторія</a:t>
                              </a:r>
                              <a:endParaRPr lang="ru-RU"/>
                            </a:p>
                          </p:txBody>
                        </p:sp>
                      </p:grpSp>
                      <p:grpSp>
                        <p:nvGrpSpPr>
                          <p:cNvPr id="23" name="Group 7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8638" y="12245"/>
                            <a:ext cx="1080" cy="3659"/>
                            <a:chOff x="8638" y="12245"/>
                            <a:chExt cx="1080" cy="3659"/>
                          </a:xfrm>
                        </p:grpSpPr>
                        <p:sp>
                          <p:nvSpPr>
                            <p:cNvPr id="15418" name="AutoShape 7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8781" y="12245"/>
                              <a:ext cx="840" cy="3659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19" name="Rectangle 7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8638" y="15065"/>
                              <a:ext cx="1080" cy="7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редагування,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друк,</a:t>
                              </a:r>
                            </a:p>
                            <a:p>
                              <a:pPr algn="ctr">
                                <a:spcAft>
                                  <a:spcPts val="1000"/>
                                </a:spcAft>
                              </a:pPr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видавництво</a:t>
                              </a:r>
                              <a:endParaRPr lang="ru-RU"/>
                            </a:p>
                          </p:txBody>
                        </p:sp>
                      </p:grpSp>
                      <p:grpSp>
                        <p:nvGrpSpPr>
                          <p:cNvPr id="24" name="Group 7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9907" y="12245"/>
                            <a:ext cx="914" cy="3674"/>
                            <a:chOff x="9907" y="12245"/>
                            <a:chExt cx="914" cy="3674"/>
                          </a:xfrm>
                        </p:grpSpPr>
                        <p:sp>
                          <p:nvSpPr>
                            <p:cNvPr id="15416" name="AutoShape 7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9981" y="12245"/>
                              <a:ext cx="840" cy="3674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17" name="Rectangle 7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9907" y="14130"/>
                              <a:ext cx="840" cy="144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>
                                <a:spcAft>
                                  <a:spcPts val="1000"/>
                                </a:spcAft>
                              </a:pPr>
                              <a:endParaRPr lang="ru-RU" sz="600">
                                <a:latin typeface="Times New Roman" pitchFamily="18" charset="0"/>
                              </a:endParaRPr>
                            </a:p>
                            <a:p>
                              <a:pPr algn="ctr"/>
                              <a:endParaRPr lang="ru-RU" sz="800">
                                <a:latin typeface="Times New Roman" pitchFamily="18" charset="0"/>
                              </a:endParaRPr>
                            </a:p>
                            <a:p>
                              <a:pPr algn="ctr"/>
                              <a:r>
                                <a:rPr lang="uk-UA" sz="700">
                                  <a:latin typeface="Times New Roman" pitchFamily="18" charset="0"/>
                                </a:rPr>
                                <a:t>ЗНО, </a:t>
                              </a:r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олімпіади, турніри,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учнівські</a:t>
                              </a:r>
                            </a:p>
                            <a:p>
                              <a:pPr algn="ctr"/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конкурси</a:t>
                              </a:r>
                              <a:endParaRPr lang="ru-RU"/>
                            </a:p>
                          </p:txBody>
                        </p:sp>
                      </p:grpSp>
                      <p:grpSp>
                        <p:nvGrpSpPr>
                          <p:cNvPr id="25" name="Group 7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9381" y="12245"/>
                            <a:ext cx="960" cy="1800"/>
                            <a:chOff x="9381" y="7744"/>
                            <a:chExt cx="960" cy="1800"/>
                          </a:xfrm>
                        </p:grpSpPr>
                        <p:sp>
                          <p:nvSpPr>
                            <p:cNvPr id="15414" name="AutoShape 8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9381" y="7744"/>
                              <a:ext cx="840" cy="1800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FF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15415" name="Rectangle 8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9381" y="8824"/>
                              <a:ext cx="960" cy="7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lIns="36000" tIns="36000" rIns="36000" bIns="36000"/>
                            <a:lstStyle/>
                            <a:p>
                              <a:pPr algn="ctr">
                                <a:spcAft>
                                  <a:spcPts val="1000"/>
                                </a:spcAft>
                              </a:pPr>
                              <a:r>
                                <a:rPr lang="ru-RU" sz="700">
                                  <a:latin typeface="Times New Roman" pitchFamily="18" charset="0"/>
                                </a:rPr>
                                <a:t>нарада</a:t>
                              </a:r>
                              <a:endParaRPr lang="ru-RU" sz="1100">
                                <a:latin typeface="Times New Roman" pitchFamily="18" charset="0"/>
                              </a:endParaRPr>
                            </a:p>
                            <a:p>
                              <a:pPr algn="ctr">
                                <a:spcAft>
                                  <a:spcPts val="1000"/>
                                </a:spcAft>
                              </a:pPr>
                              <a:endParaRPr lang="uk-UA" sz="300">
                                <a:latin typeface="Times New Roman" pitchFamily="18" charset="0"/>
                              </a:endParaRPr>
                            </a:p>
                            <a:p>
                              <a:endParaRPr lang="ru-RU"/>
                            </a:p>
                          </p:txBody>
                        </p:sp>
                      </p:grpSp>
                    </p:grpSp>
                    <p:sp>
                      <p:nvSpPr>
                        <p:cNvPr id="15399" name="WordArt 82"/>
                        <p:cNvSpPr>
                          <a:spLocks noChangeArrowheads="1" noChangeShapeType="1" noTextEdit="1"/>
                        </p:cNvSpPr>
                        <p:nvPr/>
                      </p:nvSpPr>
                      <p:spPr bwMode="auto">
                        <a:xfrm>
                          <a:off x="2061" y="12940"/>
                          <a:ext cx="9000" cy="681"/>
                        </a:xfrm>
                        <a:prstGeom prst="rect">
                          <a:avLst/>
                        </a:prstGeom>
                      </p:spPr>
                      <p:txBody>
                        <a:bodyPr wrap="none" fromWordArt="1">
                          <a:prstTxWarp prst="textPlain">
                            <a:avLst>
                              <a:gd name="adj" fmla="val 47620"/>
                            </a:avLst>
                          </a:prstTxWarp>
                          <a:scene3d>
                            <a:camera prst="legacyPerspectiveTopLeft"/>
                            <a:lightRig rig="legacyNormal3" dir="r"/>
                          </a:scene3d>
                          <a:sp3d extrusionH="201600" prstMaterial="legacyMetal">
                            <a:extrusionClr>
                              <a:srgbClr val="FFFFFF"/>
                            </a:extrusionClr>
                          </a:sp3d>
                        </a:bodyPr>
                        <a:lstStyle/>
                        <a:p>
                          <a:pPr algn="ctr"/>
                          <a:r>
                            <a:rPr lang="ru-RU" sz="2000" kern="10">
                              <a:ln w="9525">
                                <a:round/>
                                <a:headEnd/>
                                <a:tailEnd/>
                              </a:ln>
                              <a:gradFill rotWithShape="1">
                                <a:gsLst>
                                  <a:gs pos="0">
                                    <a:srgbClr val="CBCBCB"/>
                                  </a:gs>
                                  <a:gs pos="13000">
                                    <a:srgbClr val="5F5F5F"/>
                                  </a:gs>
                                  <a:gs pos="21001">
                                    <a:srgbClr val="5F5F5F"/>
                                  </a:gs>
                                  <a:gs pos="63000">
                                    <a:srgbClr val="FFFFFF"/>
                                  </a:gs>
                                  <a:gs pos="67000">
                                    <a:srgbClr val="B2B2B2"/>
                                  </a:gs>
                                  <a:gs pos="69000">
                                    <a:srgbClr val="292929"/>
                                  </a:gs>
                                  <a:gs pos="82001">
                                    <a:srgbClr val="777777"/>
                                  </a:gs>
                                  <a:gs pos="100000">
                                    <a:srgbClr val="EAEAEA"/>
                                  </a:gs>
                                </a:gsLst>
                                <a:lin ang="5400000" scaled="1"/>
                              </a:gradFill>
                              <a:latin typeface="Times New Roman"/>
                              <a:cs typeface="Times New Roman"/>
                            </a:rPr>
                            <a:t>ФОРМИ</a:t>
                          </a:r>
                        </a:p>
                        <a:p>
                          <a:pPr algn="ctr"/>
                          <a:r>
                            <a:rPr lang="ru-RU" sz="2000" kern="10">
                              <a:ln w="9525">
                                <a:round/>
                                <a:headEnd/>
                                <a:tailEnd/>
                              </a:ln>
                              <a:gradFill rotWithShape="1">
                                <a:gsLst>
                                  <a:gs pos="0">
                                    <a:srgbClr val="CBCBCB"/>
                                  </a:gs>
                                  <a:gs pos="13000">
                                    <a:srgbClr val="5F5F5F"/>
                                  </a:gs>
                                  <a:gs pos="21001">
                                    <a:srgbClr val="5F5F5F"/>
                                  </a:gs>
                                  <a:gs pos="63000">
                                    <a:srgbClr val="FFFFFF"/>
                                  </a:gs>
                                  <a:gs pos="67000">
                                    <a:srgbClr val="B2B2B2"/>
                                  </a:gs>
                                  <a:gs pos="69000">
                                    <a:srgbClr val="292929"/>
                                  </a:gs>
                                  <a:gs pos="82001">
                                    <a:srgbClr val="777777"/>
                                  </a:gs>
                                  <a:gs pos="100000">
                                    <a:srgbClr val="EAEAEA"/>
                                  </a:gs>
                                </a:gsLst>
                                <a:lin ang="5400000" scaled="1"/>
                              </a:gradFill>
                              <a:latin typeface="Times New Roman"/>
                              <a:cs typeface="Times New Roman"/>
                            </a:rPr>
                            <a:t>РОБОТИ</a:t>
                          </a:r>
                        </a:p>
                      </p:txBody>
                    </p:sp>
                  </p:grpSp>
                  <p:sp>
                    <p:nvSpPr>
                      <p:cNvPr id="15397" name="Rectangle 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38" y="12165"/>
                        <a:ext cx="960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36000" tIns="36000" rIns="36000" bIns="36000"/>
                      <a:lstStyle/>
                      <a:p>
                        <a:pPr algn="ctr">
                          <a:spcAft>
                            <a:spcPts val="1000"/>
                          </a:spcAft>
                        </a:pPr>
                        <a:r>
                          <a:rPr lang="ru-RU" sz="700">
                            <a:latin typeface="Times New Roman" pitchFamily="18" charset="0"/>
                          </a:rPr>
                          <a:t>курсова підготовка</a:t>
                        </a:r>
                        <a:endParaRPr lang="ru-RU"/>
                      </a:p>
                    </p:txBody>
                  </p:sp>
                </p:grpSp>
                <p:sp>
                  <p:nvSpPr>
                    <p:cNvPr id="15395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07" y="12031"/>
                      <a:ext cx="960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lIns="36000" tIns="36000" rIns="36000" bIns="36000"/>
                    <a:lstStyle/>
                    <a:p>
                      <a:pPr algn="ctr"/>
                      <a:r>
                        <a:rPr lang="ru-RU" sz="700">
                          <a:latin typeface="Times New Roman" pitchFamily="18" charset="0"/>
                        </a:rPr>
                        <a:t>конфе-</a:t>
                      </a:r>
                    </a:p>
                    <a:p>
                      <a:pPr algn="ctr"/>
                      <a:r>
                        <a:rPr lang="ru-RU" sz="700">
                          <a:latin typeface="Times New Roman" pitchFamily="18" charset="0"/>
                        </a:rPr>
                        <a:t>ренція, семінар</a:t>
                      </a:r>
                      <a:endParaRPr lang="ru-RU"/>
                    </a:p>
                  </p:txBody>
                </p:sp>
              </p:grpSp>
              <p:sp>
                <p:nvSpPr>
                  <p:cNvPr id="1539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8176" y="11898"/>
                    <a:ext cx="840" cy="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36000" tIns="36000" rIns="36000" bIns="36000"/>
                  <a:lstStyle/>
                  <a:p>
                    <a:pPr algn="ctr"/>
                    <a:r>
                      <a:rPr lang="ru-RU" sz="700">
                        <a:latin typeface="Times New Roman" pitchFamily="18" charset="0"/>
                      </a:rPr>
                      <a:t>семі-</a:t>
                    </a:r>
                  </a:p>
                  <a:p>
                    <a:pPr algn="ctr"/>
                    <a:r>
                      <a:rPr lang="ru-RU" sz="700">
                        <a:latin typeface="Times New Roman" pitchFamily="18" charset="0"/>
                      </a:rPr>
                      <a:t>нар-</a:t>
                    </a:r>
                  </a:p>
                  <a:p>
                    <a:pPr algn="ctr"/>
                    <a:r>
                      <a:rPr lang="ru-RU" sz="700">
                        <a:latin typeface="Times New Roman" pitchFamily="18" charset="0"/>
                      </a:rPr>
                      <a:t>навчання,</a:t>
                    </a:r>
                  </a:p>
                  <a:p>
                    <a:pPr algn="ctr">
                      <a:spcAft>
                        <a:spcPts val="1000"/>
                      </a:spcAft>
                    </a:pPr>
                    <a:r>
                      <a:rPr lang="ru-RU" sz="700">
                        <a:latin typeface="Times New Roman" pitchFamily="18" charset="0"/>
                      </a:rPr>
                      <a:t>авторська школа</a:t>
                    </a:r>
                    <a:endParaRPr lang="ru-RU"/>
                  </a:p>
                </p:txBody>
              </p:sp>
            </p:grpSp>
            <p:sp>
              <p:nvSpPr>
                <p:cNvPr id="15391" name="Rectangle 86"/>
                <p:cNvSpPr>
                  <a:spLocks noChangeArrowheads="1"/>
                </p:cNvSpPr>
                <p:nvPr/>
              </p:nvSpPr>
              <p:spPr bwMode="auto">
                <a:xfrm>
                  <a:off x="3792" y="13634"/>
                  <a:ext cx="1080" cy="1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36000" tIns="36000" rIns="36000" bIns="36000"/>
                <a:lstStyle/>
                <a:p>
                  <a:pPr algn="ctr"/>
                  <a:r>
                    <a:rPr lang="ru-RU" sz="700">
                      <a:latin typeface="Times New Roman" pitchFamily="18" charset="0"/>
                    </a:rPr>
                    <a:t>консуль-</a:t>
                  </a:r>
                </a:p>
                <a:p>
                  <a:pPr algn="ctr"/>
                  <a:r>
                    <a:rPr lang="ru-RU" sz="700">
                      <a:latin typeface="Times New Roman" pitchFamily="18" charset="0"/>
                    </a:rPr>
                    <a:t>тація,</a:t>
                  </a:r>
                </a:p>
                <a:p>
                  <a:pPr algn="ctr"/>
                  <a:r>
                    <a:rPr lang="ru-RU" sz="700">
                      <a:latin typeface="Times New Roman" pitchFamily="18" charset="0"/>
                    </a:rPr>
                    <a:t>школа</a:t>
                  </a:r>
                </a:p>
                <a:p>
                  <a:pPr algn="ctr">
                    <a:spcAft>
                      <a:spcPts val="1000"/>
                    </a:spcAft>
                  </a:pPr>
                  <a:r>
                    <a:rPr lang="ru-RU" sz="600">
                      <a:latin typeface="Times New Roman" pitchFamily="18" charset="0"/>
                    </a:rPr>
                    <a:t>педагогічної майстерності</a:t>
                  </a:r>
                  <a:endParaRPr lang="ru-RU"/>
                </a:p>
              </p:txBody>
            </p:sp>
          </p:grpSp>
        </p:grpSp>
        <p:grpSp>
          <p:nvGrpSpPr>
            <p:cNvPr id="26" name="Group 87"/>
            <p:cNvGrpSpPr>
              <a:grpSpLocks/>
            </p:cNvGrpSpPr>
            <p:nvPr/>
          </p:nvGrpSpPr>
          <p:grpSpPr bwMode="auto">
            <a:xfrm>
              <a:off x="3398" y="9091"/>
              <a:ext cx="8400" cy="1652"/>
              <a:chOff x="3398" y="8993"/>
              <a:chExt cx="8400" cy="1652"/>
            </a:xfrm>
          </p:grpSpPr>
          <p:grpSp>
            <p:nvGrpSpPr>
              <p:cNvPr id="27" name="Group 88"/>
              <p:cNvGrpSpPr>
                <a:grpSpLocks/>
              </p:cNvGrpSpPr>
              <p:nvPr/>
            </p:nvGrpSpPr>
            <p:grpSpPr bwMode="auto">
              <a:xfrm>
                <a:off x="3518" y="9944"/>
                <a:ext cx="7920" cy="701"/>
                <a:chOff x="2541" y="4984"/>
                <a:chExt cx="7920" cy="720"/>
              </a:xfrm>
            </p:grpSpPr>
            <p:sp>
              <p:nvSpPr>
                <p:cNvPr id="15374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2541" y="4984"/>
                  <a:ext cx="408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75" name="Line 90"/>
                <p:cNvSpPr>
                  <a:spLocks noChangeShapeType="1"/>
                </p:cNvSpPr>
                <p:nvPr/>
              </p:nvSpPr>
              <p:spPr bwMode="auto">
                <a:xfrm>
                  <a:off x="6621" y="4984"/>
                  <a:ext cx="38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76" name="Line 91"/>
                <p:cNvSpPr>
                  <a:spLocks noChangeShapeType="1"/>
                </p:cNvSpPr>
                <p:nvPr/>
              </p:nvSpPr>
              <p:spPr bwMode="auto">
                <a:xfrm>
                  <a:off x="6621" y="4984"/>
                  <a:ext cx="32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77" name="Line 92"/>
                <p:cNvSpPr>
                  <a:spLocks noChangeShapeType="1"/>
                </p:cNvSpPr>
                <p:nvPr/>
              </p:nvSpPr>
              <p:spPr bwMode="auto">
                <a:xfrm>
                  <a:off x="6621" y="4984"/>
                  <a:ext cx="26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78" name="Line 93"/>
                <p:cNvSpPr>
                  <a:spLocks noChangeShapeType="1"/>
                </p:cNvSpPr>
                <p:nvPr/>
              </p:nvSpPr>
              <p:spPr bwMode="auto">
                <a:xfrm>
                  <a:off x="6621" y="4984"/>
                  <a:ext cx="20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79" name="Line 94"/>
                <p:cNvSpPr>
                  <a:spLocks noChangeShapeType="1"/>
                </p:cNvSpPr>
                <p:nvPr/>
              </p:nvSpPr>
              <p:spPr bwMode="auto">
                <a:xfrm>
                  <a:off x="6621" y="498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0" name="Line 95"/>
                <p:cNvSpPr>
                  <a:spLocks noChangeShapeType="1"/>
                </p:cNvSpPr>
                <p:nvPr/>
              </p:nvSpPr>
              <p:spPr bwMode="auto">
                <a:xfrm>
                  <a:off x="6621" y="4984"/>
                  <a:ext cx="8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1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3141" y="4984"/>
                  <a:ext cx="348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2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3861" y="4984"/>
                  <a:ext cx="276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3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4341" y="4984"/>
                  <a:ext cx="228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4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5061" y="4984"/>
                  <a:ext cx="156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5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5541" y="4984"/>
                  <a:ext cx="108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6" name="Line 101"/>
                <p:cNvSpPr>
                  <a:spLocks noChangeShapeType="1"/>
                </p:cNvSpPr>
                <p:nvPr/>
              </p:nvSpPr>
              <p:spPr bwMode="auto">
                <a:xfrm>
                  <a:off x="6621" y="4984"/>
                  <a:ext cx="2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7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6141" y="4984"/>
                  <a:ext cx="48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5372" name="AutoShape 103"/>
              <p:cNvSpPr>
                <a:spLocks noChangeArrowheads="1"/>
              </p:cNvSpPr>
              <p:nvPr/>
            </p:nvSpPr>
            <p:spPr bwMode="auto">
              <a:xfrm>
                <a:off x="3398" y="8993"/>
                <a:ext cx="8400" cy="951"/>
              </a:xfrm>
              <a:prstGeom prst="downArrow">
                <a:avLst>
                  <a:gd name="adj1" fmla="val 50000"/>
                  <a:gd name="adj2" fmla="val 43639"/>
                </a:avLst>
              </a:prstGeom>
              <a:solidFill>
                <a:srgbClr val="F2F2F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3" name="Rectangle 104"/>
              <p:cNvSpPr>
                <a:spLocks noChangeArrowheads="1"/>
              </p:cNvSpPr>
              <p:nvPr/>
            </p:nvSpPr>
            <p:spPr bwMode="auto">
              <a:xfrm>
                <a:off x="6038" y="9321"/>
                <a:ext cx="3120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uk-UA" sz="1200">
                    <a:latin typeface="Times New Roman" pitchFamily="18" charset="0"/>
                  </a:rPr>
                  <a:t>н</a:t>
                </a:r>
                <a:r>
                  <a:rPr lang="ru-RU" sz="1200">
                    <a:latin typeface="Times New Roman" pitchFamily="18" charset="0"/>
                  </a:rPr>
                  <a:t>апрями діяльності</a:t>
                </a:r>
                <a:endParaRPr lang="ru-RU"/>
              </a:p>
            </p:txBody>
          </p:sp>
        </p:grpSp>
      </p:grpSp>
      <p:sp>
        <p:nvSpPr>
          <p:cNvPr id="109" name="Прямоугольник 108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Georgia" pitchFamily="18" charset="0"/>
              </a:rPr>
              <a:t>Організаційно-функціональна</a:t>
            </a:r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 модель </a:t>
            </a:r>
            <a:r>
              <a:rPr lang="ru-RU" sz="2000" b="1" dirty="0" err="1" smtClean="0">
                <a:solidFill>
                  <a:schemeClr val="bg1"/>
                </a:solidFill>
                <a:latin typeface="Georgia" pitchFamily="18" charset="0"/>
              </a:rPr>
              <a:t>методичної</a:t>
            </a:r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Georgia" pitchFamily="18" charset="0"/>
              </a:rPr>
              <a:t>діяльності</a:t>
            </a:r>
            <a:endParaRPr lang="ru-RU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16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7112" y="476672"/>
            <a:ext cx="2076888" cy="1793645"/>
          </a:xfrm>
          <a:prstGeom prst="rect">
            <a:avLst/>
          </a:prstGeom>
          <a:noFill/>
        </p:spPr>
      </p:pic>
      <p:sp>
        <p:nvSpPr>
          <p:cNvPr id="112" name="Прямоугольник 111"/>
          <p:cNvSpPr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</a:t>
            </a:r>
          </a:p>
        </p:txBody>
      </p:sp>
      <p:sp>
        <p:nvSpPr>
          <p:cNvPr id="111" name="Семиугольник 66"/>
          <p:cNvSpPr/>
          <p:nvPr/>
        </p:nvSpPr>
        <p:spPr>
          <a:xfrm>
            <a:off x="5611174" y="568280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Прямоугольник 112"/>
          <p:cNvSpPr/>
          <p:nvPr/>
        </p:nvSpPr>
        <p:spPr>
          <a:xfrm>
            <a:off x="7740352" y="0"/>
            <a:ext cx="1403648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251520" y="0"/>
            <a:ext cx="7128792" cy="404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51520" y="0"/>
            <a:ext cx="72008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Bookman Old Style" pitchFamily="18" charset="0"/>
              </a:rPr>
              <a:t>Дорожня карта проектування у НУШ</a:t>
            </a:r>
            <a:endParaRPr lang="ru-RU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16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7112" y="4365104"/>
            <a:ext cx="2076888" cy="1793645"/>
          </a:xfrm>
          <a:prstGeom prst="rect">
            <a:avLst/>
          </a:prstGeom>
          <a:noFill/>
        </p:spPr>
      </p:pic>
      <p:sp>
        <p:nvSpPr>
          <p:cNvPr id="112" name="Прямоугольник 111"/>
          <p:cNvSpPr/>
          <p:nvPr/>
        </p:nvSpPr>
        <p:spPr>
          <a:xfrm>
            <a:off x="4572000" y="63093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</a:t>
            </a:r>
          </a:p>
        </p:txBody>
      </p:sp>
      <p:pic>
        <p:nvPicPr>
          <p:cNvPr id="117" name="Рисунок 116" descr="кюар код на календар.png"/>
          <p:cNvPicPr>
            <a:picLocks noChangeAspect="1"/>
          </p:cNvPicPr>
          <p:nvPr/>
        </p:nvPicPr>
        <p:blipFill>
          <a:blip r:embed="rId3" cstate="print"/>
          <a:srcRect l="9777" t="9777" r="12004" b="12004"/>
          <a:stretch>
            <a:fillRect/>
          </a:stretch>
        </p:blipFill>
        <p:spPr>
          <a:xfrm>
            <a:off x="7164288" y="404664"/>
            <a:ext cx="1644838" cy="1584176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9" y="548680"/>
            <a:ext cx="4667831" cy="6129972"/>
          </a:xfrm>
          <a:prstGeom prst="rect">
            <a:avLst/>
          </a:prstGeom>
        </p:spPr>
      </p:pic>
      <p:sp>
        <p:nvSpPr>
          <p:cNvPr id="10" name="Семиугольник 66"/>
          <p:cNvSpPr/>
          <p:nvPr/>
        </p:nvSpPr>
        <p:spPr>
          <a:xfrm>
            <a:off x="4427984" y="5259110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20" y="3501008"/>
            <a:ext cx="5292080" cy="2088232"/>
          </a:xfrm>
        </p:spPr>
        <p:txBody>
          <a:bodyPr/>
          <a:lstStyle/>
          <a:p>
            <a:pPr algn="ctr"/>
            <a:r>
              <a:rPr lang="uk-UA" sz="36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36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6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36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800" dirty="0">
                <a:solidFill>
                  <a:srgbClr val="002060"/>
                </a:solidFill>
                <a:latin typeface="Georgia" pitchFamily="18" charset="0"/>
              </a:rPr>
              <a:t>МЕТОДИЧНИЙ СУПРОВІД                            НАВЧАЛЬНИХ ДОСЛІДЖЕНЬ</a:t>
            </a:r>
            <a:br>
              <a:rPr lang="uk-UA" sz="2800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800" dirty="0">
                <a:solidFill>
                  <a:srgbClr val="002060"/>
                </a:solidFill>
                <a:latin typeface="Georgia" pitchFamily="18" charset="0"/>
              </a:rPr>
              <a:t>   ЗДОБУВАЧІВ ОСВІТИ </a:t>
            </a:r>
            <a:br>
              <a:rPr lang="uk-UA" sz="2800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800" dirty="0">
                <a:solidFill>
                  <a:srgbClr val="002060"/>
                </a:solidFill>
                <a:latin typeface="Georgia" pitchFamily="18" charset="0"/>
              </a:rPr>
              <a:t>У НОВІЙ УКРАЇНСЬКІЙ ШКОЛІ</a:t>
            </a:r>
            <a:r>
              <a:rPr lang="ru-RU" sz="2800" dirty="0">
                <a:latin typeface="Georgia" pitchFamily="18" charset="0"/>
              </a:rPr>
              <a:t/>
            </a:r>
            <a:br>
              <a:rPr lang="ru-RU" sz="2800" dirty="0">
                <a:latin typeface="Georgia" pitchFamily="18" charset="0"/>
              </a:rPr>
            </a:br>
            <a:r>
              <a:rPr lang="uk-UA" sz="36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36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6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36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600" i="0" dirty="0" smtClean="0">
                <a:latin typeface="Georgia" pitchFamily="18" charset="0"/>
              </a:rPr>
              <a:t>		</a:t>
            </a:r>
            <a: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4800" i="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48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  <a:t>              </a:t>
            </a:r>
            <a:r>
              <a:rPr lang="uk-UA" sz="1400" i="0" dirty="0" smtClean="0">
                <a:solidFill>
                  <a:srgbClr val="002060"/>
                </a:solidFill>
                <a:latin typeface="Georgia" pitchFamily="18" charset="0"/>
              </a:rPr>
              <a:t>                                    </a:t>
            </a:r>
            <a: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  <a:t>           </a:t>
            </a:r>
            <a:br>
              <a:rPr lang="uk-UA" sz="3200" i="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32040" y="6511652"/>
            <a:ext cx="4211960" cy="692696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uk-UA" dirty="0" smtClean="0">
                <a:latin typeface="Georgia" pitchFamily="18" charset="0"/>
              </a:rPr>
              <a:t>Удовиченко  І.В.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28384" y="188640"/>
            <a:ext cx="936104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9521" y="0"/>
            <a:ext cx="2084478" cy="15567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324544" y="5434434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  <a:latin typeface="Georgia" pitchFamily="18" charset="0"/>
              </a:rPr>
              <a:t>СЛОВА ВДЯЧНОСТІ –        ЗА УВАГУ!</a:t>
            </a:r>
            <a:endParaRPr lang="ru-RU" sz="32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Семиугольник 66"/>
          <p:cNvSpPr/>
          <p:nvPr/>
        </p:nvSpPr>
        <p:spPr>
          <a:xfrm>
            <a:off x="179512" y="68625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/>
          <p:cNvSpPr/>
          <p:nvPr/>
        </p:nvSpPr>
        <p:spPr>
          <a:xfrm>
            <a:off x="2699792" y="620688"/>
            <a:ext cx="62484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79512" y="1556792"/>
            <a:ext cx="8788276" cy="4608512"/>
            <a:chOff x="179511" y="1295400"/>
            <a:chExt cx="8787825" cy="4425929"/>
          </a:xfrm>
          <a:solidFill>
            <a:schemeClr val="accent2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45" name="Полилиния 44"/>
            <p:cNvSpPr/>
            <p:nvPr/>
          </p:nvSpPr>
          <p:spPr>
            <a:xfrm>
              <a:off x="304800" y="1295403"/>
              <a:ext cx="2667000" cy="1244526"/>
            </a:xfrm>
            <a:custGeom>
              <a:avLst/>
              <a:gdLst>
                <a:gd name="connsiteX0" fmla="*/ 0 w 2369044"/>
                <a:gd name="connsiteY0" fmla="*/ 124453 h 1244526"/>
                <a:gd name="connsiteX1" fmla="*/ 36452 w 2369044"/>
                <a:gd name="connsiteY1" fmla="*/ 36451 h 1244526"/>
                <a:gd name="connsiteX2" fmla="*/ 124454 w 2369044"/>
                <a:gd name="connsiteY2" fmla="*/ 0 h 1244526"/>
                <a:gd name="connsiteX3" fmla="*/ 2244591 w 2369044"/>
                <a:gd name="connsiteY3" fmla="*/ 0 h 1244526"/>
                <a:gd name="connsiteX4" fmla="*/ 2332593 w 2369044"/>
                <a:gd name="connsiteY4" fmla="*/ 36452 h 1244526"/>
                <a:gd name="connsiteX5" fmla="*/ 2369044 w 2369044"/>
                <a:gd name="connsiteY5" fmla="*/ 124454 h 1244526"/>
                <a:gd name="connsiteX6" fmla="*/ 2369044 w 2369044"/>
                <a:gd name="connsiteY6" fmla="*/ 1120073 h 1244526"/>
                <a:gd name="connsiteX7" fmla="*/ 2332593 w 2369044"/>
                <a:gd name="connsiteY7" fmla="*/ 1208075 h 1244526"/>
                <a:gd name="connsiteX8" fmla="*/ 2244591 w 2369044"/>
                <a:gd name="connsiteY8" fmla="*/ 1244526 h 1244526"/>
                <a:gd name="connsiteX9" fmla="*/ 124453 w 2369044"/>
                <a:gd name="connsiteY9" fmla="*/ 1244526 h 1244526"/>
                <a:gd name="connsiteX10" fmla="*/ 36451 w 2369044"/>
                <a:gd name="connsiteY10" fmla="*/ 1208074 h 1244526"/>
                <a:gd name="connsiteX11" fmla="*/ 0 w 2369044"/>
                <a:gd name="connsiteY11" fmla="*/ 1120072 h 1244526"/>
                <a:gd name="connsiteX12" fmla="*/ 0 w 2369044"/>
                <a:gd name="connsiteY12" fmla="*/ 124453 h 124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69044" h="1244526">
                  <a:moveTo>
                    <a:pt x="0" y="124453"/>
                  </a:moveTo>
                  <a:cubicBezTo>
                    <a:pt x="0" y="91446"/>
                    <a:pt x="13112" y="59791"/>
                    <a:pt x="36452" y="36451"/>
                  </a:cubicBezTo>
                  <a:cubicBezTo>
                    <a:pt x="59792" y="13112"/>
                    <a:pt x="91447" y="0"/>
                    <a:pt x="124454" y="0"/>
                  </a:cubicBezTo>
                  <a:lnTo>
                    <a:pt x="2244591" y="0"/>
                  </a:lnTo>
                  <a:cubicBezTo>
                    <a:pt x="2277598" y="0"/>
                    <a:pt x="2309253" y="13112"/>
                    <a:pt x="2332593" y="36452"/>
                  </a:cubicBezTo>
                  <a:cubicBezTo>
                    <a:pt x="2355932" y="59792"/>
                    <a:pt x="2369044" y="91447"/>
                    <a:pt x="2369044" y="124454"/>
                  </a:cubicBezTo>
                  <a:lnTo>
                    <a:pt x="2369044" y="1120073"/>
                  </a:lnTo>
                  <a:cubicBezTo>
                    <a:pt x="2369044" y="1153080"/>
                    <a:pt x="2355932" y="1184735"/>
                    <a:pt x="2332593" y="1208075"/>
                  </a:cubicBezTo>
                  <a:cubicBezTo>
                    <a:pt x="2309254" y="1231414"/>
                    <a:pt x="2277598" y="1244526"/>
                    <a:pt x="2244591" y="1244526"/>
                  </a:cubicBezTo>
                  <a:lnTo>
                    <a:pt x="124453" y="1244526"/>
                  </a:lnTo>
                  <a:cubicBezTo>
                    <a:pt x="91446" y="1244526"/>
                    <a:pt x="59791" y="1231414"/>
                    <a:pt x="36451" y="1208074"/>
                  </a:cubicBezTo>
                  <a:cubicBezTo>
                    <a:pt x="13112" y="1184735"/>
                    <a:pt x="0" y="1153079"/>
                    <a:pt x="0" y="1120072"/>
                  </a:cubicBezTo>
                  <a:lnTo>
                    <a:pt x="0" y="12445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43131" tIns="143131" rIns="143131" bIns="143131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 smtClean="0">
                  <a:solidFill>
                    <a:schemeClr val="tx1"/>
                  </a:solidFill>
                  <a:latin typeface="Cambria" pitchFamily="18" charset="0"/>
                </a:rPr>
                <a:t>мовно-літературна                        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304800" y="2819400"/>
              <a:ext cx="2730101" cy="1266177"/>
            </a:xfrm>
            <a:custGeom>
              <a:avLst/>
              <a:gdLst>
                <a:gd name="connsiteX0" fmla="*/ 0 w 2548551"/>
                <a:gd name="connsiteY0" fmla="*/ 118998 h 1189977"/>
                <a:gd name="connsiteX1" fmla="*/ 34854 w 2548551"/>
                <a:gd name="connsiteY1" fmla="*/ 34854 h 1189977"/>
                <a:gd name="connsiteX2" fmla="*/ 118998 w 2548551"/>
                <a:gd name="connsiteY2" fmla="*/ 0 h 1189977"/>
                <a:gd name="connsiteX3" fmla="*/ 2429553 w 2548551"/>
                <a:gd name="connsiteY3" fmla="*/ 0 h 1189977"/>
                <a:gd name="connsiteX4" fmla="*/ 2513697 w 2548551"/>
                <a:gd name="connsiteY4" fmla="*/ 34854 h 1189977"/>
                <a:gd name="connsiteX5" fmla="*/ 2548551 w 2548551"/>
                <a:gd name="connsiteY5" fmla="*/ 118998 h 1189977"/>
                <a:gd name="connsiteX6" fmla="*/ 2548551 w 2548551"/>
                <a:gd name="connsiteY6" fmla="*/ 1070979 h 1189977"/>
                <a:gd name="connsiteX7" fmla="*/ 2513697 w 2548551"/>
                <a:gd name="connsiteY7" fmla="*/ 1155123 h 1189977"/>
                <a:gd name="connsiteX8" fmla="*/ 2429553 w 2548551"/>
                <a:gd name="connsiteY8" fmla="*/ 1189977 h 1189977"/>
                <a:gd name="connsiteX9" fmla="*/ 118998 w 2548551"/>
                <a:gd name="connsiteY9" fmla="*/ 1189977 h 1189977"/>
                <a:gd name="connsiteX10" fmla="*/ 34854 w 2548551"/>
                <a:gd name="connsiteY10" fmla="*/ 1155123 h 1189977"/>
                <a:gd name="connsiteX11" fmla="*/ 0 w 2548551"/>
                <a:gd name="connsiteY11" fmla="*/ 1070979 h 1189977"/>
                <a:gd name="connsiteX12" fmla="*/ 0 w 2548551"/>
                <a:gd name="connsiteY12" fmla="*/ 118998 h 118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8551" h="1189977">
                  <a:moveTo>
                    <a:pt x="0" y="118998"/>
                  </a:moveTo>
                  <a:cubicBezTo>
                    <a:pt x="0" y="87438"/>
                    <a:pt x="12537" y="57170"/>
                    <a:pt x="34854" y="34854"/>
                  </a:cubicBezTo>
                  <a:cubicBezTo>
                    <a:pt x="57170" y="12538"/>
                    <a:pt x="87438" y="0"/>
                    <a:pt x="118998" y="0"/>
                  </a:cubicBezTo>
                  <a:lnTo>
                    <a:pt x="2429553" y="0"/>
                  </a:lnTo>
                  <a:cubicBezTo>
                    <a:pt x="2461113" y="0"/>
                    <a:pt x="2491381" y="12537"/>
                    <a:pt x="2513697" y="34854"/>
                  </a:cubicBezTo>
                  <a:cubicBezTo>
                    <a:pt x="2536013" y="57170"/>
                    <a:pt x="2548551" y="87438"/>
                    <a:pt x="2548551" y="118998"/>
                  </a:cubicBezTo>
                  <a:lnTo>
                    <a:pt x="2548551" y="1070979"/>
                  </a:lnTo>
                  <a:cubicBezTo>
                    <a:pt x="2548551" y="1102539"/>
                    <a:pt x="2536014" y="1132807"/>
                    <a:pt x="2513697" y="1155123"/>
                  </a:cubicBezTo>
                  <a:cubicBezTo>
                    <a:pt x="2491381" y="1177439"/>
                    <a:pt x="2461113" y="1189977"/>
                    <a:pt x="2429553" y="1189977"/>
                  </a:cubicBezTo>
                  <a:lnTo>
                    <a:pt x="118998" y="1189977"/>
                  </a:lnTo>
                  <a:cubicBezTo>
                    <a:pt x="87438" y="1189977"/>
                    <a:pt x="57170" y="1177440"/>
                    <a:pt x="34854" y="1155123"/>
                  </a:cubicBezTo>
                  <a:cubicBezTo>
                    <a:pt x="12538" y="1132807"/>
                    <a:pt x="0" y="1102539"/>
                    <a:pt x="0" y="1070979"/>
                  </a:cubicBezTo>
                  <a:lnTo>
                    <a:pt x="0" y="11899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500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41533" tIns="141533" rIns="141533" bIns="141533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математична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179511" y="4448581"/>
              <a:ext cx="2667000" cy="1266419"/>
            </a:xfrm>
            <a:custGeom>
              <a:avLst/>
              <a:gdLst>
                <a:gd name="connsiteX0" fmla="*/ 0 w 2449570"/>
                <a:gd name="connsiteY0" fmla="*/ 111741 h 1117410"/>
                <a:gd name="connsiteX1" fmla="*/ 32728 w 2449570"/>
                <a:gd name="connsiteY1" fmla="*/ 32728 h 1117410"/>
                <a:gd name="connsiteX2" fmla="*/ 111741 w 2449570"/>
                <a:gd name="connsiteY2" fmla="*/ 0 h 1117410"/>
                <a:gd name="connsiteX3" fmla="*/ 2337829 w 2449570"/>
                <a:gd name="connsiteY3" fmla="*/ 0 h 1117410"/>
                <a:gd name="connsiteX4" fmla="*/ 2416842 w 2449570"/>
                <a:gd name="connsiteY4" fmla="*/ 32728 h 1117410"/>
                <a:gd name="connsiteX5" fmla="*/ 2449570 w 2449570"/>
                <a:gd name="connsiteY5" fmla="*/ 111741 h 1117410"/>
                <a:gd name="connsiteX6" fmla="*/ 2449570 w 2449570"/>
                <a:gd name="connsiteY6" fmla="*/ 1005669 h 1117410"/>
                <a:gd name="connsiteX7" fmla="*/ 2416842 w 2449570"/>
                <a:gd name="connsiteY7" fmla="*/ 1084682 h 1117410"/>
                <a:gd name="connsiteX8" fmla="*/ 2337829 w 2449570"/>
                <a:gd name="connsiteY8" fmla="*/ 1117410 h 1117410"/>
                <a:gd name="connsiteX9" fmla="*/ 111741 w 2449570"/>
                <a:gd name="connsiteY9" fmla="*/ 1117410 h 1117410"/>
                <a:gd name="connsiteX10" fmla="*/ 32728 w 2449570"/>
                <a:gd name="connsiteY10" fmla="*/ 1084682 h 1117410"/>
                <a:gd name="connsiteX11" fmla="*/ 0 w 2449570"/>
                <a:gd name="connsiteY11" fmla="*/ 1005669 h 1117410"/>
                <a:gd name="connsiteX12" fmla="*/ 0 w 2449570"/>
                <a:gd name="connsiteY12" fmla="*/ 111741 h 111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49570" h="1117410">
                  <a:moveTo>
                    <a:pt x="0" y="111741"/>
                  </a:moveTo>
                  <a:cubicBezTo>
                    <a:pt x="0" y="82105"/>
                    <a:pt x="11773" y="53684"/>
                    <a:pt x="32728" y="32728"/>
                  </a:cubicBezTo>
                  <a:cubicBezTo>
                    <a:pt x="53684" y="11773"/>
                    <a:pt x="82105" y="0"/>
                    <a:pt x="111741" y="0"/>
                  </a:cubicBezTo>
                  <a:lnTo>
                    <a:pt x="2337829" y="0"/>
                  </a:lnTo>
                  <a:cubicBezTo>
                    <a:pt x="2367465" y="0"/>
                    <a:pt x="2395886" y="11773"/>
                    <a:pt x="2416842" y="32728"/>
                  </a:cubicBezTo>
                  <a:cubicBezTo>
                    <a:pt x="2437797" y="53684"/>
                    <a:pt x="2449570" y="82105"/>
                    <a:pt x="2449570" y="111741"/>
                  </a:cubicBezTo>
                  <a:lnTo>
                    <a:pt x="2449570" y="1005669"/>
                  </a:lnTo>
                  <a:cubicBezTo>
                    <a:pt x="2449570" y="1035305"/>
                    <a:pt x="2437797" y="1063726"/>
                    <a:pt x="2416842" y="1084682"/>
                  </a:cubicBezTo>
                  <a:cubicBezTo>
                    <a:pt x="2395886" y="1105638"/>
                    <a:pt x="2367465" y="1117410"/>
                    <a:pt x="2337829" y="1117410"/>
                  </a:cubicBezTo>
                  <a:lnTo>
                    <a:pt x="111741" y="1117410"/>
                  </a:lnTo>
                  <a:cubicBezTo>
                    <a:pt x="82105" y="1117410"/>
                    <a:pt x="53684" y="1105637"/>
                    <a:pt x="32728" y="1084682"/>
                  </a:cubicBezTo>
                  <a:cubicBezTo>
                    <a:pt x="11773" y="1063726"/>
                    <a:pt x="0" y="1035305"/>
                    <a:pt x="0" y="1005669"/>
                  </a:cubicBezTo>
                  <a:lnTo>
                    <a:pt x="0" y="11174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1000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39408" tIns="139408" rIns="139408" bIns="139408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природнича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2895600" y="4419600"/>
              <a:ext cx="3515082" cy="1301729"/>
            </a:xfrm>
            <a:custGeom>
              <a:avLst/>
              <a:gdLst>
                <a:gd name="connsiteX0" fmla="*/ 0 w 3315023"/>
                <a:gd name="connsiteY0" fmla="*/ 102074 h 1020736"/>
                <a:gd name="connsiteX1" fmla="*/ 29897 w 3315023"/>
                <a:gd name="connsiteY1" fmla="*/ 29897 h 1020736"/>
                <a:gd name="connsiteX2" fmla="*/ 102074 w 3315023"/>
                <a:gd name="connsiteY2" fmla="*/ 0 h 1020736"/>
                <a:gd name="connsiteX3" fmla="*/ 3212949 w 3315023"/>
                <a:gd name="connsiteY3" fmla="*/ 0 h 1020736"/>
                <a:gd name="connsiteX4" fmla="*/ 3285126 w 3315023"/>
                <a:gd name="connsiteY4" fmla="*/ 29897 h 1020736"/>
                <a:gd name="connsiteX5" fmla="*/ 3315023 w 3315023"/>
                <a:gd name="connsiteY5" fmla="*/ 102074 h 1020736"/>
                <a:gd name="connsiteX6" fmla="*/ 3315023 w 3315023"/>
                <a:gd name="connsiteY6" fmla="*/ 918662 h 1020736"/>
                <a:gd name="connsiteX7" fmla="*/ 3285126 w 3315023"/>
                <a:gd name="connsiteY7" fmla="*/ 990839 h 1020736"/>
                <a:gd name="connsiteX8" fmla="*/ 3212949 w 3315023"/>
                <a:gd name="connsiteY8" fmla="*/ 1020736 h 1020736"/>
                <a:gd name="connsiteX9" fmla="*/ 102074 w 3315023"/>
                <a:gd name="connsiteY9" fmla="*/ 1020736 h 1020736"/>
                <a:gd name="connsiteX10" fmla="*/ 29897 w 3315023"/>
                <a:gd name="connsiteY10" fmla="*/ 990839 h 1020736"/>
                <a:gd name="connsiteX11" fmla="*/ 0 w 3315023"/>
                <a:gd name="connsiteY11" fmla="*/ 918662 h 1020736"/>
                <a:gd name="connsiteX12" fmla="*/ 0 w 3315023"/>
                <a:gd name="connsiteY12" fmla="*/ 102074 h 102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15023" h="1020736">
                  <a:moveTo>
                    <a:pt x="0" y="102074"/>
                  </a:moveTo>
                  <a:cubicBezTo>
                    <a:pt x="0" y="75002"/>
                    <a:pt x="10754" y="49039"/>
                    <a:pt x="29897" y="29897"/>
                  </a:cubicBezTo>
                  <a:cubicBezTo>
                    <a:pt x="49040" y="10754"/>
                    <a:pt x="75003" y="0"/>
                    <a:pt x="102074" y="0"/>
                  </a:cubicBezTo>
                  <a:lnTo>
                    <a:pt x="3212949" y="0"/>
                  </a:lnTo>
                  <a:cubicBezTo>
                    <a:pt x="3240021" y="0"/>
                    <a:pt x="3265984" y="10754"/>
                    <a:pt x="3285126" y="29897"/>
                  </a:cubicBezTo>
                  <a:cubicBezTo>
                    <a:pt x="3304269" y="49040"/>
                    <a:pt x="3315023" y="75003"/>
                    <a:pt x="3315023" y="102074"/>
                  </a:cubicBezTo>
                  <a:lnTo>
                    <a:pt x="3315023" y="918662"/>
                  </a:lnTo>
                  <a:cubicBezTo>
                    <a:pt x="3315023" y="945734"/>
                    <a:pt x="3304269" y="971697"/>
                    <a:pt x="3285126" y="990839"/>
                  </a:cubicBezTo>
                  <a:cubicBezTo>
                    <a:pt x="3265983" y="1009982"/>
                    <a:pt x="3240020" y="1020736"/>
                    <a:pt x="3212949" y="1020736"/>
                  </a:cubicBezTo>
                  <a:lnTo>
                    <a:pt x="102074" y="1020736"/>
                  </a:lnTo>
                  <a:cubicBezTo>
                    <a:pt x="75002" y="1020736"/>
                    <a:pt x="49039" y="1009982"/>
                    <a:pt x="29897" y="990839"/>
                  </a:cubicBezTo>
                  <a:cubicBezTo>
                    <a:pt x="10754" y="971696"/>
                    <a:pt x="0" y="945733"/>
                    <a:pt x="0" y="918662"/>
                  </a:cubicBezTo>
                  <a:lnTo>
                    <a:pt x="0" y="10207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1500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36576" tIns="136576" rIns="136576" bIns="136576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соціальна                            та здоров</a:t>
              </a: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  <a:sym typeface="Symbol"/>
                </a:rPr>
                <a:t>язбережна</a:t>
              </a: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 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3124200" y="2819400"/>
              <a:ext cx="2855028" cy="1229539"/>
            </a:xfrm>
            <a:custGeom>
              <a:avLst/>
              <a:gdLst>
                <a:gd name="connsiteX0" fmla="*/ 0 w 2714713"/>
                <a:gd name="connsiteY0" fmla="*/ 122954 h 1229539"/>
                <a:gd name="connsiteX1" fmla="*/ 36013 w 2714713"/>
                <a:gd name="connsiteY1" fmla="*/ 36012 h 1229539"/>
                <a:gd name="connsiteX2" fmla="*/ 122955 w 2714713"/>
                <a:gd name="connsiteY2" fmla="*/ 0 h 1229539"/>
                <a:gd name="connsiteX3" fmla="*/ 2591759 w 2714713"/>
                <a:gd name="connsiteY3" fmla="*/ 0 h 1229539"/>
                <a:gd name="connsiteX4" fmla="*/ 2678701 w 2714713"/>
                <a:gd name="connsiteY4" fmla="*/ 36013 h 1229539"/>
                <a:gd name="connsiteX5" fmla="*/ 2714713 w 2714713"/>
                <a:gd name="connsiteY5" fmla="*/ 122955 h 1229539"/>
                <a:gd name="connsiteX6" fmla="*/ 2714713 w 2714713"/>
                <a:gd name="connsiteY6" fmla="*/ 1106585 h 1229539"/>
                <a:gd name="connsiteX7" fmla="*/ 2678701 w 2714713"/>
                <a:gd name="connsiteY7" fmla="*/ 1193527 h 1229539"/>
                <a:gd name="connsiteX8" fmla="*/ 2591759 w 2714713"/>
                <a:gd name="connsiteY8" fmla="*/ 1229539 h 1229539"/>
                <a:gd name="connsiteX9" fmla="*/ 122954 w 2714713"/>
                <a:gd name="connsiteY9" fmla="*/ 1229539 h 1229539"/>
                <a:gd name="connsiteX10" fmla="*/ 36012 w 2714713"/>
                <a:gd name="connsiteY10" fmla="*/ 1193527 h 1229539"/>
                <a:gd name="connsiteX11" fmla="*/ 0 w 2714713"/>
                <a:gd name="connsiteY11" fmla="*/ 1106585 h 1229539"/>
                <a:gd name="connsiteX12" fmla="*/ 0 w 2714713"/>
                <a:gd name="connsiteY12" fmla="*/ 122954 h 122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14713" h="1229539">
                  <a:moveTo>
                    <a:pt x="0" y="122954"/>
                  </a:moveTo>
                  <a:cubicBezTo>
                    <a:pt x="0" y="90345"/>
                    <a:pt x="12954" y="59071"/>
                    <a:pt x="36013" y="36012"/>
                  </a:cubicBezTo>
                  <a:cubicBezTo>
                    <a:pt x="59071" y="12954"/>
                    <a:pt x="90345" y="0"/>
                    <a:pt x="122955" y="0"/>
                  </a:cubicBezTo>
                  <a:lnTo>
                    <a:pt x="2591759" y="0"/>
                  </a:lnTo>
                  <a:cubicBezTo>
                    <a:pt x="2624368" y="0"/>
                    <a:pt x="2655642" y="12954"/>
                    <a:pt x="2678701" y="36013"/>
                  </a:cubicBezTo>
                  <a:cubicBezTo>
                    <a:pt x="2701759" y="59071"/>
                    <a:pt x="2714713" y="90345"/>
                    <a:pt x="2714713" y="122955"/>
                  </a:cubicBezTo>
                  <a:lnTo>
                    <a:pt x="2714713" y="1106585"/>
                  </a:lnTo>
                  <a:cubicBezTo>
                    <a:pt x="2714713" y="1139194"/>
                    <a:pt x="2701759" y="1170468"/>
                    <a:pt x="2678701" y="1193527"/>
                  </a:cubicBezTo>
                  <a:cubicBezTo>
                    <a:pt x="2655643" y="1216585"/>
                    <a:pt x="2624369" y="1229539"/>
                    <a:pt x="2591759" y="1229539"/>
                  </a:cubicBezTo>
                  <a:lnTo>
                    <a:pt x="122954" y="1229539"/>
                  </a:lnTo>
                  <a:cubicBezTo>
                    <a:pt x="90345" y="1229539"/>
                    <a:pt x="59071" y="1216585"/>
                    <a:pt x="36012" y="1193527"/>
                  </a:cubicBezTo>
                  <a:cubicBezTo>
                    <a:pt x="12954" y="1170469"/>
                    <a:pt x="0" y="1139195"/>
                    <a:pt x="0" y="1106585"/>
                  </a:cubicBezTo>
                  <a:lnTo>
                    <a:pt x="0" y="12295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42692" tIns="142692" rIns="142692" bIns="142692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інформатична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3124200" y="1295400"/>
              <a:ext cx="2768825" cy="1219200"/>
            </a:xfrm>
            <a:custGeom>
              <a:avLst/>
              <a:gdLst>
                <a:gd name="connsiteX0" fmla="*/ 0 w 2616425"/>
                <a:gd name="connsiteY0" fmla="*/ 113591 h 1135913"/>
                <a:gd name="connsiteX1" fmla="*/ 33270 w 2616425"/>
                <a:gd name="connsiteY1" fmla="*/ 33270 h 1135913"/>
                <a:gd name="connsiteX2" fmla="*/ 113591 w 2616425"/>
                <a:gd name="connsiteY2" fmla="*/ 0 h 1135913"/>
                <a:gd name="connsiteX3" fmla="*/ 2502834 w 2616425"/>
                <a:gd name="connsiteY3" fmla="*/ 0 h 1135913"/>
                <a:gd name="connsiteX4" fmla="*/ 2583155 w 2616425"/>
                <a:gd name="connsiteY4" fmla="*/ 33270 h 1135913"/>
                <a:gd name="connsiteX5" fmla="*/ 2616425 w 2616425"/>
                <a:gd name="connsiteY5" fmla="*/ 113591 h 1135913"/>
                <a:gd name="connsiteX6" fmla="*/ 2616425 w 2616425"/>
                <a:gd name="connsiteY6" fmla="*/ 1022322 h 1135913"/>
                <a:gd name="connsiteX7" fmla="*/ 2583155 w 2616425"/>
                <a:gd name="connsiteY7" fmla="*/ 1102643 h 1135913"/>
                <a:gd name="connsiteX8" fmla="*/ 2502834 w 2616425"/>
                <a:gd name="connsiteY8" fmla="*/ 1135913 h 1135913"/>
                <a:gd name="connsiteX9" fmla="*/ 113591 w 2616425"/>
                <a:gd name="connsiteY9" fmla="*/ 1135913 h 1135913"/>
                <a:gd name="connsiteX10" fmla="*/ 33270 w 2616425"/>
                <a:gd name="connsiteY10" fmla="*/ 1102643 h 1135913"/>
                <a:gd name="connsiteX11" fmla="*/ 0 w 2616425"/>
                <a:gd name="connsiteY11" fmla="*/ 1022322 h 1135913"/>
                <a:gd name="connsiteX12" fmla="*/ 0 w 2616425"/>
                <a:gd name="connsiteY12" fmla="*/ 113591 h 113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6425" h="1135913">
                  <a:moveTo>
                    <a:pt x="0" y="113591"/>
                  </a:moveTo>
                  <a:cubicBezTo>
                    <a:pt x="0" y="83465"/>
                    <a:pt x="11968" y="54572"/>
                    <a:pt x="33270" y="33270"/>
                  </a:cubicBezTo>
                  <a:cubicBezTo>
                    <a:pt x="54572" y="11968"/>
                    <a:pt x="83465" y="0"/>
                    <a:pt x="113591" y="0"/>
                  </a:cubicBezTo>
                  <a:lnTo>
                    <a:pt x="2502834" y="0"/>
                  </a:lnTo>
                  <a:cubicBezTo>
                    <a:pt x="2532960" y="0"/>
                    <a:pt x="2561853" y="11968"/>
                    <a:pt x="2583155" y="33270"/>
                  </a:cubicBezTo>
                  <a:cubicBezTo>
                    <a:pt x="2604457" y="54572"/>
                    <a:pt x="2616425" y="83465"/>
                    <a:pt x="2616425" y="113591"/>
                  </a:cubicBezTo>
                  <a:lnTo>
                    <a:pt x="2616425" y="1022322"/>
                  </a:lnTo>
                  <a:cubicBezTo>
                    <a:pt x="2616425" y="1052448"/>
                    <a:pt x="2604457" y="1081341"/>
                    <a:pt x="2583155" y="1102643"/>
                  </a:cubicBezTo>
                  <a:cubicBezTo>
                    <a:pt x="2561853" y="1123945"/>
                    <a:pt x="2532960" y="1135913"/>
                    <a:pt x="2502834" y="1135913"/>
                  </a:cubicBezTo>
                  <a:lnTo>
                    <a:pt x="113591" y="1135913"/>
                  </a:lnTo>
                  <a:cubicBezTo>
                    <a:pt x="83465" y="1135913"/>
                    <a:pt x="54572" y="1123945"/>
                    <a:pt x="33270" y="1102643"/>
                  </a:cubicBezTo>
                  <a:cubicBezTo>
                    <a:pt x="11968" y="1081341"/>
                    <a:pt x="0" y="1052448"/>
                    <a:pt x="0" y="1022322"/>
                  </a:cubicBezTo>
                  <a:lnTo>
                    <a:pt x="0" y="11359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2500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39950" tIns="139950" rIns="139950" bIns="13995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технологічна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6096000" y="1295400"/>
              <a:ext cx="2824656" cy="1177368"/>
            </a:xfrm>
            <a:custGeom>
              <a:avLst/>
              <a:gdLst>
                <a:gd name="connsiteX0" fmla="*/ 0 w 2534781"/>
                <a:gd name="connsiteY0" fmla="*/ 117737 h 1177368"/>
                <a:gd name="connsiteX1" fmla="*/ 34484 w 2534781"/>
                <a:gd name="connsiteY1" fmla="*/ 34484 h 1177368"/>
                <a:gd name="connsiteX2" fmla="*/ 117737 w 2534781"/>
                <a:gd name="connsiteY2" fmla="*/ 0 h 1177368"/>
                <a:gd name="connsiteX3" fmla="*/ 2417044 w 2534781"/>
                <a:gd name="connsiteY3" fmla="*/ 0 h 1177368"/>
                <a:gd name="connsiteX4" fmla="*/ 2500297 w 2534781"/>
                <a:gd name="connsiteY4" fmla="*/ 34484 h 1177368"/>
                <a:gd name="connsiteX5" fmla="*/ 2534781 w 2534781"/>
                <a:gd name="connsiteY5" fmla="*/ 117737 h 1177368"/>
                <a:gd name="connsiteX6" fmla="*/ 2534781 w 2534781"/>
                <a:gd name="connsiteY6" fmla="*/ 1059631 h 1177368"/>
                <a:gd name="connsiteX7" fmla="*/ 2500297 w 2534781"/>
                <a:gd name="connsiteY7" fmla="*/ 1142884 h 1177368"/>
                <a:gd name="connsiteX8" fmla="*/ 2417044 w 2534781"/>
                <a:gd name="connsiteY8" fmla="*/ 1177368 h 1177368"/>
                <a:gd name="connsiteX9" fmla="*/ 117737 w 2534781"/>
                <a:gd name="connsiteY9" fmla="*/ 1177368 h 1177368"/>
                <a:gd name="connsiteX10" fmla="*/ 34484 w 2534781"/>
                <a:gd name="connsiteY10" fmla="*/ 1142884 h 1177368"/>
                <a:gd name="connsiteX11" fmla="*/ 0 w 2534781"/>
                <a:gd name="connsiteY11" fmla="*/ 1059631 h 1177368"/>
                <a:gd name="connsiteX12" fmla="*/ 0 w 2534781"/>
                <a:gd name="connsiteY12" fmla="*/ 117737 h 117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4781" h="1177368">
                  <a:moveTo>
                    <a:pt x="0" y="117737"/>
                  </a:moveTo>
                  <a:cubicBezTo>
                    <a:pt x="0" y="86511"/>
                    <a:pt x="12404" y="56564"/>
                    <a:pt x="34484" y="34484"/>
                  </a:cubicBezTo>
                  <a:cubicBezTo>
                    <a:pt x="56564" y="12404"/>
                    <a:pt x="86511" y="0"/>
                    <a:pt x="117737" y="0"/>
                  </a:cubicBezTo>
                  <a:lnTo>
                    <a:pt x="2417044" y="0"/>
                  </a:lnTo>
                  <a:cubicBezTo>
                    <a:pt x="2448270" y="0"/>
                    <a:pt x="2478217" y="12404"/>
                    <a:pt x="2500297" y="34484"/>
                  </a:cubicBezTo>
                  <a:cubicBezTo>
                    <a:pt x="2522377" y="56564"/>
                    <a:pt x="2534781" y="86511"/>
                    <a:pt x="2534781" y="117737"/>
                  </a:cubicBezTo>
                  <a:lnTo>
                    <a:pt x="2534781" y="1059631"/>
                  </a:lnTo>
                  <a:cubicBezTo>
                    <a:pt x="2534781" y="1090857"/>
                    <a:pt x="2522377" y="1120804"/>
                    <a:pt x="2500297" y="1142884"/>
                  </a:cubicBezTo>
                  <a:cubicBezTo>
                    <a:pt x="2478217" y="1164964"/>
                    <a:pt x="2448270" y="1177368"/>
                    <a:pt x="2417044" y="1177368"/>
                  </a:cubicBezTo>
                  <a:lnTo>
                    <a:pt x="117737" y="1177368"/>
                  </a:lnTo>
                  <a:cubicBezTo>
                    <a:pt x="86511" y="1177368"/>
                    <a:pt x="56564" y="1164964"/>
                    <a:pt x="34484" y="1142884"/>
                  </a:cubicBezTo>
                  <a:cubicBezTo>
                    <a:pt x="12404" y="1120804"/>
                    <a:pt x="0" y="1090857"/>
                    <a:pt x="0" y="1059631"/>
                  </a:cubicBezTo>
                  <a:lnTo>
                    <a:pt x="0" y="11773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3000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41164" tIns="141164" rIns="141164" bIns="141164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фізкультурна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6096000" y="2819400"/>
              <a:ext cx="2871336" cy="1293818"/>
            </a:xfrm>
            <a:custGeom>
              <a:avLst/>
              <a:gdLst>
                <a:gd name="connsiteX0" fmla="*/ 0 w 2871336"/>
                <a:gd name="connsiteY0" fmla="*/ 129382 h 1293818"/>
                <a:gd name="connsiteX1" fmla="*/ 37895 w 2871336"/>
                <a:gd name="connsiteY1" fmla="*/ 37895 h 1293818"/>
                <a:gd name="connsiteX2" fmla="*/ 129382 w 2871336"/>
                <a:gd name="connsiteY2" fmla="*/ 0 h 1293818"/>
                <a:gd name="connsiteX3" fmla="*/ 2741954 w 2871336"/>
                <a:gd name="connsiteY3" fmla="*/ 0 h 1293818"/>
                <a:gd name="connsiteX4" fmla="*/ 2833441 w 2871336"/>
                <a:gd name="connsiteY4" fmla="*/ 37895 h 1293818"/>
                <a:gd name="connsiteX5" fmla="*/ 2871336 w 2871336"/>
                <a:gd name="connsiteY5" fmla="*/ 129382 h 1293818"/>
                <a:gd name="connsiteX6" fmla="*/ 2871336 w 2871336"/>
                <a:gd name="connsiteY6" fmla="*/ 1164436 h 1293818"/>
                <a:gd name="connsiteX7" fmla="*/ 2833441 w 2871336"/>
                <a:gd name="connsiteY7" fmla="*/ 1255923 h 1293818"/>
                <a:gd name="connsiteX8" fmla="*/ 2741954 w 2871336"/>
                <a:gd name="connsiteY8" fmla="*/ 1293818 h 1293818"/>
                <a:gd name="connsiteX9" fmla="*/ 129382 w 2871336"/>
                <a:gd name="connsiteY9" fmla="*/ 1293818 h 1293818"/>
                <a:gd name="connsiteX10" fmla="*/ 37895 w 2871336"/>
                <a:gd name="connsiteY10" fmla="*/ 1255923 h 1293818"/>
                <a:gd name="connsiteX11" fmla="*/ 0 w 2871336"/>
                <a:gd name="connsiteY11" fmla="*/ 1164436 h 1293818"/>
                <a:gd name="connsiteX12" fmla="*/ 0 w 2871336"/>
                <a:gd name="connsiteY12" fmla="*/ 129382 h 129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71336" h="1293818">
                  <a:moveTo>
                    <a:pt x="0" y="129382"/>
                  </a:moveTo>
                  <a:cubicBezTo>
                    <a:pt x="0" y="95068"/>
                    <a:pt x="13631" y="62159"/>
                    <a:pt x="37895" y="37895"/>
                  </a:cubicBezTo>
                  <a:cubicBezTo>
                    <a:pt x="62159" y="13631"/>
                    <a:pt x="95068" y="0"/>
                    <a:pt x="129382" y="0"/>
                  </a:cubicBezTo>
                  <a:lnTo>
                    <a:pt x="2741954" y="0"/>
                  </a:lnTo>
                  <a:cubicBezTo>
                    <a:pt x="2776268" y="0"/>
                    <a:pt x="2809177" y="13631"/>
                    <a:pt x="2833441" y="37895"/>
                  </a:cubicBezTo>
                  <a:cubicBezTo>
                    <a:pt x="2857705" y="62159"/>
                    <a:pt x="2871336" y="95068"/>
                    <a:pt x="2871336" y="129382"/>
                  </a:cubicBezTo>
                  <a:lnTo>
                    <a:pt x="2871336" y="1164436"/>
                  </a:lnTo>
                  <a:cubicBezTo>
                    <a:pt x="2871336" y="1198750"/>
                    <a:pt x="2857705" y="1231659"/>
                    <a:pt x="2833441" y="1255923"/>
                  </a:cubicBezTo>
                  <a:cubicBezTo>
                    <a:pt x="2809177" y="1280187"/>
                    <a:pt x="2776268" y="1293818"/>
                    <a:pt x="2741954" y="1293818"/>
                  </a:cubicBezTo>
                  <a:lnTo>
                    <a:pt x="129382" y="1293818"/>
                  </a:lnTo>
                  <a:cubicBezTo>
                    <a:pt x="95068" y="1293818"/>
                    <a:pt x="62159" y="1280187"/>
                    <a:pt x="37895" y="1255923"/>
                  </a:cubicBezTo>
                  <a:cubicBezTo>
                    <a:pt x="13631" y="1231659"/>
                    <a:pt x="0" y="1198750"/>
                    <a:pt x="0" y="1164436"/>
                  </a:cubicBezTo>
                  <a:lnTo>
                    <a:pt x="0" y="12938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3500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44575" tIns="144575" rIns="144575" bIns="144575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громадянська та історична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6553200" y="4419600"/>
              <a:ext cx="2362200" cy="1295400"/>
            </a:xfrm>
            <a:custGeom>
              <a:avLst/>
              <a:gdLst>
                <a:gd name="connsiteX0" fmla="*/ 0 w 1415225"/>
                <a:gd name="connsiteY0" fmla="*/ 84914 h 849135"/>
                <a:gd name="connsiteX1" fmla="*/ 24871 w 1415225"/>
                <a:gd name="connsiteY1" fmla="*/ 24871 h 849135"/>
                <a:gd name="connsiteX2" fmla="*/ 84914 w 1415225"/>
                <a:gd name="connsiteY2" fmla="*/ 0 h 849135"/>
                <a:gd name="connsiteX3" fmla="*/ 1330311 w 1415225"/>
                <a:gd name="connsiteY3" fmla="*/ 0 h 849135"/>
                <a:gd name="connsiteX4" fmla="*/ 1390354 w 1415225"/>
                <a:gd name="connsiteY4" fmla="*/ 24871 h 849135"/>
                <a:gd name="connsiteX5" fmla="*/ 1415225 w 1415225"/>
                <a:gd name="connsiteY5" fmla="*/ 84914 h 849135"/>
                <a:gd name="connsiteX6" fmla="*/ 1415225 w 1415225"/>
                <a:gd name="connsiteY6" fmla="*/ 764221 h 849135"/>
                <a:gd name="connsiteX7" fmla="*/ 1390354 w 1415225"/>
                <a:gd name="connsiteY7" fmla="*/ 824264 h 849135"/>
                <a:gd name="connsiteX8" fmla="*/ 1330311 w 1415225"/>
                <a:gd name="connsiteY8" fmla="*/ 849135 h 849135"/>
                <a:gd name="connsiteX9" fmla="*/ 84914 w 1415225"/>
                <a:gd name="connsiteY9" fmla="*/ 849135 h 849135"/>
                <a:gd name="connsiteX10" fmla="*/ 24871 w 1415225"/>
                <a:gd name="connsiteY10" fmla="*/ 824264 h 849135"/>
                <a:gd name="connsiteX11" fmla="*/ 0 w 1415225"/>
                <a:gd name="connsiteY11" fmla="*/ 764221 h 849135"/>
                <a:gd name="connsiteX12" fmla="*/ 0 w 1415225"/>
                <a:gd name="connsiteY12" fmla="*/ 84914 h 84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225" h="849135">
                  <a:moveTo>
                    <a:pt x="0" y="84914"/>
                  </a:moveTo>
                  <a:cubicBezTo>
                    <a:pt x="0" y="62393"/>
                    <a:pt x="8946" y="40795"/>
                    <a:pt x="24871" y="24871"/>
                  </a:cubicBezTo>
                  <a:cubicBezTo>
                    <a:pt x="40795" y="8947"/>
                    <a:pt x="62394" y="0"/>
                    <a:pt x="84914" y="0"/>
                  </a:cubicBezTo>
                  <a:lnTo>
                    <a:pt x="1330311" y="0"/>
                  </a:lnTo>
                  <a:cubicBezTo>
                    <a:pt x="1352832" y="0"/>
                    <a:pt x="1374430" y="8946"/>
                    <a:pt x="1390354" y="24871"/>
                  </a:cubicBezTo>
                  <a:cubicBezTo>
                    <a:pt x="1406278" y="40795"/>
                    <a:pt x="1415225" y="62394"/>
                    <a:pt x="1415225" y="84914"/>
                  </a:cubicBezTo>
                  <a:lnTo>
                    <a:pt x="1415225" y="764221"/>
                  </a:lnTo>
                  <a:cubicBezTo>
                    <a:pt x="1415225" y="786742"/>
                    <a:pt x="1406279" y="808340"/>
                    <a:pt x="1390354" y="824264"/>
                  </a:cubicBezTo>
                  <a:cubicBezTo>
                    <a:pt x="1374430" y="840188"/>
                    <a:pt x="1352831" y="849135"/>
                    <a:pt x="1330311" y="849135"/>
                  </a:cubicBezTo>
                  <a:lnTo>
                    <a:pt x="84914" y="849135"/>
                  </a:lnTo>
                  <a:cubicBezTo>
                    <a:pt x="62393" y="849135"/>
                    <a:pt x="40795" y="840189"/>
                    <a:pt x="24871" y="824264"/>
                  </a:cubicBezTo>
                  <a:cubicBezTo>
                    <a:pt x="8947" y="808340"/>
                    <a:pt x="0" y="786741"/>
                    <a:pt x="0" y="764221"/>
                  </a:cubicBezTo>
                  <a:lnTo>
                    <a:pt x="0" y="8491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hemeClr val="accent4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lIns="131550" tIns="131550" rIns="131550" bIns="13155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800" b="1" dirty="0">
                  <a:solidFill>
                    <a:schemeClr val="tx1"/>
                  </a:solidFill>
                  <a:latin typeface="Cambria" pitchFamily="18" charset="0"/>
                </a:rPr>
                <a:t>мистецька</a:t>
              </a:r>
              <a:endParaRPr lang="ru-RU" sz="28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</p:grpSp>
      <p:sp>
        <p:nvSpPr>
          <p:cNvPr id="54" name="Штриховая стрелка вправо 53"/>
          <p:cNvSpPr/>
          <p:nvPr/>
        </p:nvSpPr>
        <p:spPr>
          <a:xfrm rot="5400000">
            <a:off x="1065684" y="3118892"/>
            <a:ext cx="3886200" cy="762000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Двойная стрелка влево/вправо 54"/>
          <p:cNvSpPr/>
          <p:nvPr/>
        </p:nvSpPr>
        <p:spPr>
          <a:xfrm>
            <a:off x="2339752" y="3068960"/>
            <a:ext cx="1368552" cy="637032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Двойная стрелка влево/вправо 55"/>
          <p:cNvSpPr/>
          <p:nvPr/>
        </p:nvSpPr>
        <p:spPr>
          <a:xfrm>
            <a:off x="2339752" y="1412776"/>
            <a:ext cx="1368552" cy="637032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Двойная стрелка влево/вправо 56"/>
          <p:cNvSpPr/>
          <p:nvPr/>
        </p:nvSpPr>
        <p:spPr>
          <a:xfrm>
            <a:off x="2411760" y="4797152"/>
            <a:ext cx="1216152" cy="713232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Штриховая стрелка вправо 57"/>
          <p:cNvSpPr/>
          <p:nvPr/>
        </p:nvSpPr>
        <p:spPr>
          <a:xfrm rot="5400000">
            <a:off x="4090020" y="3118892"/>
            <a:ext cx="3886200" cy="762000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Двойная стрелка влево/вправо 58"/>
          <p:cNvSpPr/>
          <p:nvPr/>
        </p:nvSpPr>
        <p:spPr>
          <a:xfrm>
            <a:off x="5292080" y="1484784"/>
            <a:ext cx="1444752" cy="60960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Двойная стрелка влево/вправо 59"/>
          <p:cNvSpPr/>
          <p:nvPr/>
        </p:nvSpPr>
        <p:spPr>
          <a:xfrm>
            <a:off x="5220072" y="2996952"/>
            <a:ext cx="1436368" cy="698376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Двойная стрелка влево/вправо 60"/>
          <p:cNvSpPr/>
          <p:nvPr/>
        </p:nvSpPr>
        <p:spPr>
          <a:xfrm>
            <a:off x="5508104" y="4653136"/>
            <a:ext cx="1224136" cy="713232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Семиугольник 61"/>
          <p:cNvSpPr/>
          <p:nvPr/>
        </p:nvSpPr>
        <p:spPr>
          <a:xfrm>
            <a:off x="179512" y="1340768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467544" y="1340768"/>
            <a:ext cx="1420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Cambria" pitchFamily="18" charset="0"/>
              </a:rPr>
              <a:t>1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64" name="Семиугольник 63"/>
          <p:cNvSpPr/>
          <p:nvPr/>
        </p:nvSpPr>
        <p:spPr>
          <a:xfrm>
            <a:off x="251520" y="2924944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2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5" name="Семиугольник 64"/>
          <p:cNvSpPr/>
          <p:nvPr/>
        </p:nvSpPr>
        <p:spPr>
          <a:xfrm>
            <a:off x="323528" y="4581128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3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6" name="Семиугольник 65"/>
          <p:cNvSpPr/>
          <p:nvPr/>
        </p:nvSpPr>
        <p:spPr>
          <a:xfrm>
            <a:off x="3707904" y="1268760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4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7" name="Семиугольник 66"/>
          <p:cNvSpPr/>
          <p:nvPr/>
        </p:nvSpPr>
        <p:spPr>
          <a:xfrm>
            <a:off x="3779912" y="2924944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5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8" name="Семиугольник 67"/>
          <p:cNvSpPr/>
          <p:nvPr/>
        </p:nvSpPr>
        <p:spPr>
          <a:xfrm>
            <a:off x="3275856" y="5085184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tx1"/>
                </a:solidFill>
                <a:latin typeface="Cambria" pitchFamily="18" charset="0"/>
              </a:rPr>
              <a:t>6</a:t>
            </a:r>
            <a:endParaRPr lang="ru-RU" sz="24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9" name="Семиугольник 68"/>
          <p:cNvSpPr/>
          <p:nvPr/>
        </p:nvSpPr>
        <p:spPr>
          <a:xfrm>
            <a:off x="8244408" y="1412776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7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0" name="Семиугольник 69"/>
          <p:cNvSpPr/>
          <p:nvPr/>
        </p:nvSpPr>
        <p:spPr>
          <a:xfrm>
            <a:off x="8244408" y="2852936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8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1" name="Семиугольник 70"/>
          <p:cNvSpPr/>
          <p:nvPr/>
        </p:nvSpPr>
        <p:spPr>
          <a:xfrm>
            <a:off x="8100392" y="4653136"/>
            <a:ext cx="685800" cy="685800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9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72" name="Picture 13" descr="http://www.soippo.edu.ua/images/%D0%9D%D0%BE%D0%B2%D0%B8%D0%BD%D0%B8/2017/08/22/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373216"/>
            <a:ext cx="1981200" cy="1320800"/>
          </a:xfrm>
          <a:prstGeom prst="ellipse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75" name="TextBox 74"/>
          <p:cNvSpPr txBox="1"/>
          <p:nvPr/>
        </p:nvSpPr>
        <p:spPr>
          <a:xfrm>
            <a:off x="2987824" y="692696"/>
            <a:ext cx="57606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ОСВІТНІ ГАЛУЗІ НУШ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36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879343" cy="1268760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2987824" y="6488668"/>
            <a:ext cx="615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0"/>
            <a:ext cx="810039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Georgia" pitchFamily="18" charset="0"/>
              </a:rPr>
              <a:t>Актуальність</a:t>
            </a:r>
            <a:endParaRPr lang="ru-RU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9" name="Семиугольник 66"/>
          <p:cNvSpPr/>
          <p:nvPr/>
        </p:nvSpPr>
        <p:spPr>
          <a:xfrm>
            <a:off x="767347" y="126795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51520" y="228600"/>
          <a:ext cx="8568952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ертикальный свиток 4"/>
          <p:cNvSpPr/>
          <p:nvPr/>
        </p:nvSpPr>
        <p:spPr>
          <a:xfrm>
            <a:off x="0" y="404664"/>
            <a:ext cx="2590800" cy="5562600"/>
          </a:xfrm>
          <a:prstGeom prst="verticalScroll">
            <a:avLst/>
          </a:prstGeom>
          <a:solidFill>
            <a:schemeClr val="accent3">
              <a:lumMod val="8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8200" y="685800"/>
            <a:ext cx="1538883" cy="41148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uk-UA" sz="4000" b="1" dirty="0">
                <a:latin typeface="Cambria" panose="02040503050406030204" pitchFamily="18" charset="0"/>
              </a:rPr>
              <a:t>«</a:t>
            </a:r>
            <a:r>
              <a:rPr lang="uk-UA" sz="4000" b="1" dirty="0">
                <a:solidFill>
                  <a:srgbClr val="002060"/>
                </a:solidFill>
                <a:latin typeface="Cambria" pitchFamily="18" charset="0"/>
              </a:rPr>
              <a:t>Ядра знань</a:t>
            </a:r>
            <a:r>
              <a:rPr lang="uk-UA" sz="4000" b="1" dirty="0">
                <a:latin typeface="Cambria" panose="02040503050406030204" pitchFamily="18" charset="0"/>
              </a:rPr>
              <a:t>»</a:t>
            </a:r>
            <a:endParaRPr lang="ru-RU" sz="4000" dirty="0"/>
          </a:p>
          <a:p>
            <a:pPr algn="ctr">
              <a:defRPr/>
            </a:pPr>
            <a:endParaRPr lang="ru-RU" sz="4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7" name="Picture 13" descr="http://www.soippo.edu.ua/images/%D0%9D%D0%BE%D0%B2%D0%B8%D0%BD%D0%B8/2017/08/22/pi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029200"/>
            <a:ext cx="2285999" cy="1524000"/>
          </a:xfrm>
          <a:prstGeom prst="ellipse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9" name="Прямоугольник 8"/>
          <p:cNvSpPr/>
          <p:nvPr/>
        </p:nvSpPr>
        <p:spPr>
          <a:xfrm>
            <a:off x="6300192" y="6488668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 Удовиченко  І.В. 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Georgia" pitchFamily="18" charset="0"/>
              </a:rPr>
              <a:t>Актуальність</a:t>
            </a:r>
            <a:endParaRPr lang="ru-RU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9522" y="0"/>
            <a:ext cx="2084478" cy="1556792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2051720" y="5805264"/>
            <a:ext cx="4788024" cy="1052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миугольник 66"/>
          <p:cNvSpPr/>
          <p:nvPr/>
        </p:nvSpPr>
        <p:spPr>
          <a:xfrm>
            <a:off x="1607641" y="-23971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Georgia" pitchFamily="18" charset="0"/>
              </a:rPr>
              <a:t>Актуальність</a:t>
            </a:r>
            <a:endParaRPr lang="ru-RU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 rot="10800000">
            <a:off x="2286000" y="2590800"/>
            <a:ext cx="6096000" cy="6096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ятиугольник 26"/>
          <p:cNvSpPr/>
          <p:nvPr/>
        </p:nvSpPr>
        <p:spPr>
          <a:xfrm rot="10800000">
            <a:off x="2209800" y="2057400"/>
            <a:ext cx="5562600" cy="4572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ятиугольник 25"/>
          <p:cNvSpPr/>
          <p:nvPr/>
        </p:nvSpPr>
        <p:spPr>
          <a:xfrm rot="10800000">
            <a:off x="2057400" y="1600200"/>
            <a:ext cx="5715000" cy="4572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ятиугольник 24"/>
          <p:cNvSpPr/>
          <p:nvPr/>
        </p:nvSpPr>
        <p:spPr>
          <a:xfrm rot="10800000">
            <a:off x="1981200" y="1143000"/>
            <a:ext cx="5791200" cy="4572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>
            <a:off x="1763688" y="5445224"/>
            <a:ext cx="6781800" cy="3810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ятиугольник 22"/>
          <p:cNvSpPr/>
          <p:nvPr/>
        </p:nvSpPr>
        <p:spPr>
          <a:xfrm>
            <a:off x="2057400" y="4953000"/>
            <a:ext cx="5791200" cy="3810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ятиугольник 21"/>
          <p:cNvSpPr/>
          <p:nvPr/>
        </p:nvSpPr>
        <p:spPr>
          <a:xfrm>
            <a:off x="2057400" y="4572000"/>
            <a:ext cx="4724400" cy="3810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ятиугольник 20"/>
          <p:cNvSpPr/>
          <p:nvPr/>
        </p:nvSpPr>
        <p:spPr>
          <a:xfrm>
            <a:off x="1143000" y="4114800"/>
            <a:ext cx="6934200" cy="3810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ятиугольник 19"/>
          <p:cNvSpPr/>
          <p:nvPr/>
        </p:nvSpPr>
        <p:spPr>
          <a:xfrm>
            <a:off x="1143000" y="3657600"/>
            <a:ext cx="6400800" cy="3810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ятиугольник 18"/>
          <p:cNvSpPr/>
          <p:nvPr/>
        </p:nvSpPr>
        <p:spPr>
          <a:xfrm>
            <a:off x="1143000" y="3276600"/>
            <a:ext cx="6781800" cy="3810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Выгнутая влево стрелка 16"/>
          <p:cNvSpPr/>
          <p:nvPr/>
        </p:nvSpPr>
        <p:spPr>
          <a:xfrm rot="20237899">
            <a:off x="263170" y="2301972"/>
            <a:ext cx="1278582" cy="3989798"/>
          </a:xfrm>
          <a:prstGeom prst="curvedRigh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 rot="20237899">
            <a:off x="263170" y="1884725"/>
            <a:ext cx="1278582" cy="3989798"/>
          </a:xfrm>
          <a:prstGeom prst="curvedRigh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440736">
            <a:off x="7086600" y="762000"/>
            <a:ext cx="1600200" cy="4495800"/>
          </a:xfrm>
          <a:prstGeom prst="curvedLef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8077200" y="762000"/>
            <a:ext cx="1066800" cy="3810000"/>
          </a:xfrm>
          <a:prstGeom prst="curvedLef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7543800" y="762000"/>
            <a:ext cx="1447800" cy="3581400"/>
          </a:xfrm>
          <a:prstGeom prst="curvedLef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7924800" y="533400"/>
            <a:ext cx="1219200" cy="3276600"/>
          </a:xfrm>
          <a:prstGeom prst="curvedLef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 rot="19882841">
            <a:off x="295182" y="1208405"/>
            <a:ext cx="1862023" cy="2487145"/>
          </a:xfrm>
          <a:prstGeom prst="curvedRigh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9882841">
            <a:off x="267420" y="1139287"/>
            <a:ext cx="1781021" cy="2053664"/>
          </a:xfrm>
          <a:prstGeom prst="curvedRigh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19882841">
            <a:off x="174961" y="917077"/>
            <a:ext cx="1746132" cy="1812284"/>
          </a:xfrm>
          <a:prstGeom prst="curvedRigh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 rot="19882841">
            <a:off x="229364" y="757836"/>
            <a:ext cx="1549919" cy="1473774"/>
          </a:xfrm>
          <a:prstGeom prst="curvedRigh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11560" y="476672"/>
            <a:ext cx="8280920" cy="590128"/>
          </a:xfrm>
          <a:prstGeom prst="flowChartAlternateProcess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836712"/>
            <a:ext cx="8892480" cy="602128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1400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Cambria" pitchFamily="18" charset="0"/>
              </a:rPr>
              <a:t>       Спілкування державною мовою 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(01)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Cambria" pitchFamily="18" charset="0"/>
              </a:rPr>
              <a:t>         Спілкування іноземними мовами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(02)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Cambria" pitchFamily="18" charset="0"/>
              </a:rPr>
              <a:t>Математична грамотність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(03)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Cambria" pitchFamily="18" charset="0"/>
              </a:rPr>
              <a:t>	       Компетентності у природничих науках                                  </a:t>
            </a:r>
            <a:r>
              <a:rPr lang="ru-RU" sz="2400" b="1" dirty="0" err="1" smtClean="0">
                <a:solidFill>
                  <a:schemeClr val="tx1"/>
                </a:solidFill>
                <a:latin typeface="Cambria" pitchFamily="18" charset="0"/>
              </a:rPr>
              <a:t>і</a:t>
            </a:r>
            <a:r>
              <a:rPr lang="ru-RU" sz="2400" b="1" dirty="0" smtClean="0">
                <a:solidFill>
                  <a:schemeClr val="tx1"/>
                </a:solidFill>
                <a:latin typeface="Cambria" pitchFamily="18" charset="0"/>
              </a:rPr>
              <a:t> технологіях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(04)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Cambria" pitchFamily="18" charset="0"/>
              </a:rPr>
              <a:t>	Інформаційно-цифрова компетентність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(05)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Cambria" pitchFamily="18" charset="0"/>
              </a:rPr>
              <a:t>	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Уміння вчитися впродовж життя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(06)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	Соціальні </a:t>
            </a:r>
            <a:r>
              <a:rPr lang="ru-RU" sz="2400" b="1" dirty="0" err="1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і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громадянські компетентності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(07)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			Підприємливість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(08)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		Загальнокультурна грамотність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(09)	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			Екологічна грамотність </a:t>
            </a:r>
            <a:r>
              <a:rPr lang="ru-RU" sz="2400" b="1" dirty="0" err="1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і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здорове життя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(10)</a:t>
            </a: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chemeClr val="tx1">
                  <a:lumMod val="75000"/>
                </a:schemeClr>
              </a:solidFill>
              <a:latin typeface="Cambria" pitchFamily="18" charset="0"/>
              <a:ea typeface="굴림" pitchFamily="34" charset="-127"/>
            </a:endParaRPr>
          </a:p>
        </p:txBody>
      </p:sp>
      <p:sp>
        <p:nvSpPr>
          <p:cNvPr id="7234" name="AutoShape 68"/>
          <p:cNvSpPr>
            <a:spLocks noChangeArrowheads="1"/>
          </p:cNvSpPr>
          <p:nvPr/>
        </p:nvSpPr>
        <p:spPr bwMode="gray">
          <a:xfrm>
            <a:off x="304800" y="476672"/>
            <a:ext cx="8610600" cy="590128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800" b="1" dirty="0">
                <a:latin typeface="Cambria" pitchFamily="18" charset="0"/>
              </a:rPr>
              <a:t>КЛЮЧОВІ КОМПЕТЕНТНОСТІ</a:t>
            </a:r>
          </a:p>
        </p:txBody>
      </p:sp>
      <p:sp>
        <p:nvSpPr>
          <p:cNvPr id="11" name="Выгнутая влево стрелка 10"/>
          <p:cNvSpPr/>
          <p:nvPr/>
        </p:nvSpPr>
        <p:spPr>
          <a:xfrm rot="19882841">
            <a:off x="174961" y="993277"/>
            <a:ext cx="1746132" cy="1812284"/>
          </a:xfrm>
          <a:prstGeom prst="curvedRightArrow">
            <a:avLst/>
          </a:prstGeom>
          <a:gradFill flip="none" rotWithShape="1">
            <a:gsLst>
              <a:gs pos="0">
                <a:srgbClr val="6C648A">
                  <a:tint val="66000"/>
                  <a:satMod val="160000"/>
                </a:srgbClr>
              </a:gs>
              <a:gs pos="50000">
                <a:srgbClr val="6C648A">
                  <a:tint val="44500"/>
                  <a:satMod val="160000"/>
                </a:srgbClr>
              </a:gs>
              <a:gs pos="100000">
                <a:srgbClr val="6C648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32040" y="6525344"/>
            <a:ext cx="4211960" cy="332656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uk-UA" dirty="0" smtClean="0">
                <a:latin typeface="Georgia" pitchFamily="18" charset="0"/>
              </a:rPr>
              <a:t>Удовиченко  І.В.</a:t>
            </a:r>
          </a:p>
        </p:txBody>
      </p:sp>
      <p:pic>
        <p:nvPicPr>
          <p:cNvPr id="31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0"/>
            <a:ext cx="1868454" cy="1523811"/>
          </a:xfrm>
          <a:prstGeom prst="rect">
            <a:avLst/>
          </a:prstGeom>
          <a:noFill/>
        </p:spPr>
      </p:pic>
      <p:sp>
        <p:nvSpPr>
          <p:cNvPr id="30" name="Семиугольник 66"/>
          <p:cNvSpPr/>
          <p:nvPr/>
        </p:nvSpPr>
        <p:spPr>
          <a:xfrm>
            <a:off x="324844" y="145292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28600" y="914400"/>
          <a:ext cx="8686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2590800" y="548680"/>
            <a:ext cx="6553200" cy="5040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емиугольник 5"/>
          <p:cNvSpPr/>
          <p:nvPr/>
        </p:nvSpPr>
        <p:spPr>
          <a:xfrm>
            <a:off x="457200" y="5257800"/>
            <a:ext cx="685800" cy="685800"/>
          </a:xfrm>
          <a:prstGeom prst="heptagon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4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" name="Семиугольник 6"/>
          <p:cNvSpPr/>
          <p:nvPr/>
        </p:nvSpPr>
        <p:spPr>
          <a:xfrm>
            <a:off x="5181600" y="4724400"/>
            <a:ext cx="685800" cy="685800"/>
          </a:xfrm>
          <a:prstGeom prst="heptagon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3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Семиугольник 7"/>
          <p:cNvSpPr/>
          <p:nvPr/>
        </p:nvSpPr>
        <p:spPr>
          <a:xfrm>
            <a:off x="3707904" y="3068960"/>
            <a:ext cx="685800" cy="685800"/>
          </a:xfrm>
          <a:prstGeom prst="heptagon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2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Семиугольник 8"/>
          <p:cNvSpPr/>
          <p:nvPr/>
        </p:nvSpPr>
        <p:spPr>
          <a:xfrm>
            <a:off x="3429000" y="1447800"/>
            <a:ext cx="685800" cy="685800"/>
          </a:xfrm>
          <a:prstGeom prst="heptagon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Cambria" pitchFamily="18" charset="0"/>
              </a:rPr>
              <a:t>1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179" name="TextBox 9"/>
          <p:cNvSpPr txBox="1">
            <a:spLocks noChangeArrowheads="1"/>
          </p:cNvSpPr>
          <p:nvPr/>
        </p:nvSpPr>
        <p:spPr bwMode="auto">
          <a:xfrm>
            <a:off x="2555776" y="476672"/>
            <a:ext cx="640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dirty="0" smtClean="0">
                <a:latin typeface="Cambria" pitchFamily="18" charset="0"/>
              </a:rPr>
              <a:t>НАСКРІЗНІ ЗМІСТОВІ ЛІНІЇ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12" name="Picture 13" descr="http://www.soippo.edu.ua/images/%D0%9D%D0%BE%D0%B2%D0%B8%D0%BD%D0%B8/2017/08/22/pi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988840"/>
            <a:ext cx="3240359" cy="2160240"/>
          </a:xfrm>
          <a:prstGeom prst="ellipse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6" name="Прямоугольник 15"/>
          <p:cNvSpPr/>
          <p:nvPr/>
        </p:nvSpPr>
        <p:spPr>
          <a:xfrm>
            <a:off x="6012160" y="648866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  <a:endParaRPr lang="en-US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Georgia" pitchFamily="18" charset="0"/>
              </a:rPr>
              <a:t>Актуальність</a:t>
            </a:r>
            <a:endParaRPr lang="ru-RU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4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34431" y="404664"/>
            <a:ext cx="1409569" cy="1052736"/>
          </a:xfrm>
          <a:prstGeom prst="rect">
            <a:avLst/>
          </a:prstGeom>
          <a:noFill/>
        </p:spPr>
      </p:pic>
      <p:sp>
        <p:nvSpPr>
          <p:cNvPr id="15" name="Семиугольник 66"/>
          <p:cNvSpPr/>
          <p:nvPr/>
        </p:nvSpPr>
        <p:spPr>
          <a:xfrm>
            <a:off x="22920" y="2133600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55576" y="260648"/>
            <a:ext cx="7920880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222222"/>
                </a:solidFill>
                <a:latin typeface="Georgia" panose="02040502050405020303" pitchFamily="18" charset="0"/>
              </a:rPr>
              <a:t>Дослідження</a:t>
            </a:r>
            <a:r>
              <a:rPr lang="uk-UA" sz="2400" b="1" dirty="0">
                <a:solidFill>
                  <a:srgbClr val="222222"/>
                </a:solidFill>
                <a:latin typeface="Georgia" panose="02040502050405020303" pitchFamily="18" charset="0"/>
              </a:rPr>
              <a:t>, </a:t>
            </a:r>
            <a:r>
              <a:rPr lang="uk-UA" sz="2400" b="1" dirty="0" smtClean="0">
                <a:solidFill>
                  <a:srgbClr val="222222"/>
                </a:solidFill>
                <a:latin typeface="Georgia" panose="02040502050405020303" pitchFamily="18" charset="0"/>
              </a:rPr>
              <a:t>досліди</a:t>
            </a:r>
            <a:r>
              <a:rPr lang="uk-UA" sz="2400" dirty="0">
                <a:solidFill>
                  <a:srgbClr val="222222"/>
                </a:solidFill>
                <a:latin typeface="Georgia" panose="02040502050405020303" pitchFamily="18" charset="0"/>
              </a:rPr>
              <a:t> </a:t>
            </a:r>
            <a:endParaRPr lang="uk-UA" sz="2400" dirty="0" smtClean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uk-UA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пошук </a:t>
            </a:r>
            <a:r>
              <a:rPr lang="uk-UA" sz="2400" dirty="0">
                <a:solidFill>
                  <a:srgbClr val="222222"/>
                </a:solidFill>
                <a:latin typeface="Georgia" panose="02040502050405020303" pitchFamily="18" charset="0"/>
              </a:rPr>
              <a:t>нових знань або систематичне розслідування з метою встановлення </a:t>
            </a:r>
            <a:r>
              <a:rPr lang="uk-UA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фактів</a:t>
            </a:r>
            <a:r>
              <a:rPr lang="uk-UA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endParaRPr lang="uk-UA" sz="2400" dirty="0" smtClean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pPr algn="ctr"/>
            <a:r>
              <a:rPr lang="uk-UA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(у </a:t>
            </a:r>
            <a:r>
              <a:rPr lang="uk-UA" sz="2400" i="1" dirty="0" smtClean="0">
                <a:solidFill>
                  <a:srgbClr val="222222"/>
                </a:solidFill>
                <a:latin typeface="Georgia" panose="02040502050405020303" pitchFamily="18" charset="0"/>
              </a:rPr>
              <a:t>широкому розумінні</a:t>
            </a:r>
            <a:r>
              <a:rPr lang="uk-UA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); </a:t>
            </a:r>
          </a:p>
          <a:p>
            <a:pPr marL="342900" indent="-342900" algn="ctr">
              <a:buFontTx/>
              <a:buChar char="-"/>
            </a:pPr>
            <a:r>
              <a:rPr lang="uk-UA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науковий </a:t>
            </a:r>
            <a:r>
              <a:rPr lang="uk-UA" sz="2400" dirty="0">
                <a:solidFill>
                  <a:srgbClr val="222222"/>
                </a:solidFill>
                <a:latin typeface="Georgia" panose="02040502050405020303" pitchFamily="18" charset="0"/>
              </a:rPr>
              <a:t>метод (процес) вивчення </a:t>
            </a:r>
            <a:r>
              <a:rPr lang="uk-UA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чого-небудь</a:t>
            </a:r>
            <a:r>
              <a:rPr lang="uk-UA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endParaRPr lang="uk-UA" sz="2400" dirty="0" smtClean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pPr algn="ctr"/>
            <a:r>
              <a:rPr lang="uk-UA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(у </a:t>
            </a:r>
            <a:r>
              <a:rPr lang="uk-UA" sz="2400" i="1" dirty="0" smtClean="0">
                <a:solidFill>
                  <a:srgbClr val="222222"/>
                </a:solidFill>
                <a:latin typeface="Georgia" panose="02040502050405020303" pitchFamily="18" charset="0"/>
              </a:rPr>
              <a:t>вузькому розумінні</a:t>
            </a:r>
            <a:r>
              <a:rPr lang="uk-UA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).</a:t>
            </a:r>
            <a:endParaRPr lang="uk-UA" sz="2400" dirty="0">
              <a:solidFill>
                <a:srgbClr val="222222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28371651"/>
              </p:ext>
            </p:extLst>
          </p:nvPr>
        </p:nvGraphicFramePr>
        <p:xfrm>
          <a:off x="323528" y="2420888"/>
          <a:ext cx="8352928" cy="4180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335" y="2708920"/>
            <a:ext cx="867741" cy="648072"/>
          </a:xfrm>
          <a:prstGeom prst="rect">
            <a:avLst/>
          </a:prstGeom>
          <a:noFill/>
        </p:spPr>
      </p:pic>
      <p:pic>
        <p:nvPicPr>
          <p:cNvPr id="5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523" y="2780928"/>
            <a:ext cx="867741" cy="648072"/>
          </a:xfrm>
          <a:prstGeom prst="rect">
            <a:avLst/>
          </a:prstGeom>
          <a:noFill/>
        </p:spPr>
      </p:pic>
      <p:pic>
        <p:nvPicPr>
          <p:cNvPr id="6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2151" y="2703258"/>
            <a:ext cx="864096" cy="645350"/>
          </a:xfrm>
          <a:prstGeom prst="rect">
            <a:avLst/>
          </a:prstGeom>
          <a:noFill/>
        </p:spPr>
      </p:pic>
      <p:pic>
        <p:nvPicPr>
          <p:cNvPr id="7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708920"/>
            <a:ext cx="856515" cy="639688"/>
          </a:xfrm>
          <a:prstGeom prst="rect">
            <a:avLst/>
          </a:prstGeom>
          <a:noFill/>
        </p:spPr>
      </p:pic>
      <p:pic>
        <p:nvPicPr>
          <p:cNvPr id="8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8935" y="111552"/>
            <a:ext cx="1409569" cy="1052736"/>
          </a:xfrm>
          <a:prstGeom prst="rect">
            <a:avLst/>
          </a:prstGeom>
          <a:noFill/>
        </p:spPr>
      </p:pic>
      <p:sp>
        <p:nvSpPr>
          <p:cNvPr id="9" name="Семиугольник 66"/>
          <p:cNvSpPr/>
          <p:nvPr/>
        </p:nvSpPr>
        <p:spPr>
          <a:xfrm>
            <a:off x="2296167" y="5013176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38046" y="6488668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</a:p>
        </p:txBody>
      </p:sp>
    </p:spTree>
    <p:extLst>
      <p:ext uri="{BB962C8B-B14F-4D97-AF65-F5344CB8AC3E}">
        <p14:creationId xmlns:p14="http://schemas.microsoft.com/office/powerpoint/2010/main" val="241941233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38399977"/>
              </p:ext>
            </p:extLst>
          </p:nvPr>
        </p:nvGraphicFramePr>
        <p:xfrm>
          <a:off x="395536" y="260648"/>
          <a:ext cx="835292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Багетна рамка 6"/>
          <p:cNvSpPr/>
          <p:nvPr/>
        </p:nvSpPr>
        <p:spPr>
          <a:xfrm rot="13833644">
            <a:off x="625862" y="1678084"/>
            <a:ext cx="1490706" cy="1701632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284" y="228365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Georgia" panose="02040502050405020303" pitchFamily="18" charset="0"/>
              </a:rPr>
              <a:t>актуальність</a:t>
            </a:r>
            <a:endParaRPr lang="uk-UA" b="1" dirty="0">
              <a:latin typeface="Georgia" panose="02040502050405020303" pitchFamily="18" charset="0"/>
            </a:endParaRPr>
          </a:p>
        </p:txBody>
      </p:sp>
      <p:sp>
        <p:nvSpPr>
          <p:cNvPr id="9" name="Багетна рамка 8"/>
          <p:cNvSpPr/>
          <p:nvPr/>
        </p:nvSpPr>
        <p:spPr>
          <a:xfrm rot="13833644">
            <a:off x="4878801" y="1701942"/>
            <a:ext cx="1490706" cy="1701632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246007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Georgia" panose="02040502050405020303" pitchFamily="18" charset="0"/>
              </a:rPr>
              <a:t>завдання</a:t>
            </a:r>
            <a:endParaRPr lang="uk-UA" b="1" dirty="0">
              <a:latin typeface="Georgia" panose="02040502050405020303" pitchFamily="18" charset="0"/>
            </a:endParaRPr>
          </a:p>
        </p:txBody>
      </p:sp>
      <p:sp>
        <p:nvSpPr>
          <p:cNvPr id="11" name="Багетна рамка 10"/>
          <p:cNvSpPr/>
          <p:nvPr/>
        </p:nvSpPr>
        <p:spPr>
          <a:xfrm rot="13833644">
            <a:off x="5178807" y="3365942"/>
            <a:ext cx="1738712" cy="1945112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418869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Georgia" panose="02040502050405020303" pitchFamily="18" charset="0"/>
              </a:rPr>
              <a:t>результативність</a:t>
            </a:r>
            <a:endParaRPr lang="uk-UA" b="1" dirty="0">
              <a:latin typeface="Georgia" panose="02040502050405020303" pitchFamily="18" charset="0"/>
            </a:endParaRPr>
          </a:p>
        </p:txBody>
      </p:sp>
      <p:pic>
        <p:nvPicPr>
          <p:cNvPr id="13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3983" y="837373"/>
            <a:ext cx="1332533" cy="1150804"/>
          </a:xfrm>
          <a:prstGeom prst="rect">
            <a:avLst/>
          </a:prstGeom>
          <a:noFill/>
        </p:spPr>
      </p:pic>
      <p:sp>
        <p:nvSpPr>
          <p:cNvPr id="14" name="Семиугольник 66"/>
          <p:cNvSpPr/>
          <p:nvPr/>
        </p:nvSpPr>
        <p:spPr>
          <a:xfrm>
            <a:off x="2051720" y="5313788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8046" y="6488668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</a:p>
        </p:txBody>
      </p:sp>
    </p:spTree>
    <p:extLst>
      <p:ext uri="{BB962C8B-B14F-4D97-AF65-F5344CB8AC3E}">
        <p14:creationId xmlns:p14="http://schemas.microsoft.com/office/powerpoint/2010/main" val="2370734456"/>
      </p:ext>
    </p:extLst>
  </p:cSld>
  <p:clrMapOvr>
    <a:masterClrMapping/>
  </p:clrMapOvr>
  <p:transition>
    <p:spli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</a:rPr>
              <a:t>     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10" y="32792"/>
            <a:ext cx="9124090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latin typeface="Georgia" pitchFamily="18" charset="0"/>
              </a:rPr>
              <a:t>МЕТОДИЧНИЙ СУПРОВІД НАВЧАЛЬНИХ ДОСЛІДЖЕНЬ</a:t>
            </a:r>
            <a:br>
              <a:rPr lang="uk-UA" sz="20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uk-UA" sz="2000" b="1" dirty="0">
                <a:solidFill>
                  <a:schemeClr val="bg1"/>
                </a:solidFill>
                <a:latin typeface="Georgia" pitchFamily="18" charset="0"/>
              </a:rPr>
              <a:t>   ЗДОБУВАЧІВ ОСВІТИ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latin typeface="Georgia" pitchFamily="18" charset="0"/>
              </a:rPr>
              <a:t>У НОВІЙ УКРАЇНСЬКІЙ ШКОЛІ</a:t>
            </a:r>
            <a:endParaRPr lang="ru-RU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24744"/>
            <a:ext cx="5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Georgia" pitchFamily="18" charset="0"/>
              </a:rPr>
              <a:t>Удовиченко Ірина Віталіївна</a:t>
            </a:r>
          </a:p>
          <a:p>
            <a:pPr algn="ctr"/>
            <a:endParaRPr lang="uk-UA" sz="2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endParaRPr lang="uk-UA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41446214"/>
              </p:ext>
            </p:extLst>
          </p:nvPr>
        </p:nvGraphicFramePr>
        <p:xfrm>
          <a:off x="53244" y="626718"/>
          <a:ext cx="46627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27168555"/>
              </p:ext>
            </p:extLst>
          </p:nvPr>
        </p:nvGraphicFramePr>
        <p:xfrm>
          <a:off x="179512" y="626718"/>
          <a:ext cx="10153128" cy="5970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2" descr="C:\Documents and Settings\Администратор\Рабочий стол\global_education_reading_1600_clr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74085" y="419097"/>
            <a:ext cx="1332533" cy="11508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56176" y="523419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предмет</a:t>
            </a:r>
            <a:endParaRPr lang="uk-UA" sz="24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1680" y="524829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елемент</a:t>
            </a:r>
            <a:endParaRPr lang="uk-UA" sz="24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9350" y="1576140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факт</a:t>
            </a:r>
            <a:endParaRPr lang="uk-UA" sz="21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46239436"/>
              </p:ext>
            </p:extLst>
          </p:nvPr>
        </p:nvGraphicFramePr>
        <p:xfrm>
          <a:off x="4139952" y="2156691"/>
          <a:ext cx="3312368" cy="3127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235836" y="2354481"/>
            <a:ext cx="370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5">
                    <a:lumMod val="25000"/>
                  </a:schemeClr>
                </a:solidFill>
                <a:latin typeface="Georgia" panose="02040502050405020303" pitchFamily="18" charset="0"/>
              </a:rPr>
              <a:t>Д О С Л І Д Ж Е Н </a:t>
            </a:r>
            <a:r>
              <a:rPr lang="uk-UA" sz="2000" b="1" dirty="0" err="1" smtClean="0">
                <a:solidFill>
                  <a:schemeClr val="accent5">
                    <a:lumMod val="25000"/>
                  </a:schemeClr>
                </a:solidFill>
                <a:latin typeface="Georgia" panose="02040502050405020303" pitchFamily="18" charset="0"/>
              </a:rPr>
              <a:t>Н</a:t>
            </a:r>
            <a:r>
              <a:rPr lang="uk-UA" sz="2000" b="1" dirty="0" smtClean="0">
                <a:solidFill>
                  <a:schemeClr val="accent5">
                    <a:lumMod val="25000"/>
                  </a:schemeClr>
                </a:solidFill>
                <a:latin typeface="Georgia" panose="02040502050405020303" pitchFamily="18" charset="0"/>
              </a:rPr>
              <a:t> Я</a:t>
            </a:r>
            <a:endParaRPr lang="uk-UA" sz="2000" b="1" dirty="0">
              <a:solidFill>
                <a:schemeClr val="accent5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Семиугольник 66"/>
          <p:cNvSpPr/>
          <p:nvPr/>
        </p:nvSpPr>
        <p:spPr>
          <a:xfrm>
            <a:off x="87312" y="5177810"/>
            <a:ext cx="1836204" cy="1419542"/>
          </a:xfrm>
          <a:prstGeom prst="heptagon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Cambria" pitchFamily="18" charset="0"/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етодичні умовиводи</a:t>
            </a:r>
            <a:endParaRPr lang="ru-RU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38046" y="6488668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uk-UA" b="1" i="1" dirty="0" smtClean="0">
                <a:solidFill>
                  <a:schemeClr val="bg1"/>
                </a:solidFill>
                <a:latin typeface="Georgia" pitchFamily="18" charset="0"/>
              </a:rPr>
              <a:t>Удовиченко  І.В.</a:t>
            </a:r>
          </a:p>
        </p:txBody>
      </p:sp>
    </p:spTree>
    <p:extLst>
      <p:ext uri="{BB962C8B-B14F-4D97-AF65-F5344CB8AC3E}">
        <p14:creationId xmlns:p14="http://schemas.microsoft.com/office/powerpoint/2010/main" val="95057033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00TGp_globalcity_light_ani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400TGp_globalcity_light_ani</Template>
  <TotalTime>6042</TotalTime>
  <Words>725</Words>
  <Application>Microsoft Office PowerPoint</Application>
  <PresentationFormat>Екран (4:3)</PresentationFormat>
  <Paragraphs>292</Paragraphs>
  <Slides>23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23</vt:i4>
      </vt:variant>
    </vt:vector>
  </HeadingPairs>
  <TitlesOfParts>
    <vt:vector size="36" baseType="lpstr">
      <vt:lpstr>Arial</vt:lpstr>
      <vt:lpstr>Bookman Old Style</vt:lpstr>
      <vt:lpstr>Calibri</vt:lpstr>
      <vt:lpstr>Cambria</vt:lpstr>
      <vt:lpstr>Georgia</vt:lpstr>
      <vt:lpstr>굴림</vt:lpstr>
      <vt:lpstr>Symbol</vt:lpstr>
      <vt:lpstr>Times New Roman</vt:lpstr>
      <vt:lpstr>Verdana</vt:lpstr>
      <vt:lpstr>Wingdings</vt:lpstr>
      <vt:lpstr>400TGp_globalcity_light_ani</vt:lpstr>
      <vt:lpstr>Document</vt:lpstr>
      <vt:lpstr>Слайд</vt:lpstr>
      <vt:lpstr>                                                                  </vt:lpstr>
      <vt:lpstr>ЗМІНА СТРУКТУРИ ШКОЛИ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ЛОГІСТИКА</vt:lpstr>
      <vt:lpstr>Презентація PowerPoint</vt:lpstr>
      <vt:lpstr>Презентація PowerPoint</vt:lpstr>
      <vt:lpstr>Презентація PowerPoint</vt:lpstr>
      <vt:lpstr>Презентація PowerPoint</vt:lpstr>
      <vt:lpstr>  МЕТОДИЧНИЙ СУПРОВІД                            НАВЧАЛЬНИХ ДОСЛІДЖЕНЬ    ЗДОБУВАЧІВ ОСВІТИ  У НОВІЙ УКРАЇНСЬКІЙ ШКОЛІ                                                                    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User</dc:creator>
  <cp:lastModifiedBy>Удовиченко</cp:lastModifiedBy>
  <cp:revision>400</cp:revision>
  <cp:lastPrinted>2019-05-14T09:56:43Z</cp:lastPrinted>
  <dcterms:created xsi:type="dcterms:W3CDTF">2017-06-12T06:08:53Z</dcterms:created>
  <dcterms:modified xsi:type="dcterms:W3CDTF">2019-09-23T07:23:10Z</dcterms:modified>
  <cp:contentStatus>Остаточне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