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9" r:id="rId7"/>
    <p:sldId id="270" r:id="rId8"/>
    <p:sldId id="271" r:id="rId9"/>
    <p:sldId id="272" r:id="rId10"/>
    <p:sldId id="273" r:id="rId11"/>
    <p:sldId id="278" r:id="rId12"/>
    <p:sldId id="274" r:id="rId13"/>
    <p:sldId id="275" r:id="rId14"/>
    <p:sldId id="276" r:id="rId15"/>
    <p:sldId id="267" r:id="rId16"/>
  </p:sldIdLst>
  <p:sldSz cx="9144000" cy="5715000" type="screen16x10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6699"/>
    <a:srgbClr val="F983F3"/>
    <a:srgbClr val="FA90F5"/>
    <a:srgbClr val="FCC8FA"/>
    <a:srgbClr val="CC6600"/>
    <a:srgbClr val="CC9900"/>
    <a:srgbClr val="EEC100"/>
    <a:srgbClr val="EAAD00"/>
    <a:srgbClr val="FFF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00" autoAdjust="0"/>
    <p:restoredTop sz="97584" autoAdjust="0"/>
  </p:normalViewPr>
  <p:slideViewPr>
    <p:cSldViewPr>
      <p:cViewPr>
        <p:scale>
          <a:sx n="82" d="100"/>
          <a:sy n="82" d="100"/>
        </p:scale>
        <p:origin x="-1128" y="-7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 userDrawn="1"/>
        </p:nvSpPr>
        <p:spPr>
          <a:xfrm rot="21316394">
            <a:off x="1434475" y="695670"/>
            <a:ext cx="6808969" cy="3872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 userDrawn="1"/>
        </p:nvSpPr>
        <p:spPr>
          <a:xfrm rot="379265">
            <a:off x="5325854" y="893760"/>
            <a:ext cx="3005450" cy="3173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 userDrawn="1"/>
        </p:nvSpPr>
        <p:spPr>
          <a:xfrm rot="20740432">
            <a:off x="2110877" y="1076609"/>
            <a:ext cx="3287906" cy="3872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>
          <a:xfrm rot="155801">
            <a:off x="1834721" y="709151"/>
            <a:ext cx="6166825" cy="3980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 descr="19247514.png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FA90F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6200000">
            <a:off x="2152650" y="-1390651"/>
            <a:ext cx="5448300" cy="8382000"/>
          </a:xfrm>
          <a:prstGeom prst="rect">
            <a:avLst/>
          </a:prstGeom>
        </p:spPr>
      </p:pic>
      <p:sp>
        <p:nvSpPr>
          <p:cNvPr id="11" name="Рамка 10"/>
          <p:cNvSpPr/>
          <p:nvPr userDrawn="1"/>
        </p:nvSpPr>
        <p:spPr>
          <a:xfrm>
            <a:off x="0" y="0"/>
            <a:ext cx="9144000" cy="5715000"/>
          </a:xfrm>
          <a:prstGeom prst="frame">
            <a:avLst>
              <a:gd name="adj1" fmla="val 3054"/>
            </a:avLst>
          </a:prstGeom>
          <a:solidFill>
            <a:srgbClr val="FA90F5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8" name="Группа 37"/>
          <p:cNvGrpSpPr/>
          <p:nvPr userDrawn="1"/>
        </p:nvGrpSpPr>
        <p:grpSpPr>
          <a:xfrm>
            <a:off x="457200" y="3009900"/>
            <a:ext cx="2438400" cy="2667000"/>
            <a:chOff x="-1651992" y="2476500"/>
            <a:chExt cx="2004788" cy="2209800"/>
          </a:xfrm>
        </p:grpSpPr>
        <p:sp>
          <p:nvSpPr>
            <p:cNvPr id="24" name="Скругленный прямоугольник 23"/>
            <p:cNvSpPr/>
            <p:nvPr userDrawn="1"/>
          </p:nvSpPr>
          <p:spPr>
            <a:xfrm rot="19724923">
              <a:off x="-383871" y="2832280"/>
              <a:ext cx="736667" cy="7493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 userDrawn="1"/>
          </p:nvSpPr>
          <p:spPr>
            <a:xfrm rot="15845435">
              <a:off x="-1279427" y="2777037"/>
              <a:ext cx="714440" cy="57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281220162309.jpg"/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-1651992" y="2476500"/>
              <a:ext cx="1651992" cy="2209800"/>
            </a:xfrm>
            <a:prstGeom prst="rect">
              <a:avLst/>
            </a:prstGeom>
          </p:spPr>
        </p:pic>
      </p:grpSp>
      <p:pic>
        <p:nvPicPr>
          <p:cNvPr id="39" name="Рисунок 38" descr="282765.jpg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1801" y="249767"/>
            <a:ext cx="1676400" cy="2607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76200" y="5484168"/>
            <a:ext cx="5597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F983F3"/>
                </a:solidFill>
              </a:rPr>
              <a:t>©Ч.С.А.</a:t>
            </a:r>
            <a:endParaRPr lang="ru-RU" sz="900" dirty="0">
              <a:solidFill>
                <a:srgbClr val="F983F3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 flipH="1">
            <a:off x="152400" y="3048000"/>
            <a:ext cx="1543050" cy="2400300"/>
            <a:chOff x="7296150" y="266700"/>
            <a:chExt cx="1543050" cy="2400300"/>
          </a:xfrm>
        </p:grpSpPr>
        <p:sp>
          <p:nvSpPr>
            <p:cNvPr id="11" name="Прямоугольник 10"/>
            <p:cNvSpPr/>
            <p:nvPr userDrawn="1"/>
          </p:nvSpPr>
          <p:spPr>
            <a:xfrm rot="1772403">
              <a:off x="8204830" y="2423257"/>
              <a:ext cx="252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альтернативный процесс 11"/>
            <p:cNvSpPr/>
            <p:nvPr userDrawn="1"/>
          </p:nvSpPr>
          <p:spPr>
            <a:xfrm rot="19610487">
              <a:off x="7733197" y="1172305"/>
              <a:ext cx="314638" cy="228959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 rot="18148046">
              <a:off x="7769576" y="2408757"/>
              <a:ext cx="233228" cy="59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 rot="501439">
              <a:off x="8268047" y="1868414"/>
              <a:ext cx="59791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 userDrawn="1"/>
          </p:nvSpPr>
          <p:spPr>
            <a:xfrm rot="1346394">
              <a:off x="7947851" y="1935775"/>
              <a:ext cx="67427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0_e4cda_dc6f2be8_orig.png"/>
            <p:cNvPicPr>
              <a:picLocks noChangeAspect="1"/>
            </p:cNvPicPr>
            <p:nvPr userDrawn="1"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96150" y="266700"/>
              <a:ext cx="1543050" cy="2400300"/>
            </a:xfrm>
            <a:prstGeom prst="rect">
              <a:avLst/>
            </a:prstGeom>
          </p:spPr>
        </p:pic>
      </p:grpSp>
      <p:sp>
        <p:nvSpPr>
          <p:cNvPr id="7" name="Рамка 6"/>
          <p:cNvSpPr/>
          <p:nvPr userDrawn="1"/>
        </p:nvSpPr>
        <p:spPr>
          <a:xfrm>
            <a:off x="0" y="0"/>
            <a:ext cx="9144000" cy="5715000"/>
          </a:xfrm>
          <a:prstGeom prst="frame">
            <a:avLst>
              <a:gd name="adj1" fmla="val 3054"/>
            </a:avLst>
          </a:prstGeom>
          <a:solidFill>
            <a:srgbClr val="FA90F5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-76200" y="5484168"/>
            <a:ext cx="5597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F983F3"/>
                </a:solidFill>
              </a:rPr>
              <a:t>©Ч.С.А.</a:t>
            </a:r>
            <a:endParaRPr lang="ru-RU" sz="900" dirty="0">
              <a:solidFill>
                <a:srgbClr val="F983F3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 userDrawn="1"/>
        </p:nvSpPr>
        <p:spPr>
          <a:xfrm>
            <a:off x="0" y="0"/>
            <a:ext cx="9144000" cy="5715000"/>
          </a:xfrm>
          <a:prstGeom prst="frame">
            <a:avLst>
              <a:gd name="adj1" fmla="val 3054"/>
            </a:avLst>
          </a:prstGeom>
          <a:solidFill>
            <a:srgbClr val="FA90F5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  <p:grpSp>
        <p:nvGrpSpPr>
          <p:cNvPr id="22" name="Группа 21"/>
          <p:cNvGrpSpPr/>
          <p:nvPr userDrawn="1"/>
        </p:nvGrpSpPr>
        <p:grpSpPr>
          <a:xfrm flipH="1">
            <a:off x="7086600" y="342900"/>
            <a:ext cx="1676400" cy="1905000"/>
            <a:chOff x="3962400" y="647700"/>
            <a:chExt cx="2307345" cy="2667000"/>
          </a:xfrm>
        </p:grpSpPr>
        <p:sp>
          <p:nvSpPr>
            <p:cNvPr id="19" name="Скругленный прямоугольник 18"/>
            <p:cNvSpPr/>
            <p:nvPr userDrawn="1"/>
          </p:nvSpPr>
          <p:spPr>
            <a:xfrm rot="19724923">
              <a:off x="5513745" y="1101668"/>
              <a:ext cx="756000" cy="9043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 userDrawn="1"/>
          </p:nvSpPr>
          <p:spPr>
            <a:xfrm rot="15845435">
              <a:off x="4418901" y="1007712"/>
              <a:ext cx="862255" cy="700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281220162309.jpg"/>
            <p:cNvPicPr>
              <a:picLocks noChangeAspect="1"/>
            </p:cNvPicPr>
            <p:nvPr userDrawn="1"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3962400" y="647700"/>
              <a:ext cx="2009298" cy="26670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 userDrawn="1"/>
        </p:nvSpPr>
        <p:spPr>
          <a:xfrm>
            <a:off x="-76200" y="5484168"/>
            <a:ext cx="5597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F983F3"/>
                </a:solidFill>
              </a:rPr>
              <a:t>©Ч.С.А.</a:t>
            </a:r>
            <a:endParaRPr lang="ru-RU" sz="900" dirty="0">
              <a:solidFill>
                <a:srgbClr val="F983F3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46361_html_14689faa.jpg"/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76200" y="38100"/>
            <a:ext cx="8964000" cy="5600700"/>
          </a:xfrm>
          <a:prstGeom prst="rect">
            <a:avLst/>
          </a:prstGeom>
        </p:spPr>
      </p:pic>
      <p:pic>
        <p:nvPicPr>
          <p:cNvPr id="10" name="Рисунок 9" descr="0_e4cda_dc6f2be8_orig.png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52400" y="3048000"/>
            <a:ext cx="1543050" cy="2400300"/>
          </a:xfrm>
          <a:prstGeom prst="rect">
            <a:avLst/>
          </a:prstGeom>
        </p:spPr>
      </p:pic>
      <p:sp>
        <p:nvSpPr>
          <p:cNvPr id="8" name="Рамка 7"/>
          <p:cNvSpPr/>
          <p:nvPr userDrawn="1"/>
        </p:nvSpPr>
        <p:spPr>
          <a:xfrm>
            <a:off x="0" y="0"/>
            <a:ext cx="9144000" cy="5715000"/>
          </a:xfrm>
          <a:prstGeom prst="frame">
            <a:avLst>
              <a:gd name="adj1" fmla="val 3054"/>
            </a:avLst>
          </a:prstGeom>
          <a:solidFill>
            <a:srgbClr val="FA90F5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76200" y="5484168"/>
            <a:ext cx="5597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F983F3"/>
                </a:solidFill>
              </a:rPr>
              <a:t>©Ч.С.А.</a:t>
            </a:r>
            <a:endParaRPr lang="ru-RU" sz="900" dirty="0">
              <a:solidFill>
                <a:srgbClr val="F983F3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ello_html_b79f1c6.png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FF66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26" name="Рисунок 25" descr="0_e4cda_dc6f2be8_orig.png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52400" y="3048000"/>
            <a:ext cx="1543050" cy="2400300"/>
          </a:xfrm>
          <a:prstGeom prst="rect">
            <a:avLst/>
          </a:prstGeom>
        </p:spPr>
      </p:pic>
      <p:sp>
        <p:nvSpPr>
          <p:cNvPr id="10" name="Рамка 9"/>
          <p:cNvSpPr/>
          <p:nvPr userDrawn="1"/>
        </p:nvSpPr>
        <p:spPr>
          <a:xfrm>
            <a:off x="0" y="0"/>
            <a:ext cx="9144000" cy="5715000"/>
          </a:xfrm>
          <a:prstGeom prst="frame">
            <a:avLst>
              <a:gd name="adj1" fmla="val 3054"/>
            </a:avLst>
          </a:prstGeom>
          <a:solidFill>
            <a:srgbClr val="FA90F5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76200" y="5484168"/>
            <a:ext cx="5597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F983F3"/>
                </a:solidFill>
              </a:rPr>
              <a:t>©Ч.С.А.</a:t>
            </a:r>
            <a:endParaRPr lang="ru-RU" sz="900" dirty="0">
              <a:solidFill>
                <a:srgbClr val="F983F3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7296150" y="266700"/>
            <a:ext cx="1543050" cy="2400300"/>
            <a:chOff x="7296150" y="266700"/>
            <a:chExt cx="1543050" cy="2400300"/>
          </a:xfrm>
        </p:grpSpPr>
        <p:sp>
          <p:nvSpPr>
            <p:cNvPr id="11" name="Прямоугольник 10"/>
            <p:cNvSpPr/>
            <p:nvPr userDrawn="1"/>
          </p:nvSpPr>
          <p:spPr>
            <a:xfrm rot="1772403">
              <a:off x="8204830" y="2423257"/>
              <a:ext cx="252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альтернативный процесс 12"/>
            <p:cNvSpPr/>
            <p:nvPr userDrawn="1"/>
          </p:nvSpPr>
          <p:spPr>
            <a:xfrm rot="19610487">
              <a:off x="7733197" y="1172305"/>
              <a:ext cx="314638" cy="228959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 userDrawn="1"/>
          </p:nvSpPr>
          <p:spPr>
            <a:xfrm rot="18148046">
              <a:off x="7769576" y="2408757"/>
              <a:ext cx="233228" cy="59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 rot="501439">
              <a:off x="8268047" y="1868414"/>
              <a:ext cx="59791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 userDrawn="1"/>
          </p:nvSpPr>
          <p:spPr>
            <a:xfrm rot="1346394">
              <a:off x="7947851" y="1935775"/>
              <a:ext cx="67427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 descr="0_e4cda_dc6f2be8_orig.png"/>
            <p:cNvPicPr>
              <a:picLocks noChangeAspect="1"/>
            </p:cNvPicPr>
            <p:nvPr userDrawn="1"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96150" y="266700"/>
              <a:ext cx="1543050" cy="2400300"/>
            </a:xfrm>
            <a:prstGeom prst="rect">
              <a:avLst/>
            </a:prstGeom>
          </p:spPr>
        </p:pic>
      </p:grpSp>
      <p:sp>
        <p:nvSpPr>
          <p:cNvPr id="6" name="Рамка 5"/>
          <p:cNvSpPr/>
          <p:nvPr userDrawn="1"/>
        </p:nvSpPr>
        <p:spPr>
          <a:xfrm>
            <a:off x="0" y="0"/>
            <a:ext cx="9144000" cy="5715000"/>
          </a:xfrm>
          <a:prstGeom prst="frame">
            <a:avLst>
              <a:gd name="adj1" fmla="val 3054"/>
            </a:avLst>
          </a:prstGeom>
          <a:solidFill>
            <a:srgbClr val="FA90F5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-76200" y="5484168"/>
            <a:ext cx="5597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F983F3"/>
                </a:solidFill>
              </a:rPr>
              <a:t>©Ч.С.А.</a:t>
            </a:r>
            <a:endParaRPr lang="ru-RU" sz="900" dirty="0">
              <a:solidFill>
                <a:srgbClr val="F983F3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 userDrawn="1"/>
        </p:nvGrpSpPr>
        <p:grpSpPr>
          <a:xfrm>
            <a:off x="304800" y="3619500"/>
            <a:ext cx="1676400" cy="1905000"/>
            <a:chOff x="3962400" y="647700"/>
            <a:chExt cx="2307345" cy="2667000"/>
          </a:xfrm>
        </p:grpSpPr>
        <p:sp>
          <p:nvSpPr>
            <p:cNvPr id="17" name="Скругленный прямоугольник 16"/>
            <p:cNvSpPr/>
            <p:nvPr userDrawn="1"/>
          </p:nvSpPr>
          <p:spPr>
            <a:xfrm rot="19724923">
              <a:off x="5513745" y="1101668"/>
              <a:ext cx="756000" cy="9043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 userDrawn="1"/>
          </p:nvSpPr>
          <p:spPr>
            <a:xfrm rot="15845435">
              <a:off x="4418901" y="1007712"/>
              <a:ext cx="862255" cy="700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281220162309.jpg"/>
            <p:cNvPicPr>
              <a:picLocks noChangeAspect="1"/>
            </p:cNvPicPr>
            <p:nvPr userDrawn="1"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3962400" y="647700"/>
              <a:ext cx="2009298" cy="2667000"/>
            </a:xfrm>
            <a:prstGeom prst="rect">
              <a:avLst/>
            </a:prstGeom>
          </p:spPr>
        </p:pic>
      </p:grpSp>
      <p:sp>
        <p:nvSpPr>
          <p:cNvPr id="5" name="Рамка 4"/>
          <p:cNvSpPr/>
          <p:nvPr userDrawn="1"/>
        </p:nvSpPr>
        <p:spPr>
          <a:xfrm>
            <a:off x="0" y="0"/>
            <a:ext cx="9144000" cy="5715000"/>
          </a:xfrm>
          <a:prstGeom prst="frame">
            <a:avLst>
              <a:gd name="adj1" fmla="val 3054"/>
            </a:avLst>
          </a:prstGeom>
          <a:solidFill>
            <a:srgbClr val="FA90F5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-76200" y="5484168"/>
            <a:ext cx="5597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F983F3"/>
                </a:solidFill>
              </a:rPr>
              <a:t>©Ч.С.А.</a:t>
            </a:r>
            <a:endParaRPr lang="ru-RU" sz="900" dirty="0">
              <a:solidFill>
                <a:srgbClr val="F983F3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 userDrawn="1"/>
        </p:nvGrpSpPr>
        <p:grpSpPr>
          <a:xfrm>
            <a:off x="228600" y="190500"/>
            <a:ext cx="8712000" cy="5328000"/>
            <a:chOff x="228600" y="190500"/>
            <a:chExt cx="8712000" cy="5328000"/>
          </a:xfrm>
        </p:grpSpPr>
        <p:sp>
          <p:nvSpPr>
            <p:cNvPr id="9" name="Прямоугольник 8"/>
            <p:cNvSpPr/>
            <p:nvPr userDrawn="1"/>
          </p:nvSpPr>
          <p:spPr>
            <a:xfrm>
              <a:off x="331094" y="287373"/>
              <a:ext cx="8507012" cy="50373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Рамка 9"/>
            <p:cNvSpPr/>
            <p:nvPr userDrawn="1"/>
          </p:nvSpPr>
          <p:spPr>
            <a:xfrm>
              <a:off x="228600" y="190500"/>
              <a:ext cx="8712000" cy="5328000"/>
            </a:xfrm>
            <a:prstGeom prst="frame">
              <a:avLst>
                <a:gd name="adj1" fmla="val 3590"/>
              </a:avLst>
            </a:prstGeom>
            <a:solidFill>
              <a:srgbClr val="FA90F5"/>
            </a:solidFill>
            <a:ln>
              <a:solidFill>
                <a:srgbClr val="FF66CC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 userDrawn="1"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76200" y="5484168"/>
            <a:ext cx="5597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FA90F5"/>
                </a:solidFill>
              </a:rPr>
              <a:t>©Ч.С.А.</a:t>
            </a:r>
            <a:endParaRPr lang="ru-RU" sz="900" dirty="0">
              <a:solidFill>
                <a:srgbClr val="FA90F5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FA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286104">
            <a:off x="1882235" y="877234"/>
            <a:ext cx="5208652" cy="3377727"/>
          </a:xfrm>
        </p:spPr>
        <p:txBody>
          <a:bodyPr>
            <a:prstTxWarp prst="textWave1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b="1" dirty="0" smtClean="0">
                <a:solidFill>
                  <a:srgbClr val="FF66CC"/>
                </a:solidFill>
                <a:latin typeface="Comic Sans MS" pitchFamily="66" charset="0"/>
              </a:rPr>
              <a:t>П</a:t>
            </a:r>
            <a:r>
              <a:rPr lang="uk-UA" b="1" dirty="0" err="1" smtClean="0">
                <a:solidFill>
                  <a:srgbClr val="FF66CC"/>
                </a:solidFill>
                <a:latin typeface="Comic Sans MS" pitchFamily="66" charset="0"/>
              </a:rPr>
              <a:t>ідготовка</a:t>
            </a:r>
            <a:r>
              <a:rPr lang="uk-UA" b="1" dirty="0" smtClean="0">
                <a:solidFill>
                  <a:srgbClr val="FF66CC"/>
                </a:solidFill>
                <a:latin typeface="Comic Sans MS" pitchFamily="66" charset="0"/>
              </a:rPr>
              <a:t> вчителів до роботи в НУШ</a:t>
            </a:r>
            <a:endParaRPr lang="ru-RU" b="1" dirty="0">
              <a:solidFill>
                <a:srgbClr val="FF66CC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9000" y="5067300"/>
            <a:ext cx="4724400" cy="457200"/>
          </a:xfrm>
        </p:spPr>
        <p:txBody>
          <a:bodyPr>
            <a:normAutofit/>
          </a:bodyPr>
          <a:lstStyle/>
          <a:p>
            <a:endParaRPr lang="ru-RU" sz="1200" dirty="0">
              <a:solidFill>
                <a:srgbClr val="FF66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1300"/>
            <a:ext cx="2023110" cy="269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0110"/>
            <a:ext cx="2148840" cy="286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61909"/>
            <a:ext cx="2186940" cy="291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81" y="2621280"/>
            <a:ext cx="2057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21280"/>
            <a:ext cx="2072640" cy="276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07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00" y="228865"/>
            <a:ext cx="4572000" cy="9525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Ми активні, ми спортивні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13" y="190500"/>
            <a:ext cx="1743075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1430"/>
            <a:ext cx="2057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48915"/>
            <a:ext cx="2057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60" y="1415246"/>
            <a:ext cx="19716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7" b="34812"/>
          <a:stretch/>
        </p:blipFill>
        <p:spPr bwMode="auto">
          <a:xfrm>
            <a:off x="2514600" y="3113635"/>
            <a:ext cx="3863592" cy="240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21" y="2933700"/>
            <a:ext cx="1937311" cy="25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62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228864"/>
            <a:ext cx="5905500" cy="1333235"/>
          </a:xfrm>
        </p:spPr>
        <p:txBody>
          <a:bodyPr>
            <a:normAutofit fontScale="90000"/>
          </a:bodyPr>
          <a:lstStyle/>
          <a:p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Розпочалася третя сесія навчання вчителів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3513"/>
            <a:ext cx="2133601" cy="284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50949"/>
            <a:ext cx="1951780" cy="260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538" y="1476093"/>
            <a:ext cx="2197050" cy="29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95490"/>
            <a:ext cx="1949822" cy="25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02337"/>
            <a:ext cx="2209800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27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228865"/>
            <a:ext cx="4343400" cy="106460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Працюємо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креативно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0752"/>
            <a:ext cx="2209800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67972"/>
            <a:ext cx="2209800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3"/>
          <a:stretch/>
        </p:blipFill>
        <p:spPr bwMode="auto">
          <a:xfrm>
            <a:off x="3124200" y="1585731"/>
            <a:ext cx="3200400" cy="394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4" y="2613628"/>
            <a:ext cx="2185686" cy="291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41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48449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0" t="4219" r="5000" b="31094"/>
          <a:stretch/>
        </p:blipFill>
        <p:spPr bwMode="auto">
          <a:xfrm>
            <a:off x="685800" y="319549"/>
            <a:ext cx="30480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2900"/>
            <a:ext cx="2473004" cy="32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4" y="2832099"/>
            <a:ext cx="2069306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688421"/>
            <a:ext cx="2090737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17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2600" y="952501"/>
            <a:ext cx="6705600" cy="17526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b="1" cap="all" dirty="0" smtClean="0">
                <a:ln w="0"/>
                <a:solidFill>
                  <a:srgbClr val="FF66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Дякуємо за співпрацю</a:t>
            </a:r>
            <a:endParaRPr lang="ru-RU" b="1" cap="all" dirty="0">
              <a:ln w="0"/>
              <a:solidFill>
                <a:srgbClr val="FF66CC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3" b="22663"/>
          <a:stretch/>
        </p:blipFill>
        <p:spPr bwMode="auto">
          <a:xfrm>
            <a:off x="2743200" y="2476501"/>
            <a:ext cx="428907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82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solidFill>
                  <a:srgbClr val="FF66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Розпочалося </a:t>
            </a:r>
            <a:r>
              <a:rPr lang="uk-UA" b="1" spc="50" dirty="0" smtClean="0">
                <a:ln w="11430"/>
                <a:solidFill>
                  <a:srgbClr val="FF66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навчання</a:t>
            </a:r>
            <a:endParaRPr lang="ru-RU" b="1" spc="50" dirty="0">
              <a:ln w="11430"/>
              <a:solidFill>
                <a:srgbClr val="FF66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28700"/>
            <a:ext cx="1911666" cy="254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5" y="933450"/>
            <a:ext cx="198120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76500"/>
            <a:ext cx="212407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76500"/>
            <a:ext cx="2250141" cy="30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57300"/>
            <a:ext cx="2319338" cy="309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"/>
            <a:ext cx="21336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06304"/>
            <a:ext cx="21336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2900"/>
            <a:ext cx="21336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430" y="2705100"/>
            <a:ext cx="2122170" cy="282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42900"/>
            <a:ext cx="21336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133323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Працюємо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творчо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889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889"/>
            <a:ext cx="2324100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94" y="1562099"/>
            <a:ext cx="2930806" cy="390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228864"/>
            <a:ext cx="4282752" cy="1257035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Рецепт хорошої групи</a:t>
            </a:r>
            <a:endParaRPr lang="ru-RU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06700"/>
            <a:ext cx="1905000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565" y="1485900"/>
            <a:ext cx="2310235" cy="308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152" y="363638"/>
            <a:ext cx="2118047" cy="28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755900"/>
            <a:ext cx="198120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"/>
            <a:ext cx="21336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0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90500"/>
            <a:ext cx="22288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00285"/>
            <a:ext cx="21336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433256"/>
            <a:ext cx="22288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444" y="228600"/>
            <a:ext cx="220027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34856"/>
            <a:ext cx="2152650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76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00" y="228865"/>
            <a:ext cx="4953000" cy="9525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Працювали активно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5580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249680"/>
            <a:ext cx="20193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91950"/>
            <a:ext cx="21336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25880"/>
            <a:ext cx="1905000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679700"/>
            <a:ext cx="2095500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44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28864"/>
            <a:ext cx="5181600" cy="1561835"/>
          </a:xfrm>
        </p:spPr>
        <p:txBody>
          <a:bodyPr>
            <a:normAutofit fontScale="90000"/>
          </a:bodyPr>
          <a:lstStyle/>
          <a:p>
            <a:r>
              <a:rPr lang="uk-UA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Розпочалася друга сесія навчання вчителів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"/>
            <a:ext cx="2057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086" y="2700534"/>
            <a:ext cx="198120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19300"/>
            <a:ext cx="2209800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43100"/>
            <a:ext cx="1905000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4" y="2422485"/>
            <a:ext cx="2183130" cy="291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32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62200" y="228865"/>
            <a:ext cx="5105400" cy="9525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Працювали з натхненням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96" y="2809529"/>
            <a:ext cx="2003204" cy="267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374900"/>
            <a:ext cx="15240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48468"/>
            <a:ext cx="15240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06470"/>
            <a:ext cx="15240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98608"/>
            <a:ext cx="1905000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782" y="1398608"/>
            <a:ext cx="1866418" cy="248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225705"/>
            <a:ext cx="1995488" cy="266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75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38</Words>
  <Application>Microsoft Office PowerPoint</Application>
  <PresentationFormat>Екран (16:10)</PresentationFormat>
  <Paragraphs>11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6" baseType="lpstr">
      <vt:lpstr>Office Theme</vt:lpstr>
      <vt:lpstr>Підготовка вчителів до роботи в НУШ</vt:lpstr>
      <vt:lpstr>Розпочалося навчання</vt:lpstr>
      <vt:lpstr>Презентація PowerPoint</vt:lpstr>
      <vt:lpstr>Працюємо  творчо</vt:lpstr>
      <vt:lpstr>Рецепт хорошої групи</vt:lpstr>
      <vt:lpstr>Презентація PowerPoint</vt:lpstr>
      <vt:lpstr>Працювали активно</vt:lpstr>
      <vt:lpstr>Розпочалася друга сесія навчання вчителів</vt:lpstr>
      <vt:lpstr>Працювали з натхненням</vt:lpstr>
      <vt:lpstr>Презентація PowerPoint</vt:lpstr>
      <vt:lpstr>Ми активні, ми спортивні</vt:lpstr>
      <vt:lpstr>Розпочалася третя сесія навчання вчителів</vt:lpstr>
      <vt:lpstr>Працюємо креативно</vt:lpstr>
      <vt:lpstr>Презентація PowerPoint</vt:lpstr>
      <vt:lpstr>Дякуємо за співпрацю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ИННА</cp:lastModifiedBy>
  <cp:revision>42</cp:revision>
  <dcterms:created xsi:type="dcterms:W3CDTF">2018-09-30T00:51:05Z</dcterms:created>
  <dcterms:modified xsi:type="dcterms:W3CDTF">2018-12-14T14:31:20Z</dcterms:modified>
</cp:coreProperties>
</file>