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4" r:id="rId4"/>
    <p:sldId id="257" r:id="rId5"/>
    <p:sldId id="258" r:id="rId6"/>
    <p:sldId id="260" r:id="rId7"/>
    <p:sldId id="259" r:id="rId8"/>
    <p:sldId id="262" r:id="rId9"/>
    <p:sldId id="263" r:id="rId10"/>
    <p:sldId id="264" r:id="rId11"/>
    <p:sldId id="267" r:id="rId12"/>
    <p:sldId id="268" r:id="rId13"/>
    <p:sldId id="261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3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4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9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7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1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F9BA-4C2A-4598-8369-ADFDC49121E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8185-4B83-4019-8EA9-BB3B8B54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1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G:\стнды 2015 готовые\вариан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92" y="756067"/>
            <a:ext cx="8786122" cy="439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148" y="5150224"/>
            <a:ext cx="11984840" cy="15686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СЕМІНАР</a:t>
            </a:r>
            <a:br>
              <a:rPr lang="uk-UA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000" b="1" dirty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000" b="1" dirty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1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ПРЕДМЕТНИХ КОМПЕТЕНТНОСТЕЙ УЧНІВ З РОЗДІЛУ «ВІЙСЬКОВА ТОПОГРАФІЯ» НАВЧАЛЬНОЇ ПРОГРАМИ ПРЕДМЕТА «ЗАХИСТ ВІТЧИЗНИ»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12277" y="142875"/>
            <a:ext cx="923778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ДЕРЖАВНИЙ ЛІЦЕЙ-ІНТЕРНАТ З ПОСИЛЕНОЮ ВІЙСЬКОВО-ФІЗИЧНОЮ ПІДГОТОВКОЮ “КАДЕТСЬКИЙ КОРПУС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ІМЕНІ І.Г.ХАРИТОНЕНКА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341" name="Picture 7" descr="G:\стенды\знаки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0" y="291723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51" y="142874"/>
            <a:ext cx="1077537" cy="10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15884" r="22042" b="38074"/>
          <a:stretch/>
        </p:blipFill>
        <p:spPr>
          <a:xfrm>
            <a:off x="161365" y="2729753"/>
            <a:ext cx="6005051" cy="401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86207" y="132025"/>
            <a:ext cx="10515600" cy="87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СТОРІН ГОРИЗОНТУ ЗА СОНЦЕМ І ГОДИННИКОМ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365" y="1221939"/>
            <a:ext cx="11887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Тримаючи годинник, повертати його в горизонтальній площі так, щоб годинникова стрілка була спрямована на те місце горизонту, над яким знаходиться сонце; тоді пряма, що ділить навпіл кут між годинниковою стрілкою й цифрою "1" на циферблаті, покаже своїм кінцем напрям на південь.</a:t>
            </a:r>
            <a:endParaRPr lang="uk-UA" altLang="ru-RU" sz="32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18804" r="3698" b="10941"/>
          <a:stretch/>
        </p:blipFill>
        <p:spPr>
          <a:xfrm>
            <a:off x="6358806" y="3563470"/>
            <a:ext cx="5689758" cy="318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2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12210" r="51335" b="4445"/>
          <a:stretch/>
        </p:blipFill>
        <p:spPr>
          <a:xfrm>
            <a:off x="457200" y="777650"/>
            <a:ext cx="4370294" cy="594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132025"/>
            <a:ext cx="10744607" cy="567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СТОРІН ГОРИЗОНТУ ЗА ПОЛЯРНОЮ ЗІРКОЮ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0930" y="885763"/>
            <a:ext cx="6889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Для визначення сторін горизонту за Полярною зіркою слід знати, що вона завжди знаходиться в напрямі на північ.</a:t>
            </a:r>
          </a:p>
          <a:p>
            <a:pPr algn="just"/>
            <a:r>
              <a:rPr lang="uk-UA" altLang="ru-RU" sz="2000" b="1" dirty="0" smtClean="0">
                <a:latin typeface="Arial" panose="020B0604020202020204" pitchFamily="34" charset="0"/>
              </a:rPr>
              <a:t>  Щоб знайти Полярну зірку, треба уявно продовжити пряму, що проходить крізь дві крайні зірки Великого Воза, на відстань, приблизно у п</a:t>
            </a:r>
            <a:r>
              <a:rPr lang="en-US" altLang="ru-RU" sz="2000" b="1" dirty="0" smtClean="0">
                <a:latin typeface="Arial" panose="020B0604020202020204" pitchFamily="34" charset="0"/>
              </a:rPr>
              <a:t>’</a:t>
            </a:r>
            <a:r>
              <a:rPr lang="uk-UA" altLang="ru-RU" sz="2000" b="1" dirty="0" smtClean="0">
                <a:latin typeface="Arial" panose="020B0604020202020204" pitchFamily="34" charset="0"/>
              </a:rPr>
              <a:t>ять разів більшу за відстань між ними. У кінці цієї прямої легко знайти Полярну зірку, яка є першою зіркою Малого Возу.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4" t="16141" r="20589" b="30820"/>
          <a:stretch/>
        </p:blipFill>
        <p:spPr>
          <a:xfrm>
            <a:off x="238349" y="1085076"/>
            <a:ext cx="6694455" cy="484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723695" y="188259"/>
            <a:ext cx="10744607" cy="5672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СТОРІН ГОРИЗОНТУ ЗА МІСЦЕВИМИ ПРЕДМЕТАМИ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1776" y="1032370"/>
            <a:ext cx="4966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uk-UA" altLang="ru-RU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мурашники знаходяться з південної сторони дерева, пенька, куща, його більш пологий бік спрямований на південь;</a:t>
            </a:r>
          </a:p>
          <a:p>
            <a:pPr algn="just">
              <a:buFontTx/>
              <a:buChar char="•"/>
            </a:pPr>
            <a:endParaRPr lang="ru-RU" altLang="ru-RU" sz="2400" b="1" dirty="0" smtClean="0">
              <a:latin typeface="Arial" panose="020B0604020202020204" pitchFamily="34" charset="0"/>
            </a:endParaRPr>
          </a:p>
          <a:p>
            <a:pPr algn="just">
              <a:buFontTx/>
              <a:buChar char="•"/>
            </a:pPr>
            <a:r>
              <a:rPr lang="uk-UA" altLang="ru-RU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мох вкриває велике каміння й скелі з північної сторони;</a:t>
            </a:r>
          </a:p>
          <a:p>
            <a:pPr algn="just">
              <a:buFontTx/>
              <a:buChar char="•"/>
            </a:pPr>
            <a:endParaRPr lang="ru-RU" altLang="ru-RU" sz="2400" b="1" dirty="0" smtClean="0">
              <a:latin typeface="Arial" panose="020B0604020202020204" pitchFamily="34" charset="0"/>
            </a:endParaRPr>
          </a:p>
          <a:p>
            <a:pPr algn="just">
              <a:buFontTx/>
              <a:buChar char="•"/>
            </a:pPr>
            <a:r>
              <a:rPr lang="uk-UA" altLang="ru-RU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хрести на церквах зорієнтовані на північ-південь, а піднятий кінець вказує на північ;</a:t>
            </a:r>
          </a:p>
          <a:p>
            <a:pPr algn="just">
              <a:buFontTx/>
              <a:buChar char="•"/>
            </a:pPr>
            <a:endParaRPr lang="ru-RU" altLang="ru-RU" sz="2400" b="1" dirty="0" smtClean="0">
              <a:latin typeface="Arial" panose="020B0604020202020204" pitchFamily="34" charset="0"/>
            </a:endParaRPr>
          </a:p>
          <a:p>
            <a:pPr algn="just">
              <a:buFontTx/>
              <a:buChar char="•"/>
            </a:pPr>
            <a:r>
              <a:rPr lang="uk-UA" altLang="ru-RU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у річках сніг тане спочатку з північного боку, а на пагорбах - з південного.</a:t>
            </a:r>
            <a:endParaRPr lang="uk-UA" altLang="ru-RU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18472" r="1280" b="13729"/>
          <a:stretch/>
        </p:blipFill>
        <p:spPr>
          <a:xfrm>
            <a:off x="497542" y="733500"/>
            <a:ext cx="11216366" cy="6003477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86207" y="132025"/>
            <a:ext cx="10515600" cy="60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КОМПАСА АДРІАНОВА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8865" b="33503"/>
          <a:stretch/>
        </p:blipFill>
        <p:spPr>
          <a:xfrm>
            <a:off x="723695" y="2063388"/>
            <a:ext cx="10411497" cy="461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723695" y="188259"/>
            <a:ext cx="10744607" cy="567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АЗИМУТУ НА МІСЦЕВОСТІ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538" y="755481"/>
            <a:ext cx="11958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    Для визначення азимуту на місцевий предмет за допомогою компаса, треба стати обличчям до цього предмету, зорієнтувати компас, потім, не змінюючи положення компасу, встановити візир так, щоб візирна риска-проріз-мушка збігалися з напрямом на місцевий предмет. У цьому положенні позначка на лімбі проти показника біля мушки – це величина прямого азимуту на місцевий предмет.</a:t>
            </a:r>
            <a:endParaRPr lang="uk-UA" alt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62" y="671935"/>
            <a:ext cx="9003165" cy="609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737142" y="0"/>
            <a:ext cx="10744607" cy="567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ОРІЄНТУВАННЯ НА МІСЦЕВОСТІ БЕЗ КАРТИ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7058" r="1291" b="2941"/>
          <a:stretch/>
        </p:blipFill>
        <p:spPr>
          <a:xfrm>
            <a:off x="1140756" y="567222"/>
            <a:ext cx="9910482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723694" y="0"/>
            <a:ext cx="10744607" cy="567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РУХ ЗА АЗИМУТОМ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15124" r="40606" b="7958"/>
          <a:stretch/>
        </p:blipFill>
        <p:spPr>
          <a:xfrm>
            <a:off x="98885" y="927846"/>
            <a:ext cx="6960822" cy="506954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723695" y="188259"/>
            <a:ext cx="10744607" cy="567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РУХ ЗА АЗИМУТОМ (ПРИКЛАД)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7059707" y="1046424"/>
            <a:ext cx="5002305" cy="4950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059707" y="1046423"/>
            <a:ext cx="4852286" cy="4829941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Рух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здійснюється через сосновий бор.</a:t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Перший орієнтир –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з'єднання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доріг (А).</a:t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Від нього здійснюється рух у бік лісної поляни (Б) за азимутом 116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.</a:t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/>
            </a:r>
            <a:b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Дійшовши до поляни, слід рухатись до самої північної точки (В).</a:t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/>
            </a:r>
            <a:b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Далі рух здійснюється за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азимутом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 у бік кінцевої точки – до будинка лісника (Г).</a:t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/>
            </a:r>
            <a:b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Не дивлячись на те, що таке пересування складніше руху напряму з точки А до точки Г, але воно дозволяє з більшою імовірністю вийти до визначеної точки, особливо в умовах, коли огляд майже неможливий: ліс, темна пора доби, туман тощо.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G:\стнды 2015 готовые\вариан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30" y="4362343"/>
            <a:ext cx="4853407" cy="242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0811" y="1220411"/>
            <a:ext cx="11296512" cy="14221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СЕМІНАР</a:t>
            </a:r>
            <a:br>
              <a:rPr lang="uk-UA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100" b="1" dirty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ПРЕДМЕТНИХ КОМПЕТЕНТНОСТЕЙ УЧНІВ З РОЗДІЛУ «ВІЙСЬКОВА ТОПОГРАФІЯ» НАВЧАЛЬНОЇ ПРОГРАМИ ПРЕДМЕТА «ЗАХИСТ ВІТЧИЗНИ»</a:t>
            </a:r>
            <a:endParaRPr lang="ru-RU" sz="2700" b="1" dirty="0">
              <a:solidFill>
                <a:schemeClr val="bg1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12277" y="142875"/>
            <a:ext cx="923778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ДЕРЖАВНИЙ ЛІЦЕЙ-ІНТЕРНАТ З ПОСИЛЕНОЮ ВІЙСЬКОВО-ФІЗИЧНОЮ ПІДГОТОВКОЮ “КАДЕТСЬКИЙ КОРПУС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ІМЕНІ І.Г.ХАРИТОНЕНКА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341" name="Picture 7" descr="G:\стенды\знаки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0" y="291723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51" y="142874"/>
            <a:ext cx="1077537" cy="107753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0810" y="2791377"/>
            <a:ext cx="11120717" cy="1761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  <a:defRPr/>
            </a:pPr>
            <a:r>
              <a:rPr lang="uk-UA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сторін горизонту.</a:t>
            </a:r>
          </a:p>
          <a:p>
            <a:pPr marL="514350" indent="-514350" algn="l">
              <a:buAutoNum type="arabicPeriod"/>
              <a:defRPr/>
            </a:pPr>
            <a:r>
              <a:rPr lang="uk-UA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магнітного азимуту.</a:t>
            </a:r>
          </a:p>
          <a:p>
            <a:pPr marL="514350" indent="-514350" algn="l">
              <a:buAutoNum type="arabicPeriod"/>
              <a:defRPr/>
            </a:pPr>
            <a:r>
              <a:rPr lang="uk-UA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напрямку руху за вказаним напрямком за компасом.</a:t>
            </a:r>
          </a:p>
          <a:p>
            <a:pPr marL="514350" indent="-514350" algn="l">
              <a:buAutoNum type="arabicPeriod"/>
              <a:defRPr/>
            </a:pPr>
            <a:r>
              <a:rPr lang="uk-UA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Рух за азимутом.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31749" r="65873" b="4187"/>
          <a:stretch/>
        </p:blipFill>
        <p:spPr>
          <a:xfrm>
            <a:off x="645457" y="2554941"/>
            <a:ext cx="3417795" cy="41148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СУТН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ІСТЬ ПРОЕКЦІЇ ГАУССА-КРЮГЕРА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61412" y="2009593"/>
            <a:ext cx="3585883" cy="541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Розподіл земного еліпсоїда меридіанами через кожні 6</a:t>
            </a: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60 рівних частин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029199" y="1579286"/>
            <a:ext cx="3585883" cy="541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Грінвічський меридіан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704044" y="1579285"/>
            <a:ext cx="3585883" cy="541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Осьовий меридіан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5" t="21700" b="4187"/>
          <a:stretch/>
        </p:blipFill>
        <p:spPr>
          <a:xfrm>
            <a:off x="5029199" y="2009593"/>
            <a:ext cx="6815415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838200" y="255494"/>
            <a:ext cx="10515600" cy="60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ГЕОГРАФІЧНІ КООРДИНАТИ (ШИРОТА ТА ДОВГОТА)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1" t="10631"/>
          <a:stretch/>
        </p:blipFill>
        <p:spPr>
          <a:xfrm>
            <a:off x="7148944" y="1561771"/>
            <a:ext cx="4619675" cy="5047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1" r="52269"/>
          <a:stretch/>
        </p:blipFill>
        <p:spPr>
          <a:xfrm>
            <a:off x="764709" y="1420435"/>
            <a:ext cx="4828309" cy="5047817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6689429" y="1661386"/>
            <a:ext cx="1640542" cy="541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Грінвічський меридіан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858536" y="6067881"/>
            <a:ext cx="1640542" cy="541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Екватор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268122" y="1290917"/>
            <a:ext cx="1640542" cy="541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Грінвічський меридіан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4863482" y="3814825"/>
            <a:ext cx="1640542" cy="541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Екватор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631134" y="4230867"/>
            <a:ext cx="2113621" cy="270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Східна довгота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 rot="16200000">
            <a:off x="2275790" y="2790400"/>
            <a:ext cx="2113621" cy="270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Північна широта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590023" y="4221105"/>
            <a:ext cx="2113621" cy="270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Західна довгота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 rot="16200000">
            <a:off x="2305923" y="5305136"/>
            <a:ext cx="2113621" cy="270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Південна широта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20206" r="2606" b="4855"/>
          <a:stretch/>
        </p:blipFill>
        <p:spPr>
          <a:xfrm>
            <a:off x="915214" y="733500"/>
            <a:ext cx="10286593" cy="5934571"/>
          </a:xfr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86207" y="132025"/>
            <a:ext cx="10515600" cy="60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СПОСОБИ ВИЗНАЧЕННЯ СТОРІН ГОРИЗОНТУ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6"/>
          <a:stretch/>
        </p:blipFill>
        <p:spPr>
          <a:xfrm>
            <a:off x="1170301" y="799733"/>
            <a:ext cx="9710668" cy="596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86207" y="132025"/>
            <a:ext cx="10515600" cy="60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ОРІЄНТИРИ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70301" y="799733"/>
            <a:ext cx="9710668" cy="773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ОРІЄНТИРИ – ЦЕ МІСЦЕВІ ПРЕДМЕТИ І ФОРМИ РЕЛЬЄФУ, ВІДНОСНО ЯКИХ ВИЗНАЧАЮТЬ СВОЄ МІСЦЕЗНАХОДЖЕННЯ, РОЗТАШУВАННЯ ОБЄКТІВ І ЦІЛЕЙ, ЩО ВКАЗУЮТЬ НАПРЯМОК РУХУ.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10338" r="18674" b="28088"/>
          <a:stretch/>
        </p:blipFill>
        <p:spPr>
          <a:xfrm>
            <a:off x="2823882" y="1970130"/>
            <a:ext cx="6589059" cy="4780296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86207" y="132025"/>
            <a:ext cx="10515600" cy="60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ПОНЯТТЯ ПРО АЗИМУТ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682" y="733500"/>
            <a:ext cx="112641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Азимут</a:t>
            </a:r>
            <a:r>
              <a:rPr lang="uk-UA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- це кут горизонтальний між напрямом на північ і спостережуваним об’єктом. </a:t>
            </a:r>
          </a:p>
          <a:p>
            <a:pPr algn="just"/>
            <a:r>
              <a:rPr lang="uk-UA" altLang="ru-RU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Для визначення азимуту треба зорієнтувати компас на північ і повертати кришку компаса, доки мушка не стане проти спостережуваного об'єкту . </a:t>
            </a:r>
          </a:p>
          <a:p>
            <a:pPr algn="just"/>
            <a:r>
              <a:rPr lang="uk-UA" altLang="ru-RU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Кут між нульовою поділкою лімба і напрямом на об'єкт і є азимут.</a:t>
            </a:r>
            <a:endParaRPr lang="uk-UA" altLang="ru-RU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12557" r="8070" b="29752"/>
          <a:stretch/>
        </p:blipFill>
        <p:spPr>
          <a:xfrm>
            <a:off x="1367903" y="1958634"/>
            <a:ext cx="9469639" cy="4875457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86207" y="132025"/>
            <a:ext cx="10515600" cy="60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СТОРІН ГОРИЗОНТУ ЗА КОМПАСОМ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670" y="884402"/>
            <a:ext cx="11784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      Для визначення сторін горизонту за компасом потрібно встановити компас в горизонтальне положення, з'єднати мушку з нульовою поділкою лімба доти, доки північний кінець магнітної стрілки стане проти нульової поділки лімба. Цей напрям буде напрямом на північ.</a:t>
            </a:r>
            <a:endParaRPr lang="uk-UA" altLang="ru-RU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21369" b="8706"/>
          <a:stretch/>
        </p:blipFill>
        <p:spPr>
          <a:xfrm>
            <a:off x="833719" y="1062318"/>
            <a:ext cx="10623176" cy="5662618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86207" y="132025"/>
            <a:ext cx="10515600" cy="87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ВИЗНАЧЕННЯ МАГНІТНОГО АЗИМУТУ ЗА ДОПОМОГОЮ КОМПАСА АДРІАНОВА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511</Words>
  <Application>Microsoft Office PowerPoint</Application>
  <PresentationFormat>Широкоэкранный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Office Theme</vt:lpstr>
      <vt:lpstr>СЕМІНАР  ФОРМУВАННЯ ПРЕДМЕТНИХ КОМПЕТЕНТНОСТЕЙ УЧНІВ З РОЗДІЛУ «ВІЙСЬКОВА ТОПОГРАФІЯ» НАВЧАЛЬНОЇ ПРОГРАМИ ПРЕДМЕТА «ЗАХИСТ ВІТЧИЗНИ»</vt:lpstr>
      <vt:lpstr>СЕМІНАР ФОРМУВАННЯ ПРЕДМЕТНИХ КОМПЕТЕНТНОСТЕЙ УЧНІВ З РОЗДІЛУ «ВІЙСЬКОВА ТОПОГРАФІЯ» НАВЧАЛЬНОЇ ПРОГРАМИ ПРЕДМЕТА «ЗАХИСТ ВІТЧИЗНИ»</vt:lpstr>
      <vt:lpstr>СУТНІСТЬ ПРОЕКЦІЇ ГАУССА-КРЮГЕРА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Рух здійснюється через сосновий бор.  Перший орієнтир – з'єднання доріг (А).  Від нього здійснюється рух у бік лісної поляни (Б) за азимутом 116.  Дійшовши до поляни, слід рухатись до самої північної точки (В).  Далі рух здійснюється за азимутом 67 у бік кінцевої точки – до будинка лісника (Г).  Не дивлячись на те, що таке пересування складніше руху напряму з точки А до точки Г, але воно дозволяє з більшою імовірністю вийти до визначеної точки, особливо в умовах, коли огляд майже неможливий: ліс, темна пора доби, туман тощо.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ПРОЕКЦІЇ ГАУССА-КРЮГЕР</dc:title>
  <dc:creator>1</dc:creator>
  <cp:lastModifiedBy>1</cp:lastModifiedBy>
  <cp:revision>26</cp:revision>
  <dcterms:created xsi:type="dcterms:W3CDTF">2018-05-29T10:48:19Z</dcterms:created>
  <dcterms:modified xsi:type="dcterms:W3CDTF">2018-05-31T07:42:17Z</dcterms:modified>
</cp:coreProperties>
</file>