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C4287-5430-4E7A-AB18-5598B2175D8F}" type="datetimeFigureOut">
              <a:rPr lang="uk-UA" smtClean="0"/>
              <a:pPr/>
              <a:t>06.12.2016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68E9-C4F9-4126-920F-1BA92940298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785949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Особливості проведення комплексної оцінки сильних і слабких сторін дитини </a:t>
            </a:r>
            <a:br>
              <a:rPr lang="uk-UA" sz="2800" dirty="0" smtClean="0"/>
            </a:br>
            <a:r>
              <a:rPr lang="uk-UA" sz="2800" dirty="0" smtClean="0"/>
              <a:t>(ст</a:t>
            </a:r>
            <a:r>
              <a:rPr lang="uk-UA" sz="2800" dirty="0"/>
              <a:t>. викладач кафедри психології </a:t>
            </a:r>
            <a:r>
              <a:rPr lang="uk-UA" sz="2800" dirty="0" err="1" smtClean="0"/>
              <a:t>Троіцька</a:t>
            </a:r>
            <a:r>
              <a:rPr lang="uk-UA" sz="2800" dirty="0" smtClean="0"/>
              <a:t> М.Є.)</a:t>
            </a:r>
            <a:endParaRPr lang="uk-UA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C:\Users\Computer\Desktop\картинки\Upb1vPHVNRRS-LXYwW_0rDl72eJkfbmt4t8yenImKBVvK0kTmF0xjctABnaLJIm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7286676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З</a:t>
            </a:r>
            <a:r>
              <a:rPr lang="uk-UA" sz="3200" dirty="0" smtClean="0"/>
              <a:t>дійснення </a:t>
            </a:r>
            <a:r>
              <a:rPr lang="uk-UA" sz="3200" dirty="0"/>
              <a:t>комплексної </a:t>
            </a:r>
            <a:r>
              <a:rPr lang="uk-UA" sz="3200" dirty="0" smtClean="0"/>
              <a:t>оцінки передує</a:t>
            </a: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>створенню </a:t>
            </a:r>
            <a:r>
              <a:rPr lang="uk-UA" sz="3200" dirty="0" smtClean="0"/>
              <a:t>індивідуальної програми розвитку для дитини з особливими</a:t>
            </a:r>
            <a:br>
              <a:rPr lang="uk-UA" sz="3200" dirty="0" smtClean="0"/>
            </a:br>
            <a:r>
              <a:rPr lang="uk-UA" sz="3200" dirty="0" smtClean="0"/>
              <a:t>освітніми </a:t>
            </a:r>
            <a:r>
              <a:rPr lang="uk-UA" sz="3200" dirty="0" smtClean="0"/>
              <a:t>потребами -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виявлення особливостей </a:t>
            </a:r>
            <a:r>
              <a:rPr lang="uk-UA" dirty="0" smtClean="0"/>
              <a:t>її </a:t>
            </a:r>
            <a:r>
              <a:rPr lang="uk-UA" dirty="0" smtClean="0"/>
              <a:t>розвитку:</a:t>
            </a:r>
          </a:p>
          <a:p>
            <a:pPr>
              <a:buFontTx/>
              <a:buChar char="-"/>
            </a:pPr>
            <a:r>
              <a:rPr lang="uk-UA" dirty="0" smtClean="0"/>
              <a:t>поведінки, </a:t>
            </a:r>
          </a:p>
          <a:p>
            <a:pPr>
              <a:buFontTx/>
              <a:buChar char="-"/>
            </a:pPr>
            <a:r>
              <a:rPr lang="uk-UA" dirty="0" smtClean="0"/>
              <a:t>навчальних пріоритетів, </a:t>
            </a:r>
          </a:p>
          <a:p>
            <a:pPr>
              <a:buFontTx/>
              <a:buChar char="-"/>
            </a:pPr>
            <a:r>
              <a:rPr lang="uk-UA" dirty="0" smtClean="0"/>
              <a:t>конкретних вмінь, </a:t>
            </a:r>
          </a:p>
          <a:p>
            <a:pPr>
              <a:buFontTx/>
              <a:buChar char="-"/>
            </a:pPr>
            <a:r>
              <a:rPr lang="uk-UA" dirty="0" smtClean="0"/>
              <a:t>загального рівня </a:t>
            </a:r>
            <a:r>
              <a:rPr lang="uk-UA" dirty="0" smtClean="0"/>
              <a:t>розвитку учня </a:t>
            </a:r>
            <a:endParaRPr lang="uk-UA" dirty="0" smtClean="0"/>
          </a:p>
          <a:p>
            <a:pPr>
              <a:buFontTx/>
              <a:buChar char="-"/>
            </a:pPr>
            <a:r>
              <a:rPr lang="uk-UA" dirty="0" smtClean="0"/>
              <a:t>тощо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Комплексну оцінку дітей з використанням спеціальних методик слід проводити із залученням відповідних фахівців і батьків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Під </a:t>
            </a:r>
            <a:r>
              <a:rPr lang="uk-UA" b="1" dirty="0" smtClean="0"/>
              <a:t>оцінкою</a:t>
            </a:r>
            <a:r>
              <a:rPr lang="uk-UA" dirty="0" smtClean="0"/>
              <a:t> розуміється процес збирання всебічної інформації про дитину, яка потім використовується для визначення сильних якостей учня та сфер, де </a:t>
            </a:r>
            <a:r>
              <a:rPr lang="uk-UA" dirty="0" smtClean="0"/>
              <a:t>їй </a:t>
            </a:r>
            <a:r>
              <a:rPr lang="uk-UA" dirty="0" smtClean="0"/>
              <a:t>потрібна додаткова підтримка.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Процес оцінки має на </a:t>
            </a:r>
            <a:r>
              <a:rPr lang="uk-UA" sz="3600" b="1" dirty="0" smtClean="0"/>
              <a:t>меті</a:t>
            </a:r>
            <a:r>
              <a:rPr lang="uk-UA" sz="3600" dirty="0" smtClean="0"/>
              <a:t> визначення актуального рівня розвитку дитини, що дає змогу окреслити відповідні освітні цілі та спланувати навчальні види діяльності.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2050" name="Picture 2" descr="C:\Users\Computer\Desktop\картинки\4xS9gS3n7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728667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Процес оцінки учнів з особливими освітніми потребами повинен бути: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комплексним, </a:t>
            </a:r>
          </a:p>
          <a:p>
            <a:r>
              <a:rPr lang="uk-UA" dirty="0"/>
              <a:t>ц</a:t>
            </a:r>
            <a:r>
              <a:rPr lang="uk-UA" dirty="0" smtClean="0"/>
              <a:t>ілеспрямованим</a:t>
            </a:r>
            <a:r>
              <a:rPr lang="uk-UA" dirty="0" smtClean="0"/>
              <a:t>,</a:t>
            </a:r>
          </a:p>
          <a:p>
            <a:r>
              <a:rPr lang="uk-UA" dirty="0" smtClean="0"/>
              <a:t>точнішим, аніж процес оцінки дітей з типовим рівнем розвитку.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Для створення ефективної індивідуальної програми розвитку потрібні спільні дії вчителів, батьків і фахівців.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Computer\Desktop\картинки\10244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72816"/>
            <a:ext cx="7858180" cy="4513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Інформацію про дитину можна одержати: 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 батьків, </a:t>
            </a:r>
          </a:p>
          <a:p>
            <a:r>
              <a:rPr lang="uk-UA" dirty="0" smtClean="0"/>
              <a:t>дорослих (у тому числі тих, з ким живе дитина), </a:t>
            </a:r>
          </a:p>
          <a:p>
            <a:r>
              <a:rPr lang="uk-UA" dirty="0" smtClean="0"/>
              <a:t>від самої дитини, </a:t>
            </a:r>
          </a:p>
          <a:p>
            <a:r>
              <a:rPr lang="uk-UA" dirty="0" smtClean="0"/>
              <a:t>від фахівців, які з нею працюють, </a:t>
            </a:r>
          </a:p>
          <a:p>
            <a:r>
              <a:rPr lang="uk-UA" dirty="0" smtClean="0"/>
              <a:t>та інших осіб.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dirty="0" smtClean="0"/>
              <a:t>Для здійснення комплексної оцінки сильних і слабких сторін дитини доцільно застосовувати модель </a:t>
            </a:r>
            <a:r>
              <a:rPr lang="uk-UA" sz="2800" dirty="0" err="1" smtClean="0"/>
              <a:t>психолого-медико-педагогічного</a:t>
            </a:r>
            <a:r>
              <a:rPr lang="uk-UA" sz="2800" dirty="0" smtClean="0"/>
              <a:t> супроводу М.Р. </a:t>
            </a:r>
            <a:r>
              <a:rPr lang="uk-UA" sz="2800" dirty="0" err="1" smtClean="0"/>
              <a:t>Бітянової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3074" name="Picture 2" descr="C:\Users\Computer\Desktop\картинки\child-wheel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772816"/>
            <a:ext cx="7770440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140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Особливості проведення комплексної оцінки сильних і слабких сторін дитини  (ст. викладач кафедри психології Троіцька М.Є.)</vt:lpstr>
      <vt:lpstr>  Здійснення комплексної оцінки передує створенню індивідуальної програми розвитку для дитини з особливими освітніми потребами -</vt:lpstr>
      <vt:lpstr>Комплексну оцінку дітей з використанням спеціальних методик слід проводити із залученням відповідних фахівців і батьків</vt:lpstr>
      <vt:lpstr>  Процес оцінки має на меті визначення актуального рівня розвитку дитини, що дає змогу окреслити відповідні освітні цілі та спланувати навчальні види діяльності. </vt:lpstr>
      <vt:lpstr> Процес оцінки учнів з особливими освітніми потребами повинен бути:  </vt:lpstr>
      <vt:lpstr>  Для створення ефективної індивідуальної програми розвитку потрібні спільні дії вчителів, батьків і фахівців. </vt:lpstr>
      <vt:lpstr>Інформацію про дитину можна одержати: </vt:lpstr>
      <vt:lpstr>Для здійснення комплексної оцінки сильних і слабких сторін дитини доцільно застосовувати модель психолого-медико-педагогічного супроводу М.Р. Бітянової.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Computer</dc:creator>
  <cp:lastModifiedBy>407</cp:lastModifiedBy>
  <cp:revision>8</cp:revision>
  <dcterms:created xsi:type="dcterms:W3CDTF">2016-12-06T07:18:35Z</dcterms:created>
  <dcterms:modified xsi:type="dcterms:W3CDTF">2016-12-06T11:15:56Z</dcterms:modified>
</cp:coreProperties>
</file>