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0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5" r:id="rId19"/>
    <p:sldId id="273" r:id="rId20"/>
    <p:sldId id="274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15.09.2016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kol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1484784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Шк. Координатор – </a:t>
            </a:r>
          </a:p>
          <a:p>
            <a:r>
              <a:rPr lang="uk-UA" b="1" dirty="0" err="1" smtClean="0">
                <a:solidFill>
                  <a:srgbClr val="FF0000"/>
                </a:solidFill>
                <a:latin typeface="Bookman Old Style" pitchFamily="18" charset="0"/>
              </a:rPr>
              <a:t>Шурхаленко</a:t>
            </a:r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 Любов Григорівна 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uk-UA" b="1" dirty="0" err="1" smtClean="0">
                <a:latin typeface="Bookman Old Style" pitchFamily="18" charset="0"/>
              </a:rPr>
              <a:t>Великорибицький</a:t>
            </a:r>
            <a:r>
              <a:rPr lang="uk-UA" b="1" dirty="0" smtClean="0">
                <a:latin typeface="Bookman Old Style" pitchFamily="18" charset="0"/>
              </a:rPr>
              <a:t> НВК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5" name="Picture 2" descr="http://bio-kyrylenko.at.ua/VQTTL1qjR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474846"/>
            <a:ext cx="2339752" cy="2383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D:\Рабочий стол\IMG_20160913_12054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908720"/>
            <a:ext cx="5292080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D:\Рабочий стол\IMG_20160913_120449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0"/>
          <a:stretch>
            <a:fillRect/>
          </a:stretch>
        </p:blipFill>
        <p:spPr bwMode="auto">
          <a:xfrm>
            <a:off x="179512" y="4005064"/>
            <a:ext cx="4572000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95536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Краснопільська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гімназія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1412776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Шк. Координатор –  </a:t>
            </a:r>
          </a:p>
          <a:p>
            <a:r>
              <a:rPr lang="uk-UA" b="1" dirty="0" err="1" smtClean="0">
                <a:solidFill>
                  <a:srgbClr val="FF0000"/>
                </a:solidFill>
                <a:latin typeface="Bookman Old Style" pitchFamily="18" charset="0"/>
              </a:rPr>
              <a:t>Заболотько</a:t>
            </a:r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 Наталія Василівна</a:t>
            </a:r>
          </a:p>
        </p:txBody>
      </p:sp>
      <p:pic>
        <p:nvPicPr>
          <p:cNvPr id="17410" name="Picture 2" descr="IMG_20160913_102051"/>
          <p:cNvPicPr>
            <a:picLocks noChangeAspect="1" noChangeArrowheads="1"/>
          </p:cNvPicPr>
          <p:nvPr/>
        </p:nvPicPr>
        <p:blipFill>
          <a:blip r:embed="rId2" cstate="print"/>
          <a:srcRect l="17615" t="17870" r="32553" b="16550"/>
          <a:stretch>
            <a:fillRect/>
          </a:stretch>
        </p:blipFill>
        <p:spPr bwMode="auto">
          <a:xfrm>
            <a:off x="5940152" y="836712"/>
            <a:ext cx="3203848" cy="56262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 descr="IMG_20160913_101956_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132856"/>
            <a:ext cx="5934075" cy="4448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bio-kyrylenko.at.ua/VQTTL1qjR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-243408"/>
            <a:ext cx="2339752" cy="2383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-118864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Осоївський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НВК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1412776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Шк. Координатор –  </a:t>
            </a:r>
          </a:p>
          <a:p>
            <a:r>
              <a:rPr lang="uk-UA" b="1" dirty="0" err="1" smtClean="0">
                <a:solidFill>
                  <a:srgbClr val="FF0000"/>
                </a:solidFill>
                <a:latin typeface="Bookman Old Style" pitchFamily="18" charset="0"/>
              </a:rPr>
              <a:t>Власенко</a:t>
            </a:r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 </a:t>
            </a:r>
            <a:r>
              <a:rPr lang="uk-UA" b="1" dirty="0" err="1" smtClean="0">
                <a:solidFill>
                  <a:srgbClr val="FF0000"/>
                </a:solidFill>
                <a:latin typeface="Bookman Old Style" pitchFamily="18" charset="0"/>
              </a:rPr>
              <a:t>Альона</a:t>
            </a:r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 Григорівна</a:t>
            </a:r>
          </a:p>
        </p:txBody>
      </p:sp>
      <p:pic>
        <p:nvPicPr>
          <p:cNvPr id="6" name="Рисунок 5" descr="IMG_20160913_124930.jpg"/>
          <p:cNvPicPr>
            <a:picLocks noChangeAspect="1"/>
          </p:cNvPicPr>
          <p:nvPr/>
        </p:nvPicPr>
        <p:blipFill>
          <a:blip r:embed="rId3" cstate="print"/>
          <a:srcRect l="14962" t="10500" r="13376"/>
          <a:stretch>
            <a:fillRect/>
          </a:stretch>
        </p:blipFill>
        <p:spPr>
          <a:xfrm>
            <a:off x="251520" y="2204864"/>
            <a:ext cx="4784617" cy="4481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60913_094027_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1916832"/>
            <a:ext cx="4139952" cy="5373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-324544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Малорибицький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 НВК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412776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Шк. Координатор – </a:t>
            </a:r>
          </a:p>
          <a:p>
            <a:r>
              <a:rPr lang="uk-UA" b="1" dirty="0" err="1" smtClean="0">
                <a:solidFill>
                  <a:srgbClr val="FF0000"/>
                </a:solidFill>
                <a:latin typeface="Bookman Old Style" pitchFamily="18" charset="0"/>
              </a:rPr>
              <a:t>Хиценко</a:t>
            </a:r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 Яна Анатоліївна  </a:t>
            </a:r>
          </a:p>
        </p:txBody>
      </p:sp>
      <p:pic>
        <p:nvPicPr>
          <p:cNvPr id="5" name="Рисунок 4" descr="P9130924.JPG"/>
          <p:cNvPicPr>
            <a:picLocks noChangeAspect="1"/>
          </p:cNvPicPr>
          <p:nvPr/>
        </p:nvPicPr>
        <p:blipFill>
          <a:blip r:embed="rId2" cstate="print"/>
          <a:srcRect l="21454" t="5376" r="21453"/>
          <a:stretch>
            <a:fillRect/>
          </a:stretch>
        </p:blipFill>
        <p:spPr>
          <a:xfrm>
            <a:off x="4967536" y="836712"/>
            <a:ext cx="4176464" cy="51914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P9130933.JPG"/>
          <p:cNvPicPr>
            <a:picLocks noChangeAspect="1"/>
          </p:cNvPicPr>
          <p:nvPr/>
        </p:nvPicPr>
        <p:blipFill>
          <a:blip r:embed="rId3" cstate="print"/>
          <a:srcRect l="8657" t="13251"/>
          <a:stretch>
            <a:fillRect/>
          </a:stretch>
        </p:blipFill>
        <p:spPr>
          <a:xfrm>
            <a:off x="0" y="2564904"/>
            <a:ext cx="5622861" cy="40050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b="1" dirty="0" err="1" smtClean="0">
                <a:latin typeface="Bookman Old Style" pitchFamily="18" charset="0"/>
              </a:rPr>
              <a:t>Миропільський</a:t>
            </a:r>
            <a:r>
              <a:rPr lang="uk-UA" b="1" dirty="0" smtClean="0">
                <a:latin typeface="Bookman Old Style" pitchFamily="18" charset="0"/>
              </a:rPr>
              <a:t>  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НВК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pic>
        <p:nvPicPr>
          <p:cNvPr id="4" name="Рисунок 3" descr="F:\P113086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196752"/>
            <a:ext cx="3745876" cy="5377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D:\з с та роб стіл\роб стол\Дяченко Н.В\ФОТО\2015-2016\перший дзвоник 2015\DSCN47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5076056" cy="39330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23528" y="1412776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Шк. Координатор – </a:t>
            </a:r>
          </a:p>
          <a:p>
            <a:r>
              <a:rPr lang="uk-UA" b="1" dirty="0" err="1" smtClean="0">
                <a:solidFill>
                  <a:srgbClr val="FF0000"/>
                </a:solidFill>
                <a:latin typeface="Bookman Old Style" pitchFamily="18" charset="0"/>
              </a:rPr>
              <a:t>Мірошніченко</a:t>
            </a:r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 Людмила Михайлівна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b="1" dirty="0" err="1" smtClean="0">
                <a:latin typeface="Bookman Old Style" pitchFamily="18" charset="0"/>
              </a:rPr>
              <a:t>Запсільський</a:t>
            </a:r>
            <a:r>
              <a:rPr lang="uk-UA" b="1" dirty="0" smtClean="0">
                <a:latin typeface="Bookman Old Style" pitchFamily="18" charset="0"/>
              </a:rPr>
              <a:t>  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НВК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412776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Шк. Координатор – 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Скрипка Людмила Петрівна  </a:t>
            </a:r>
          </a:p>
        </p:txBody>
      </p:sp>
      <p:pic>
        <p:nvPicPr>
          <p:cNvPr id="18434" name="Picture 2" descr="H:\Колосок для Мостової А.Ю. 13.09.2016\Запсільський НВК 14.09.2016\20160913_173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024114"/>
            <a:ext cx="3281561" cy="5833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 descr="H:\Колосок для Мостової А.Ю. 13.09.2016\Запсільський НВК 14.09.2016\IMG_04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5652120" cy="42390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b="1" dirty="0" err="1" smtClean="0">
                <a:latin typeface="Bookman Old Style" pitchFamily="18" charset="0"/>
              </a:rPr>
              <a:t>Ряснянський</a:t>
            </a:r>
            <a:r>
              <a:rPr lang="uk-UA" b="1" dirty="0" smtClean="0">
                <a:latin typeface="Bookman Old Style" pitchFamily="18" charset="0"/>
              </a:rPr>
              <a:t>  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НВК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412776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Шк. Координатор –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Павлова Тетяна Вікторівна   </a:t>
            </a:r>
          </a:p>
        </p:txBody>
      </p:sp>
      <p:pic>
        <p:nvPicPr>
          <p:cNvPr id="19458" name="Picture 2" descr="H:\Колосок для Мостової А.Ю. 13.09.2016\Ряснянський НВК 13.09.2016\DSC08120.JPG"/>
          <p:cNvPicPr>
            <a:picLocks noChangeAspect="1" noChangeArrowheads="1"/>
          </p:cNvPicPr>
          <p:nvPr/>
        </p:nvPicPr>
        <p:blipFill>
          <a:blip r:embed="rId2" cstate="print"/>
          <a:srcRect l="3542" t="1750" r="9834"/>
          <a:stretch>
            <a:fillRect/>
          </a:stretch>
        </p:blipFill>
        <p:spPr bwMode="auto">
          <a:xfrm>
            <a:off x="4427984" y="1196752"/>
            <a:ext cx="4248472" cy="3614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Picture 3" descr="H:\Колосок для Мостової А.Ю. 13.09.2016\Ряснянський НВК 13.09.2016\SN851969!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4221088"/>
            <a:ext cx="2289534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 descr="H:\Колосок для Мостової А.Ю. 13.09.2016\Ряснянський НВК 13.09.2016\IMG_3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564904"/>
            <a:ext cx="4018763" cy="30140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bio-kyrylenko.at.ua/VQTTL1qjRN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9291" y="4653136"/>
            <a:ext cx="2164709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uk-UA" b="1" dirty="0" err="1" smtClean="0">
                <a:latin typeface="Bookman Old Style" pitchFamily="18" charset="0"/>
              </a:rPr>
              <a:t>Чернеччинський</a:t>
            </a:r>
            <a:r>
              <a:rPr lang="uk-UA" b="1" dirty="0" smtClean="0">
                <a:latin typeface="Bookman Old Style" pitchFamily="18" charset="0"/>
              </a:rPr>
              <a:t> </a:t>
            </a:r>
            <a:r>
              <a:rPr kumimoji="0" lang="uk-UA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Bookman Old Style" pitchFamily="18" charset="0"/>
                <a:ea typeface="+mj-ea"/>
                <a:cs typeface="+mj-cs"/>
              </a:rPr>
              <a:t>НВК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Bookman Old Style" pitchFamily="18" charset="0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1412776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Шк. Координатор – 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Мостова Аліна Юріївна </a:t>
            </a:r>
          </a:p>
        </p:txBody>
      </p:sp>
      <p:pic>
        <p:nvPicPr>
          <p:cNvPr id="5" name="Picture 2" descr="http://bio-kyrylenko.at.ua/VQTTL1qjR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474846"/>
            <a:ext cx="2339752" cy="2383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60912_1145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12976"/>
            <a:ext cx="6084168" cy="3422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60912_11463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1268761"/>
            <a:ext cx="4788024" cy="2852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20160912_1158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bio-kyrylenko.at.ua/VQTTL1qjR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339752" cy="2383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849302_540_16324732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3858225"/>
            <a:ext cx="2987824" cy="299977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323528" y="3356992"/>
            <a:ext cx="518457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000" b="1" dirty="0" err="1" smtClean="0">
                <a:latin typeface="Monotype Corsiva" pitchFamily="66" charset="0"/>
              </a:rPr>
              <a:t>Від</a:t>
            </a:r>
            <a:r>
              <a:rPr lang="ru-RU" sz="3000" b="1" dirty="0" smtClean="0">
                <a:latin typeface="Monotype Corsiva" pitchFamily="66" charset="0"/>
              </a:rPr>
              <a:t> </a:t>
            </a:r>
            <a:r>
              <a:rPr lang="ru-RU" sz="3000" b="1" dirty="0" err="1" smtClean="0">
                <a:latin typeface="Monotype Corsiva" pitchFamily="66" charset="0"/>
              </a:rPr>
              <a:t>щиро</a:t>
            </a:r>
            <a:r>
              <a:rPr lang="ru-RU" sz="3000" b="1" dirty="0" smtClean="0">
                <a:latin typeface="Monotype Corsiva" pitchFamily="66" charset="0"/>
              </a:rPr>
              <a:t> </a:t>
            </a:r>
            <a:r>
              <a:rPr lang="ru-RU" sz="3000" b="1" dirty="0" err="1" smtClean="0">
                <a:latin typeface="Monotype Corsiva" pitchFamily="66" charset="0"/>
              </a:rPr>
              <a:t>серця</a:t>
            </a:r>
            <a:r>
              <a:rPr lang="ru-RU" sz="3000" b="1" dirty="0" smtClean="0">
                <a:latin typeface="Monotype Corsiva" pitchFamily="66" charset="0"/>
              </a:rPr>
              <a:t> </a:t>
            </a:r>
            <a:r>
              <a:rPr lang="ru-RU" sz="3000" b="1" dirty="0" err="1" smtClean="0">
                <a:latin typeface="Monotype Corsiva" pitchFamily="66" charset="0"/>
              </a:rPr>
              <a:t>всім</a:t>
            </a:r>
            <a:r>
              <a:rPr lang="ru-RU" sz="3000" b="1" dirty="0" smtClean="0">
                <a:latin typeface="Monotype Corsiva" pitchFamily="66" charset="0"/>
              </a:rPr>
              <a:t> </a:t>
            </a:r>
            <a:r>
              <a:rPr lang="ru-RU" sz="3000" b="1" dirty="0" err="1" smtClean="0">
                <a:latin typeface="Monotype Corsiva" pitchFamily="66" charset="0"/>
              </a:rPr>
              <a:t>присутнім</a:t>
            </a:r>
            <a:r>
              <a:rPr lang="ru-RU" sz="3000" b="1" dirty="0" smtClean="0">
                <a:latin typeface="Monotype Corsiva" pitchFamily="66" charset="0"/>
              </a:rPr>
              <a:t>:</a:t>
            </a:r>
          </a:p>
          <a:p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           Мирного неба</a:t>
            </a:r>
            <a:b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              </a:t>
            </a:r>
            <a:r>
              <a:rPr lang="ru-RU" sz="30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Свіжого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0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хліба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/>
            </a:r>
            <a:b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                  </a:t>
            </a:r>
            <a:r>
              <a:rPr lang="ru-RU" sz="30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Чистої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води</a:t>
            </a:r>
            <a:b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</a:b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                       </a:t>
            </a:r>
            <a:r>
              <a:rPr lang="ru-RU" sz="30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Сьогодні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0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і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 </a:t>
            </a:r>
            <a:r>
              <a:rPr lang="ru-RU" sz="3000" b="1" dirty="0" err="1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завжди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  <a:latin typeface="Monotype Corsiva" pitchFamily="66" charset="0"/>
              </a:rPr>
              <a:t>!!!</a:t>
            </a:r>
            <a:endParaRPr lang="ru-RU" sz="3000" b="1" dirty="0">
              <a:solidFill>
                <a:schemeClr val="accent1">
                  <a:lumMod val="75000"/>
                </a:schemeClr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4797152"/>
            <a:ext cx="5976664" cy="1143000"/>
          </a:xfrm>
        </p:spPr>
        <p:txBody>
          <a:bodyPr>
            <a:noAutofit/>
          </a:bodyPr>
          <a:lstStyle/>
          <a:p>
            <a:r>
              <a:rPr lang="ru-RU" sz="2600" b="1" dirty="0" smtClean="0">
                <a:latin typeface="Bookman Old Style" pitchFamily="18" charset="0"/>
              </a:rPr>
              <a:t>Вас </a:t>
            </a:r>
            <a:r>
              <a:rPr lang="ru-RU" sz="2600" b="1" dirty="0" err="1" smtClean="0">
                <a:latin typeface="Bookman Old Style" pitchFamily="18" charset="0"/>
              </a:rPr>
              <a:t>вітають</a:t>
            </a:r>
            <a:r>
              <a:rPr lang="ru-RU" sz="2600" b="1" dirty="0" smtClean="0">
                <a:latin typeface="Bookman Old Style" pitchFamily="18" charset="0"/>
              </a:rPr>
              <a:t> учасники конкурсу «Колосок»</a:t>
            </a:r>
            <a:br>
              <a:rPr lang="ru-RU" sz="2600" b="1" dirty="0" smtClean="0">
                <a:latin typeface="Bookman Old Style" pitchFamily="18" charset="0"/>
              </a:rPr>
            </a:br>
            <a:r>
              <a:rPr lang="ru-RU" sz="2600" b="1" dirty="0" err="1" smtClean="0">
                <a:latin typeface="Bookman Old Style" pitchFamily="18" charset="0"/>
              </a:rPr>
              <a:t>Краснопільського</a:t>
            </a:r>
            <a:r>
              <a:rPr lang="ru-RU" sz="2600" b="1" dirty="0" smtClean="0">
                <a:latin typeface="Bookman Old Style" pitchFamily="18" charset="0"/>
              </a:rPr>
              <a:t> району та </a:t>
            </a:r>
            <a:r>
              <a:rPr lang="ru-RU" sz="2600" b="1" dirty="0" err="1" smtClean="0">
                <a:latin typeface="Bookman Old Style" pitchFamily="18" charset="0"/>
              </a:rPr>
              <a:t>районний</a:t>
            </a:r>
            <a:r>
              <a:rPr lang="ru-RU" sz="2600" b="1" dirty="0" smtClean="0">
                <a:latin typeface="Bookman Old Style" pitchFamily="18" charset="0"/>
              </a:rPr>
              <a:t> координатор – </a:t>
            </a:r>
            <a:br>
              <a:rPr lang="ru-RU" sz="2600" b="1" dirty="0" smtClean="0">
                <a:latin typeface="Bookman Old Style" pitchFamily="18" charset="0"/>
              </a:rPr>
            </a:br>
            <a:r>
              <a:rPr lang="ru-RU" sz="2600" b="1" dirty="0" err="1" smtClean="0">
                <a:solidFill>
                  <a:srgbClr val="0070C0"/>
                </a:solidFill>
                <a:latin typeface="Bookman Old Style" pitchFamily="18" charset="0"/>
              </a:rPr>
              <a:t>Мостова</a:t>
            </a:r>
            <a:r>
              <a:rPr lang="ru-RU" sz="2600" b="1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sz="2600" b="1" dirty="0" err="1" smtClean="0">
                <a:solidFill>
                  <a:srgbClr val="0070C0"/>
                </a:solidFill>
                <a:latin typeface="Bookman Old Style" pitchFamily="18" charset="0"/>
              </a:rPr>
              <a:t>Аліна</a:t>
            </a:r>
            <a:r>
              <a:rPr lang="ru-RU" sz="2600" b="1" dirty="0" smtClean="0">
                <a:solidFill>
                  <a:srgbClr val="0070C0"/>
                </a:solidFill>
                <a:latin typeface="Bookman Old Style" pitchFamily="18" charset="0"/>
              </a:rPr>
              <a:t> </a:t>
            </a:r>
            <a:r>
              <a:rPr lang="ru-RU" sz="2600" b="1" dirty="0" err="1" smtClean="0">
                <a:solidFill>
                  <a:srgbClr val="0070C0"/>
                </a:solidFill>
                <a:latin typeface="Bookman Old Style" pitchFamily="18" charset="0"/>
              </a:rPr>
              <a:t>Юріївна</a:t>
            </a:r>
            <a:endParaRPr lang="ru-RU" sz="2600" b="1" dirty="0">
              <a:solidFill>
                <a:srgbClr val="0070C0"/>
              </a:solidFill>
              <a:latin typeface="Bookman Old Style" pitchFamily="18" charset="0"/>
            </a:endParaRPr>
          </a:p>
        </p:txBody>
      </p:sp>
      <p:pic>
        <p:nvPicPr>
          <p:cNvPr id="4" name="Рисунок 3" descr="IMG_20160912_115001.jpg"/>
          <p:cNvPicPr>
            <a:picLocks noChangeAspect="1"/>
          </p:cNvPicPr>
          <p:nvPr/>
        </p:nvPicPr>
        <p:blipFill>
          <a:blip r:embed="rId2" cstate="print"/>
          <a:srcRect l="35437" r="35426"/>
          <a:stretch>
            <a:fillRect/>
          </a:stretch>
        </p:blipFill>
        <p:spPr>
          <a:xfrm>
            <a:off x="6156176" y="1484784"/>
            <a:ext cx="2664296" cy="5143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9" name="Picture 1" descr="C:\Users\90C5~1\AppData\Local\Temp\Rar$DI00.931\IMG_51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0"/>
            <a:ext cx="5796136" cy="43471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fashionblogsw.info/photo/56b4680ad100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046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bio-kyrylenko.at.ua/VQTTL1qjR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474846"/>
            <a:ext cx="2339752" cy="2383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395536" y="620688"/>
            <a:ext cx="432048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Краснопільський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район – маленький, затишний сільськогосподарський край. Мережа </a:t>
            </a:r>
            <a:r>
              <a:rPr lang="uk-UA" b="1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заладів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освіти представлена: </a:t>
            </a:r>
          </a:p>
          <a:p>
            <a:pPr>
              <a:buFont typeface="Wingdings" pitchFamily="2" charset="2"/>
              <a:buChar char="q"/>
            </a:pP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uk-UA" b="1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Краснопільською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гімназією</a:t>
            </a:r>
          </a:p>
          <a:p>
            <a:pPr>
              <a:buFont typeface="Wingdings" pitchFamily="2" charset="2"/>
              <a:buChar char="q"/>
            </a:pP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24 ЗНЗ та НВК</a:t>
            </a:r>
          </a:p>
          <a:p>
            <a:pPr>
              <a:buFont typeface="Wingdings" pitchFamily="2" charset="2"/>
              <a:buChar char="q"/>
            </a:pP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12 ДНЗ</a:t>
            </a:r>
          </a:p>
          <a:p>
            <a:pPr>
              <a:buFont typeface="Wingdings" pitchFamily="2" charset="2"/>
              <a:buChar char="q"/>
            </a:pPr>
            <a:endParaRPr lang="uk-UA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endParaRPr lang="uk-UA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До участі в конкурсі </a:t>
            </a:r>
            <a:r>
              <a:rPr lang="uk-UA" b="1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“Колосок”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залучено:</a:t>
            </a:r>
          </a:p>
          <a:p>
            <a:pPr>
              <a:buFont typeface="Wingdings" pitchFamily="2" charset="2"/>
              <a:buChar char="Ø"/>
            </a:pPr>
            <a:r>
              <a:rPr lang="uk-UA" b="1" dirty="0" err="1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Краснопільську</a:t>
            </a: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гімназію</a:t>
            </a:r>
          </a:p>
          <a:p>
            <a:pPr>
              <a:buFont typeface="Wingdings" pitchFamily="2" charset="2"/>
              <a:buChar char="Ø"/>
            </a:pP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 23 ЗНЗ та НВК</a:t>
            </a:r>
          </a:p>
          <a:p>
            <a:pPr>
              <a:buFont typeface="Wingdings" pitchFamily="2" charset="2"/>
              <a:buChar char="Ø"/>
            </a:pPr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2 ДНЗ.</a:t>
            </a:r>
          </a:p>
          <a:p>
            <a:endParaRPr lang="uk-UA" b="1" dirty="0" smtClean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  <a:p>
            <a:r>
              <a:rPr lang="uk-UA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Що становить 96% від загальної кількості навчальних закладів району.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188640"/>
            <a:ext cx="5400600" cy="7432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Школи для яких </a:t>
            </a: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“Колосок”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став святом, де чекають осінніх та весняних етапів з радістю та нетерпінням: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Чернеччинський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НВК;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Ряснянський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НВК;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Бранцівський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НВК;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Сіннівський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НВК;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Грабовський НВК;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Славгородчька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ЗОШ;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Угроїдська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ЗОШ;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Запсільський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НВК;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Великорибицький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НВК;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Краснопільська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гімназія;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Малорибицький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НВК;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Осоївський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НВК;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Миропільський</a:t>
            </a: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 НВК.</a:t>
            </a:r>
          </a:p>
          <a:p>
            <a:pPr>
              <a:lnSpc>
                <a:spcPct val="150000"/>
              </a:lnSpc>
              <a:buFont typeface="Wingdings" pitchFamily="2" charset="2"/>
              <a:buChar char="v"/>
            </a:pPr>
            <a:endParaRPr lang="uk-UA" b="1" dirty="0" smtClean="0">
              <a:solidFill>
                <a:schemeClr val="accent1">
                  <a:lumMod val="75000"/>
                </a:schemeClr>
              </a:solidFill>
              <a:latin typeface="Bookman Old Style" pitchFamily="18" charset="0"/>
            </a:endParaRPr>
          </a:p>
          <a:p>
            <a:pPr>
              <a:buFont typeface="Wingdings" pitchFamily="2" charset="2"/>
              <a:buChar char="v"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Picture 2" descr="http://bio-kyrylenko.at.ua/VQTTL1qjR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221088"/>
            <a:ext cx="2339752" cy="2383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43000"/>
          </a:xfrm>
        </p:spPr>
        <p:txBody>
          <a:bodyPr/>
          <a:lstStyle/>
          <a:p>
            <a:r>
              <a:rPr lang="uk-UA" b="1" dirty="0" err="1" smtClean="0">
                <a:latin typeface="Bookman Old Style" pitchFamily="18" charset="0"/>
              </a:rPr>
              <a:t>Бранцівський</a:t>
            </a:r>
            <a:r>
              <a:rPr lang="uk-UA" b="1" dirty="0" smtClean="0">
                <a:latin typeface="Bookman Old Style" pitchFamily="18" charset="0"/>
              </a:rPr>
              <a:t> НВК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124744"/>
            <a:ext cx="49536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Шк. Координатор – директор закладу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 Копилова Неля Анатоліївна</a:t>
            </a:r>
            <a:endParaRPr lang="ru-RU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5" name="Picture 2" descr="http://bio-kyrylenko.at.ua/VQTTL1qjR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653136"/>
            <a:ext cx="2339752" cy="2383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age.jpg"/>
          <p:cNvPicPr>
            <a:picLocks noChangeAspect="1"/>
          </p:cNvPicPr>
          <p:nvPr/>
        </p:nvPicPr>
        <p:blipFill>
          <a:blip r:embed="rId3" cstate="print"/>
          <a:srcRect l="34251" t="20600" r="15350"/>
          <a:stretch>
            <a:fillRect/>
          </a:stretch>
        </p:blipFill>
        <p:spPr>
          <a:xfrm>
            <a:off x="5004048" y="764704"/>
            <a:ext cx="3473766" cy="4104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P3310563.JP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79512" y="2420888"/>
            <a:ext cx="4981575" cy="3981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uk-UA" b="1" dirty="0" err="1" smtClean="0">
                <a:latin typeface="Bookman Old Style" pitchFamily="18" charset="0"/>
              </a:rPr>
              <a:t>Сіннівський</a:t>
            </a:r>
            <a:r>
              <a:rPr lang="uk-UA" b="1" dirty="0" smtClean="0">
                <a:latin typeface="Bookman Old Style" pitchFamily="18" charset="0"/>
              </a:rPr>
              <a:t>  НВК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124744"/>
            <a:ext cx="38331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Шк. Координатор – </a:t>
            </a:r>
          </a:p>
          <a:p>
            <a:r>
              <a:rPr lang="uk-UA" b="1" dirty="0" err="1" smtClean="0">
                <a:solidFill>
                  <a:srgbClr val="FF0000"/>
                </a:solidFill>
                <a:latin typeface="Bookman Old Style" pitchFamily="18" charset="0"/>
              </a:rPr>
              <a:t>Єщенко</a:t>
            </a:r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 Юлія Олександрівна</a:t>
            </a:r>
            <a:endParaRPr lang="ru-RU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5" name="Picture 2" descr="http://bio-kyrylenko.at.ua/VQTTL1qjR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474846"/>
            <a:ext cx="2339752" cy="2383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сінне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124744"/>
            <a:ext cx="3696444" cy="3285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сінне7 (1).JPG"/>
          <p:cNvPicPr>
            <a:picLocks noChangeAspect="1"/>
          </p:cNvPicPr>
          <p:nvPr/>
        </p:nvPicPr>
        <p:blipFill>
          <a:blip r:embed="rId4" cstate="print"/>
          <a:srcRect t="14700" b="7601"/>
          <a:stretch>
            <a:fillRect/>
          </a:stretch>
        </p:blipFill>
        <p:spPr>
          <a:xfrm>
            <a:off x="755576" y="1689587"/>
            <a:ext cx="3779912" cy="51684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29600" cy="908720"/>
          </a:xfrm>
        </p:spPr>
        <p:txBody>
          <a:bodyPr/>
          <a:lstStyle/>
          <a:p>
            <a:r>
              <a:rPr lang="uk-UA" b="1" dirty="0" smtClean="0">
                <a:latin typeface="Bookman Old Style" pitchFamily="18" charset="0"/>
              </a:rPr>
              <a:t>Грабовський НВК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980728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Шк. Координатор – </a:t>
            </a:r>
          </a:p>
          <a:p>
            <a:r>
              <a:rPr lang="uk-UA" b="1" dirty="0" err="1" smtClean="0">
                <a:solidFill>
                  <a:srgbClr val="FF0000"/>
                </a:solidFill>
                <a:latin typeface="Bookman Old Style" pitchFamily="18" charset="0"/>
              </a:rPr>
              <a:t>Котенко</a:t>
            </a:r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 Любов Василівна </a:t>
            </a:r>
            <a:endParaRPr lang="ru-RU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5" name="Picture 2" descr="http://bio-kyrylenko.at.ua/VQTTL1qjR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474846"/>
            <a:ext cx="2339752" cy="2383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20160913_110901.jpg"/>
          <p:cNvPicPr>
            <a:picLocks noChangeAspect="1"/>
          </p:cNvPicPr>
          <p:nvPr/>
        </p:nvPicPr>
        <p:blipFill>
          <a:blip r:embed="rId3" cstate="print"/>
          <a:srcRect l="8263" t="2751" r="47638"/>
          <a:stretch>
            <a:fillRect/>
          </a:stretch>
        </p:blipFill>
        <p:spPr>
          <a:xfrm>
            <a:off x="323528" y="1700808"/>
            <a:ext cx="3542649" cy="4687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G_20160913_11044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836712"/>
            <a:ext cx="5160573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908720"/>
          </a:xfrm>
        </p:spPr>
        <p:txBody>
          <a:bodyPr/>
          <a:lstStyle/>
          <a:p>
            <a:r>
              <a:rPr lang="uk-UA" b="1" dirty="0" smtClean="0">
                <a:latin typeface="Bookman Old Style" pitchFamily="18" charset="0"/>
              </a:rPr>
              <a:t>Славгородська ЗОШ</a:t>
            </a:r>
            <a:endParaRPr lang="ru-RU" b="1" dirty="0">
              <a:latin typeface="Bookman Old Style" pitchFamily="18" charset="0"/>
            </a:endParaRPr>
          </a:p>
        </p:txBody>
      </p:sp>
      <p:pic>
        <p:nvPicPr>
          <p:cNvPr id="3" name="Рисунок 2" descr="сл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16832"/>
            <a:ext cx="4400376" cy="29427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323528" y="980728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Шк. Координатор – </a:t>
            </a:r>
          </a:p>
          <a:p>
            <a:r>
              <a:rPr lang="uk-UA" b="1" dirty="0" err="1" smtClean="0">
                <a:solidFill>
                  <a:srgbClr val="FF0000"/>
                </a:solidFill>
                <a:latin typeface="Bookman Old Style" pitchFamily="18" charset="0"/>
              </a:rPr>
              <a:t>Ідьченко-Наумова</a:t>
            </a:r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 Світлана Миколаївна</a:t>
            </a:r>
            <a:endParaRPr lang="ru-RU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5" name="Рисунок 4" descr="сла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95736" y="4418980"/>
            <a:ext cx="3647133" cy="2439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://bio-kyrylenko.at.ua/VQTTL1qjRN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4474846"/>
            <a:ext cx="2339752" cy="2383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image (1).jpg"/>
          <p:cNvPicPr>
            <a:picLocks noChangeAspect="1"/>
          </p:cNvPicPr>
          <p:nvPr/>
        </p:nvPicPr>
        <p:blipFill>
          <a:blip r:embed="rId5" cstate="print"/>
          <a:srcRect l="21650" b="33200"/>
          <a:stretch>
            <a:fillRect/>
          </a:stretch>
        </p:blipFill>
        <p:spPr>
          <a:xfrm>
            <a:off x="5436096" y="908720"/>
            <a:ext cx="2815279" cy="36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6141368" cy="1143000"/>
          </a:xfrm>
        </p:spPr>
        <p:txBody>
          <a:bodyPr/>
          <a:lstStyle/>
          <a:p>
            <a:r>
              <a:rPr lang="uk-UA" b="1" dirty="0" err="1" smtClean="0">
                <a:latin typeface="Bookman Old Style" pitchFamily="18" charset="0"/>
              </a:rPr>
              <a:t>Угроїдська</a:t>
            </a:r>
            <a:r>
              <a:rPr lang="uk-UA" b="1" dirty="0" smtClean="0">
                <a:latin typeface="Bookman Old Style" pitchFamily="18" charset="0"/>
              </a:rPr>
              <a:t> ЗОШ</a:t>
            </a:r>
            <a:endParaRPr lang="ru-RU" b="1" dirty="0">
              <a:latin typeface="Bookman Old Style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980728"/>
            <a:ext cx="80648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Шк. Координатор – </a:t>
            </a:r>
          </a:p>
          <a:p>
            <a:r>
              <a:rPr lang="uk-UA" b="1" dirty="0" smtClean="0">
                <a:solidFill>
                  <a:srgbClr val="FF0000"/>
                </a:solidFill>
                <a:latin typeface="Bookman Old Style" pitchFamily="18" charset="0"/>
              </a:rPr>
              <a:t>Вакуленко Тетяна Миколаївна</a:t>
            </a:r>
            <a:endParaRPr lang="ru-RU" b="1" dirty="0">
              <a:solidFill>
                <a:srgbClr val="FF0000"/>
              </a:solidFill>
              <a:latin typeface="Bookman Old Style" pitchFamily="18" charset="0"/>
            </a:endParaRPr>
          </a:p>
        </p:txBody>
      </p:sp>
      <p:pic>
        <p:nvPicPr>
          <p:cNvPr id="5" name="Picture 2" descr="http://bio-kyrylenko.at.ua/VQTTL1qjRN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04248" y="4221088"/>
            <a:ext cx="2339752" cy="2383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Осінній 201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556792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7" name="Picture 3" descr="C:\Users\90C5~1\AppData\Local\Temp\Rar$DI10.802\IMG_63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5989" y="908720"/>
            <a:ext cx="4668011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388" name="Picture 4" descr="C:\Users\90C5~1\AppData\Local\Temp\Rar$DI00.742\IMG_558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4293096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250</Words>
  <Application>Microsoft Office PowerPoint</Application>
  <PresentationFormat>Экран (4:3)</PresentationFormat>
  <Paragraphs>68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Вас вітають учасники конкурсу «Колосок» Краснопільського району та районний координатор –  Мостова Аліна Юріївна</vt:lpstr>
      <vt:lpstr>Презентация PowerPoint</vt:lpstr>
      <vt:lpstr>Презентация PowerPoint</vt:lpstr>
      <vt:lpstr>Бранцівський НВК</vt:lpstr>
      <vt:lpstr>Сіннівський  НВК</vt:lpstr>
      <vt:lpstr>Грабовський НВК</vt:lpstr>
      <vt:lpstr>Славгородська ЗОШ</vt:lpstr>
      <vt:lpstr>Угроїдська ЗОШ</vt:lpstr>
      <vt:lpstr>Великорибицький НВК</vt:lpstr>
      <vt:lpstr>Презентация PowerPoint</vt:lpstr>
      <vt:lpstr>Презентация PowerPoint</vt:lpstr>
      <vt:lpstr>Малорибицький НВК</vt:lpstr>
      <vt:lpstr>Миропільський  НВК</vt:lpstr>
      <vt:lpstr>Запсільський  НВК</vt:lpstr>
      <vt:lpstr>Ряснянський  НВК</vt:lpstr>
      <vt:lpstr>Чернеччинський НВК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Admin</cp:lastModifiedBy>
  <cp:revision>12</cp:revision>
  <dcterms:created xsi:type="dcterms:W3CDTF">2016-09-15T02:02:51Z</dcterms:created>
  <dcterms:modified xsi:type="dcterms:W3CDTF">2016-09-15T09:08:36Z</dcterms:modified>
</cp:coreProperties>
</file>