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67" r:id="rId5"/>
    <p:sldId id="276" r:id="rId6"/>
    <p:sldId id="297" r:id="rId7"/>
    <p:sldId id="273" r:id="rId8"/>
    <p:sldId id="271" r:id="rId9"/>
    <p:sldId id="259" r:id="rId10"/>
    <p:sldId id="291" r:id="rId11"/>
    <p:sldId id="277" r:id="rId12"/>
    <p:sldId id="274" r:id="rId13"/>
    <p:sldId id="278" r:id="rId14"/>
    <p:sldId id="289" r:id="rId15"/>
    <p:sldId id="293" r:id="rId16"/>
    <p:sldId id="294" r:id="rId17"/>
    <p:sldId id="272" r:id="rId18"/>
    <p:sldId id="279" r:id="rId19"/>
    <p:sldId id="281" r:id="rId20"/>
    <p:sldId id="282" r:id="rId21"/>
    <p:sldId id="295" r:id="rId22"/>
    <p:sldId id="296" r:id="rId23"/>
    <p:sldId id="283" r:id="rId24"/>
    <p:sldId id="284" r:id="rId25"/>
    <p:sldId id="285" r:id="rId26"/>
    <p:sldId id="298" r:id="rId27"/>
    <p:sldId id="269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3D1"/>
    <a:srgbClr val="C0DF07"/>
    <a:srgbClr val="006600"/>
    <a:srgbClr val="AA89B9"/>
    <a:srgbClr val="A986B8"/>
    <a:srgbClr val="937DB1"/>
    <a:srgbClr val="82749A"/>
    <a:srgbClr val="6E558D"/>
    <a:srgbClr val="5441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6AA30-2DF6-4A9D-8165-65198A1142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009DB-14CF-473C-A5E6-CEF8D105E584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000" b="1" noProof="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стресостійкого</a:t>
          </a:r>
          <a:r>
            <a:rPr lang="uk-UA" sz="2000" b="1" noProof="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uk-UA" sz="2000" b="1" noProof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C90948-E587-4D0A-9017-2817906D2B4A}" type="parTrans" cxnId="{16AED7E2-EDBE-485D-BF5B-2374ECF5C90C}">
      <dgm:prSet/>
      <dgm:spPr/>
      <dgm:t>
        <a:bodyPr/>
        <a:lstStyle/>
        <a:p>
          <a:endParaRPr lang="ru-RU"/>
        </a:p>
      </dgm:t>
    </dgm:pt>
    <dgm:pt modelId="{45C72001-B4B0-4903-8F16-003BF0D792F7}" type="sibTrans" cxnId="{16AED7E2-EDBE-485D-BF5B-2374ECF5C90C}">
      <dgm:prSet/>
      <dgm:spPr/>
      <dgm:t>
        <a:bodyPr/>
        <a:lstStyle/>
        <a:p>
          <a:endParaRPr lang="ru-RU"/>
        </a:p>
      </dgm:t>
    </dgm:pt>
    <dgm:pt modelId="{D0B9B681-12CA-491D-8AEC-A8D386276218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uk-UA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патріотично налаштованого;</a:t>
          </a:r>
          <a:endParaRPr lang="ru-RU" sz="20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F80220-CA97-4F61-A4BD-D08A8AC46796}" type="parTrans" cxnId="{1357C371-9F37-443F-A0BD-C357012D2EE4}">
      <dgm:prSet/>
      <dgm:spPr/>
      <dgm:t>
        <a:bodyPr/>
        <a:lstStyle/>
        <a:p>
          <a:endParaRPr lang="ru-RU"/>
        </a:p>
      </dgm:t>
    </dgm:pt>
    <dgm:pt modelId="{4778F286-9D48-46A8-BCFC-E62E669BC099}" type="sibTrans" cxnId="{1357C371-9F37-443F-A0BD-C357012D2EE4}">
      <dgm:prSet/>
      <dgm:spPr/>
      <dgm:t>
        <a:bodyPr/>
        <a:lstStyle/>
        <a:p>
          <a:endParaRPr lang="ru-RU"/>
        </a:p>
      </dgm:t>
    </dgm:pt>
    <dgm:pt modelId="{ACE6D1AD-E27C-48F2-8AA3-8E886AFF738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spcAft>
              <a:spcPts val="0"/>
            </a:spcAft>
          </a:pPr>
          <a:r>
            <a:rPr lang="uk-UA" sz="20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ініціативного; </a:t>
          </a:r>
          <a:endParaRPr lang="uk-UA" sz="20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A5C5C6-A8A7-46EF-BADB-CF13B5BE3018}" type="parTrans" cxnId="{BB50288A-F506-43DB-862E-B5CCC27A67A9}">
      <dgm:prSet/>
      <dgm:spPr/>
      <dgm:t>
        <a:bodyPr/>
        <a:lstStyle/>
        <a:p>
          <a:endParaRPr lang="ru-RU"/>
        </a:p>
      </dgm:t>
    </dgm:pt>
    <dgm:pt modelId="{135D67A6-84BA-43FD-82A8-9A598C23BC50}" type="sibTrans" cxnId="{BB50288A-F506-43DB-862E-B5CCC27A67A9}">
      <dgm:prSet/>
      <dgm:spPr/>
      <dgm:t>
        <a:bodyPr/>
        <a:lstStyle/>
        <a:p>
          <a:endParaRPr lang="ru-RU"/>
        </a:p>
      </dgm:t>
    </dgm:pt>
    <dgm:pt modelId="{5646AB47-94AA-472B-BB6C-27F07BB4CC9B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lnSpc>
              <a:spcPct val="80000"/>
            </a:lnSpc>
          </a:pPr>
          <a:r>
            <a:rPr lang="uk-UA" sz="2000" b="1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психологічно витривалого;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A8FDE7-C1B6-4D46-B374-34FF9AF451C4}" type="sibTrans" cxnId="{50E4D9C7-0791-442F-8110-A5BDD5B3A9A1}">
      <dgm:prSet/>
      <dgm:spPr/>
      <dgm:t>
        <a:bodyPr/>
        <a:lstStyle/>
        <a:p>
          <a:endParaRPr lang="ru-RU"/>
        </a:p>
      </dgm:t>
    </dgm:pt>
    <dgm:pt modelId="{3FC6E79F-84E8-419A-82DF-7A22442CC49A}" type="parTrans" cxnId="{50E4D9C7-0791-442F-8110-A5BDD5B3A9A1}">
      <dgm:prSet/>
      <dgm:spPr/>
      <dgm:t>
        <a:bodyPr/>
        <a:lstStyle/>
        <a:p>
          <a:endParaRPr lang="ru-RU"/>
        </a:p>
      </dgm:t>
    </dgm:pt>
    <dgm:pt modelId="{D36B49A1-C750-4F09-892D-0B0481F4A587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uk-UA" sz="2000" b="1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здатного адаптуватися до швидких змін умов життя;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BDCB0F-5C02-4F7F-A258-4FAA735C60DF}" type="sibTrans" cxnId="{F478EA04-7929-45B7-9D71-71ED0E90BD3C}">
      <dgm:prSet/>
      <dgm:spPr/>
      <dgm:t>
        <a:bodyPr/>
        <a:lstStyle/>
        <a:p>
          <a:endParaRPr lang="ru-RU"/>
        </a:p>
      </dgm:t>
    </dgm:pt>
    <dgm:pt modelId="{E76E0AE5-45F2-44F0-9254-7B69ED06F3CB}" type="parTrans" cxnId="{F478EA04-7929-45B7-9D71-71ED0E90BD3C}">
      <dgm:prSet/>
      <dgm:spPr/>
      <dgm:t>
        <a:bodyPr/>
        <a:lstStyle/>
        <a:p>
          <a:endParaRPr lang="ru-RU"/>
        </a:p>
      </dgm:t>
    </dgm:pt>
    <dgm:pt modelId="{46137F5D-4AEF-415A-8EDD-A721EE43ABF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spcAft>
              <a:spcPts val="0"/>
            </a:spcAft>
          </a:pPr>
          <a:r>
            <a:rPr lang="uk-UA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дослідника.</a:t>
          </a:r>
          <a:endParaRPr lang="uk-UA" sz="20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775E40-BE8E-49F1-BD79-FE860638946C}" type="parTrans" cxnId="{5AF0EC55-1292-431A-8D4B-8F3D644D444D}">
      <dgm:prSet/>
      <dgm:spPr/>
      <dgm:t>
        <a:bodyPr/>
        <a:lstStyle/>
        <a:p>
          <a:endParaRPr lang="uk-UA"/>
        </a:p>
      </dgm:t>
    </dgm:pt>
    <dgm:pt modelId="{11BC7984-81BD-421C-A2E3-E8D0A657E976}" type="sibTrans" cxnId="{5AF0EC55-1292-431A-8D4B-8F3D644D444D}">
      <dgm:prSet/>
      <dgm:spPr/>
      <dgm:t>
        <a:bodyPr/>
        <a:lstStyle/>
        <a:p>
          <a:endParaRPr lang="uk-UA"/>
        </a:p>
      </dgm:t>
    </dgm:pt>
    <dgm:pt modelId="{E41144B1-307C-4DD5-9D3D-489F2E546477}" type="pres">
      <dgm:prSet presAssocID="{D8A6AA30-2DF6-4A9D-8165-65198A114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02A413-F35D-4444-A93C-A96111FCFC59}" type="pres">
      <dgm:prSet presAssocID="{D8A6AA30-2DF6-4A9D-8165-65198A114290}" presName="Name1" presStyleCnt="0"/>
      <dgm:spPr/>
      <dgm:t>
        <a:bodyPr/>
        <a:lstStyle/>
        <a:p>
          <a:endParaRPr lang="uk-UA"/>
        </a:p>
      </dgm:t>
    </dgm:pt>
    <dgm:pt modelId="{237CCBE0-3221-4717-8AB7-E2C9E2214D31}" type="pres">
      <dgm:prSet presAssocID="{D8A6AA30-2DF6-4A9D-8165-65198A114290}" presName="cycle" presStyleCnt="0"/>
      <dgm:spPr/>
      <dgm:t>
        <a:bodyPr/>
        <a:lstStyle/>
        <a:p>
          <a:endParaRPr lang="uk-UA"/>
        </a:p>
      </dgm:t>
    </dgm:pt>
    <dgm:pt modelId="{6A8167DE-1910-4814-BEC5-531991E07CBE}" type="pres">
      <dgm:prSet presAssocID="{D8A6AA30-2DF6-4A9D-8165-65198A114290}" presName="srcNode" presStyleLbl="node1" presStyleIdx="0" presStyleCnt="6"/>
      <dgm:spPr/>
      <dgm:t>
        <a:bodyPr/>
        <a:lstStyle/>
        <a:p>
          <a:endParaRPr lang="uk-UA"/>
        </a:p>
      </dgm:t>
    </dgm:pt>
    <dgm:pt modelId="{59490CD5-648E-481D-A805-F8224258E5A6}" type="pres">
      <dgm:prSet presAssocID="{D8A6AA30-2DF6-4A9D-8165-65198A114290}" presName="conn" presStyleLbl="parChTrans1D2" presStyleIdx="0" presStyleCnt="1" custLinFactNeighborX="-1663" custLinFactNeighborY="721"/>
      <dgm:spPr/>
      <dgm:t>
        <a:bodyPr/>
        <a:lstStyle/>
        <a:p>
          <a:endParaRPr lang="ru-RU"/>
        </a:p>
      </dgm:t>
    </dgm:pt>
    <dgm:pt modelId="{98E380E6-05FF-419B-87B7-D2B4CEACBB6C}" type="pres">
      <dgm:prSet presAssocID="{D8A6AA30-2DF6-4A9D-8165-65198A114290}" presName="extraNode" presStyleLbl="node1" presStyleIdx="0" presStyleCnt="6"/>
      <dgm:spPr/>
      <dgm:t>
        <a:bodyPr/>
        <a:lstStyle/>
        <a:p>
          <a:endParaRPr lang="uk-UA"/>
        </a:p>
      </dgm:t>
    </dgm:pt>
    <dgm:pt modelId="{E2BC9E6F-4E30-488D-81BE-AE7E2018A5C2}" type="pres">
      <dgm:prSet presAssocID="{D8A6AA30-2DF6-4A9D-8165-65198A114290}" presName="dstNode" presStyleLbl="node1" presStyleIdx="0" presStyleCnt="6"/>
      <dgm:spPr/>
      <dgm:t>
        <a:bodyPr/>
        <a:lstStyle/>
        <a:p>
          <a:endParaRPr lang="uk-UA"/>
        </a:p>
      </dgm:t>
    </dgm:pt>
    <dgm:pt modelId="{501F8482-D69B-4DF3-B158-A588413F3A4B}" type="pres">
      <dgm:prSet presAssocID="{5646AB47-94AA-472B-BB6C-27F07BB4CC9B}" presName="text_1" presStyleLbl="node1" presStyleIdx="0" presStyleCnt="6" custScaleX="83675" custLinFactNeighborX="-3545" custLinFactNeighborY="-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39F6-3BAF-4331-B970-AA6316F4B93C}" type="pres">
      <dgm:prSet presAssocID="{5646AB47-94AA-472B-BB6C-27F07BB4CC9B}" presName="accent_1" presStyleCnt="0"/>
      <dgm:spPr/>
      <dgm:t>
        <a:bodyPr/>
        <a:lstStyle/>
        <a:p>
          <a:endParaRPr lang="uk-UA"/>
        </a:p>
      </dgm:t>
    </dgm:pt>
    <dgm:pt modelId="{44F439CF-83DF-4921-AA34-5280490D5E2E}" type="pres">
      <dgm:prSet presAssocID="{5646AB47-94AA-472B-BB6C-27F07BB4CC9B}" presName="accentRepeatNode" presStyleLbl="solidFgAcc1" presStyleIdx="0" presStyleCnt="6"/>
      <dgm:spPr>
        <a:solidFill>
          <a:srgbClr val="6699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3E4B3C67-A4BC-4CD3-BF01-665169C1C53B}" type="pres">
      <dgm:prSet presAssocID="{AB5009DB-14CF-473C-A5E6-CEF8D105E584}" presName="text_2" presStyleLbl="node1" presStyleIdx="1" presStyleCnt="6" custScaleX="82352" custScaleY="90315" custLinFactNeighborX="-3946" custLinFactNeighborY="-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C40D0-7133-43A6-BA26-242279F09238}" type="pres">
      <dgm:prSet presAssocID="{AB5009DB-14CF-473C-A5E6-CEF8D105E584}" presName="accent_2" presStyleCnt="0"/>
      <dgm:spPr/>
      <dgm:t>
        <a:bodyPr/>
        <a:lstStyle/>
        <a:p>
          <a:endParaRPr lang="uk-UA"/>
        </a:p>
      </dgm:t>
    </dgm:pt>
    <dgm:pt modelId="{C21E4934-207C-46EF-B069-D0DD6D839DA4}" type="pres">
      <dgm:prSet presAssocID="{AB5009DB-14CF-473C-A5E6-CEF8D105E584}" presName="accentRepeatNode" presStyleLbl="solidFgAcc1" presStyleIdx="1" presStyleCnt="6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48859A98-E554-4585-A508-E429B973CF8A}" type="pres">
      <dgm:prSet presAssocID="{D0B9B681-12CA-491D-8AEC-A8D386276218}" presName="text_3" presStyleLbl="node1" presStyleIdx="2" presStyleCnt="6" custScaleX="82695" custLinFactNeighborX="-3955" custLinFactNeighborY="-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465A3-13DB-429A-8233-FA8F34D71CE6}" type="pres">
      <dgm:prSet presAssocID="{D0B9B681-12CA-491D-8AEC-A8D386276218}" presName="accent_3" presStyleCnt="0"/>
      <dgm:spPr/>
      <dgm:t>
        <a:bodyPr/>
        <a:lstStyle/>
        <a:p>
          <a:endParaRPr lang="uk-UA"/>
        </a:p>
      </dgm:t>
    </dgm:pt>
    <dgm:pt modelId="{26D8006C-D9E1-4785-8081-8D7303625641}" type="pres">
      <dgm:prSet presAssocID="{D0B9B681-12CA-491D-8AEC-A8D386276218}" presName="accentRepeatNode" presStyleLbl="solidFgAcc1" presStyleIdx="2" presStyleCnt="6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BB6968CD-2E90-42D9-B8BE-CB47768FA07B}" type="pres">
      <dgm:prSet presAssocID="{D36B49A1-C750-4F09-892D-0B0481F4A587}" presName="text_4" presStyleLbl="node1" presStyleIdx="3" presStyleCnt="6" custScaleX="82015" custScaleY="132976" custLinFactNeighborX="-4295" custLinFactNeighborY="-7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9609D-4667-4084-BB65-0073D561FF5B}" type="pres">
      <dgm:prSet presAssocID="{D36B49A1-C750-4F09-892D-0B0481F4A587}" presName="accent_4" presStyleCnt="0"/>
      <dgm:spPr/>
      <dgm:t>
        <a:bodyPr/>
        <a:lstStyle/>
        <a:p>
          <a:endParaRPr lang="uk-UA"/>
        </a:p>
      </dgm:t>
    </dgm:pt>
    <dgm:pt modelId="{2EE90556-F6BE-4C7C-B9D9-9A084EA0E889}" type="pres">
      <dgm:prSet presAssocID="{D36B49A1-C750-4F09-892D-0B0481F4A587}" presName="accentRepeatNode" presStyleLbl="solidFgAcc1" presStyleIdx="3" presStyleCnt="6"/>
      <dgm:spPr>
        <a:solidFill>
          <a:srgbClr val="6699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B81A1C19-63F8-4010-9070-25F450F69776}" type="pres">
      <dgm:prSet presAssocID="{ACE6D1AD-E27C-48F2-8AA3-8E886AFF738E}" presName="text_5" presStyleLbl="node1" presStyleIdx="4" presStyleCnt="6" custScaleX="82255" custLinFactNeighborX="-4409" custLinFactNeighborY="-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5A150-FC16-4C0C-A7D9-334DB3E4C476}" type="pres">
      <dgm:prSet presAssocID="{ACE6D1AD-E27C-48F2-8AA3-8E886AFF738E}" presName="accent_5" presStyleCnt="0"/>
      <dgm:spPr/>
      <dgm:t>
        <a:bodyPr/>
        <a:lstStyle/>
        <a:p>
          <a:endParaRPr lang="uk-UA"/>
        </a:p>
      </dgm:t>
    </dgm:pt>
    <dgm:pt modelId="{34EC359E-D0D3-4B2B-B737-B942A76D46F9}" type="pres">
      <dgm:prSet presAssocID="{ACE6D1AD-E27C-48F2-8AA3-8E886AFF738E}" presName="accentRepeatNode" presStyleLbl="solidFgAcc1" presStyleIdx="4" presStyleCnt="6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5A29977-B31B-4F94-8F9E-8E848B419C54}" type="pres">
      <dgm:prSet presAssocID="{46137F5D-4AEF-415A-8EDD-A721EE43ABFE}" presName="text_6" presStyleLbl="node1" presStyleIdx="5" presStyleCnt="6" custScaleX="82337" custLinFactNeighborX="-4089" custLinFactNeighborY="219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EEEC46-B93B-44CD-B305-F95649B3A0ED}" type="pres">
      <dgm:prSet presAssocID="{46137F5D-4AEF-415A-8EDD-A721EE43ABFE}" presName="accent_6" presStyleCnt="0"/>
      <dgm:spPr/>
      <dgm:t>
        <a:bodyPr/>
        <a:lstStyle/>
        <a:p>
          <a:endParaRPr lang="uk-UA"/>
        </a:p>
      </dgm:t>
    </dgm:pt>
    <dgm:pt modelId="{61870C82-E1B2-418E-B11F-8E18254E1B6E}" type="pres">
      <dgm:prSet presAssocID="{46137F5D-4AEF-415A-8EDD-A721EE43ABFE}" presName="accentRepeatNode" presStyleLbl="solidFgAcc1" presStyleIdx="5" presStyleCnt="6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</dgm:ptLst>
  <dgm:cxnLst>
    <dgm:cxn modelId="{5C09E1E3-A475-4F4F-BD3E-332081F4C0A3}" type="presOf" srcId="{D0B9B681-12CA-491D-8AEC-A8D386276218}" destId="{48859A98-E554-4585-A508-E429B973CF8A}" srcOrd="0" destOrd="0" presId="urn:microsoft.com/office/officeart/2008/layout/VerticalCurvedList"/>
    <dgm:cxn modelId="{60104A4F-EAEB-463E-B8AB-C31385D6B340}" type="presOf" srcId="{D8A6AA30-2DF6-4A9D-8165-65198A114290}" destId="{E41144B1-307C-4DD5-9D3D-489F2E546477}" srcOrd="0" destOrd="0" presId="urn:microsoft.com/office/officeart/2008/layout/VerticalCurvedList"/>
    <dgm:cxn modelId="{F478EA04-7929-45B7-9D71-71ED0E90BD3C}" srcId="{D8A6AA30-2DF6-4A9D-8165-65198A114290}" destId="{D36B49A1-C750-4F09-892D-0B0481F4A587}" srcOrd="3" destOrd="0" parTransId="{E76E0AE5-45F2-44F0-9254-7B69ED06F3CB}" sibTransId="{90BDCB0F-5C02-4F7F-A258-4FAA735C60DF}"/>
    <dgm:cxn modelId="{50E4D9C7-0791-442F-8110-A5BDD5B3A9A1}" srcId="{D8A6AA30-2DF6-4A9D-8165-65198A114290}" destId="{5646AB47-94AA-472B-BB6C-27F07BB4CC9B}" srcOrd="0" destOrd="0" parTransId="{3FC6E79F-84E8-419A-82DF-7A22442CC49A}" sibTransId="{4CA8FDE7-C1B6-4D46-B374-34FF9AF451C4}"/>
    <dgm:cxn modelId="{BB50288A-F506-43DB-862E-B5CCC27A67A9}" srcId="{D8A6AA30-2DF6-4A9D-8165-65198A114290}" destId="{ACE6D1AD-E27C-48F2-8AA3-8E886AFF738E}" srcOrd="4" destOrd="0" parTransId="{7DA5C5C6-A8A7-46EF-BADB-CF13B5BE3018}" sibTransId="{135D67A6-84BA-43FD-82A8-9A598C23BC50}"/>
    <dgm:cxn modelId="{A9F672D8-BC65-4461-A6DA-556B2E1609C5}" type="presOf" srcId="{5646AB47-94AA-472B-BB6C-27F07BB4CC9B}" destId="{501F8482-D69B-4DF3-B158-A588413F3A4B}" srcOrd="0" destOrd="0" presId="urn:microsoft.com/office/officeart/2008/layout/VerticalCurvedList"/>
    <dgm:cxn modelId="{7657C9C7-B605-41E0-A38C-4F50F2405EBA}" type="presOf" srcId="{ACE6D1AD-E27C-48F2-8AA3-8E886AFF738E}" destId="{B81A1C19-63F8-4010-9070-25F450F69776}" srcOrd="0" destOrd="0" presId="urn:microsoft.com/office/officeart/2008/layout/VerticalCurvedList"/>
    <dgm:cxn modelId="{3CD8F6B6-6016-441F-B117-203452B1E225}" type="presOf" srcId="{46137F5D-4AEF-415A-8EDD-A721EE43ABFE}" destId="{D5A29977-B31B-4F94-8F9E-8E848B419C54}" srcOrd="0" destOrd="0" presId="urn:microsoft.com/office/officeart/2008/layout/VerticalCurvedList"/>
    <dgm:cxn modelId="{16AED7E2-EDBE-485D-BF5B-2374ECF5C90C}" srcId="{D8A6AA30-2DF6-4A9D-8165-65198A114290}" destId="{AB5009DB-14CF-473C-A5E6-CEF8D105E584}" srcOrd="1" destOrd="0" parTransId="{CCC90948-E587-4D0A-9017-2817906D2B4A}" sibTransId="{45C72001-B4B0-4903-8F16-003BF0D792F7}"/>
    <dgm:cxn modelId="{6640014F-01CF-45C1-9A7D-DA4438B122E7}" type="presOf" srcId="{4CA8FDE7-C1B6-4D46-B374-34FF9AF451C4}" destId="{59490CD5-648E-481D-A805-F8224258E5A6}" srcOrd="0" destOrd="0" presId="urn:microsoft.com/office/officeart/2008/layout/VerticalCurvedList"/>
    <dgm:cxn modelId="{5AF0EC55-1292-431A-8D4B-8F3D644D444D}" srcId="{D8A6AA30-2DF6-4A9D-8165-65198A114290}" destId="{46137F5D-4AEF-415A-8EDD-A721EE43ABFE}" srcOrd="5" destOrd="0" parTransId="{9A775E40-BE8E-49F1-BD79-FE860638946C}" sibTransId="{11BC7984-81BD-421C-A2E3-E8D0A657E976}"/>
    <dgm:cxn modelId="{55F733DD-B693-4205-86CC-C437FA69BB10}" type="presOf" srcId="{AB5009DB-14CF-473C-A5E6-CEF8D105E584}" destId="{3E4B3C67-A4BC-4CD3-BF01-665169C1C53B}" srcOrd="0" destOrd="0" presId="urn:microsoft.com/office/officeart/2008/layout/VerticalCurvedList"/>
    <dgm:cxn modelId="{1357C371-9F37-443F-A0BD-C357012D2EE4}" srcId="{D8A6AA30-2DF6-4A9D-8165-65198A114290}" destId="{D0B9B681-12CA-491D-8AEC-A8D386276218}" srcOrd="2" destOrd="0" parTransId="{9BF80220-CA97-4F61-A4BD-D08A8AC46796}" sibTransId="{4778F286-9D48-46A8-BCFC-E62E669BC099}"/>
    <dgm:cxn modelId="{722D39AD-67A8-4B97-AB85-4367D02FF4D8}" type="presOf" srcId="{D36B49A1-C750-4F09-892D-0B0481F4A587}" destId="{BB6968CD-2E90-42D9-B8BE-CB47768FA07B}" srcOrd="0" destOrd="0" presId="urn:microsoft.com/office/officeart/2008/layout/VerticalCurvedList"/>
    <dgm:cxn modelId="{6188B2FC-90A4-47B3-A340-A099A907B38A}" type="presParOf" srcId="{E41144B1-307C-4DD5-9D3D-489F2E546477}" destId="{CA02A413-F35D-4444-A93C-A96111FCFC59}" srcOrd="0" destOrd="0" presId="urn:microsoft.com/office/officeart/2008/layout/VerticalCurvedList"/>
    <dgm:cxn modelId="{271A16B7-CF3A-431A-B551-FD566BD4D690}" type="presParOf" srcId="{CA02A413-F35D-4444-A93C-A96111FCFC59}" destId="{237CCBE0-3221-4717-8AB7-E2C9E2214D31}" srcOrd="0" destOrd="0" presId="urn:microsoft.com/office/officeart/2008/layout/VerticalCurvedList"/>
    <dgm:cxn modelId="{A6501712-2875-472C-A6F7-94CFCE895E75}" type="presParOf" srcId="{237CCBE0-3221-4717-8AB7-E2C9E2214D31}" destId="{6A8167DE-1910-4814-BEC5-531991E07CBE}" srcOrd="0" destOrd="0" presId="urn:microsoft.com/office/officeart/2008/layout/VerticalCurvedList"/>
    <dgm:cxn modelId="{50870875-88AE-4C30-947E-C56ADBFA6017}" type="presParOf" srcId="{237CCBE0-3221-4717-8AB7-E2C9E2214D31}" destId="{59490CD5-648E-481D-A805-F8224258E5A6}" srcOrd="1" destOrd="0" presId="urn:microsoft.com/office/officeart/2008/layout/VerticalCurvedList"/>
    <dgm:cxn modelId="{827F5C04-B4DE-4506-85A2-525E95DD7213}" type="presParOf" srcId="{237CCBE0-3221-4717-8AB7-E2C9E2214D31}" destId="{98E380E6-05FF-419B-87B7-D2B4CEACBB6C}" srcOrd="2" destOrd="0" presId="urn:microsoft.com/office/officeart/2008/layout/VerticalCurvedList"/>
    <dgm:cxn modelId="{52061567-F4E8-471F-B98D-CAB4906BE982}" type="presParOf" srcId="{237CCBE0-3221-4717-8AB7-E2C9E2214D31}" destId="{E2BC9E6F-4E30-488D-81BE-AE7E2018A5C2}" srcOrd="3" destOrd="0" presId="urn:microsoft.com/office/officeart/2008/layout/VerticalCurvedList"/>
    <dgm:cxn modelId="{79C0E7B7-0BFB-44F5-857B-665E7249E8CA}" type="presParOf" srcId="{CA02A413-F35D-4444-A93C-A96111FCFC59}" destId="{501F8482-D69B-4DF3-B158-A588413F3A4B}" srcOrd="1" destOrd="0" presId="urn:microsoft.com/office/officeart/2008/layout/VerticalCurvedList"/>
    <dgm:cxn modelId="{2A6F7802-425E-41D1-AF7B-477C3F8F0B06}" type="presParOf" srcId="{CA02A413-F35D-4444-A93C-A96111FCFC59}" destId="{021C39F6-3BAF-4331-B970-AA6316F4B93C}" srcOrd="2" destOrd="0" presId="urn:microsoft.com/office/officeart/2008/layout/VerticalCurvedList"/>
    <dgm:cxn modelId="{CF1FC3F7-F97A-4D3E-9551-8365249AEECC}" type="presParOf" srcId="{021C39F6-3BAF-4331-B970-AA6316F4B93C}" destId="{44F439CF-83DF-4921-AA34-5280490D5E2E}" srcOrd="0" destOrd="0" presId="urn:microsoft.com/office/officeart/2008/layout/VerticalCurvedList"/>
    <dgm:cxn modelId="{2EDF773E-E618-4781-A300-182A3553FDE3}" type="presParOf" srcId="{CA02A413-F35D-4444-A93C-A96111FCFC59}" destId="{3E4B3C67-A4BC-4CD3-BF01-665169C1C53B}" srcOrd="3" destOrd="0" presId="urn:microsoft.com/office/officeart/2008/layout/VerticalCurvedList"/>
    <dgm:cxn modelId="{CD845548-AA2F-40B8-A353-A4B13A42E335}" type="presParOf" srcId="{CA02A413-F35D-4444-A93C-A96111FCFC59}" destId="{0D5C40D0-7133-43A6-BA26-242279F09238}" srcOrd="4" destOrd="0" presId="urn:microsoft.com/office/officeart/2008/layout/VerticalCurvedList"/>
    <dgm:cxn modelId="{BB666AA7-9BF4-4528-AB05-766893BFC84C}" type="presParOf" srcId="{0D5C40D0-7133-43A6-BA26-242279F09238}" destId="{C21E4934-207C-46EF-B069-D0DD6D839DA4}" srcOrd="0" destOrd="0" presId="urn:microsoft.com/office/officeart/2008/layout/VerticalCurvedList"/>
    <dgm:cxn modelId="{54B9C0E5-1EBB-44D9-8888-679FADD795BA}" type="presParOf" srcId="{CA02A413-F35D-4444-A93C-A96111FCFC59}" destId="{48859A98-E554-4585-A508-E429B973CF8A}" srcOrd="5" destOrd="0" presId="urn:microsoft.com/office/officeart/2008/layout/VerticalCurvedList"/>
    <dgm:cxn modelId="{C762B4AE-87F1-425F-9F35-5FB5B5397319}" type="presParOf" srcId="{CA02A413-F35D-4444-A93C-A96111FCFC59}" destId="{F8B465A3-13DB-429A-8233-FA8F34D71CE6}" srcOrd="6" destOrd="0" presId="urn:microsoft.com/office/officeart/2008/layout/VerticalCurvedList"/>
    <dgm:cxn modelId="{740147CC-C0CF-447C-AFB6-C9E9B1E17674}" type="presParOf" srcId="{F8B465A3-13DB-429A-8233-FA8F34D71CE6}" destId="{26D8006C-D9E1-4785-8081-8D7303625641}" srcOrd="0" destOrd="0" presId="urn:microsoft.com/office/officeart/2008/layout/VerticalCurvedList"/>
    <dgm:cxn modelId="{43AEEC8F-1723-45D8-B1EF-96BE9D42BD0D}" type="presParOf" srcId="{CA02A413-F35D-4444-A93C-A96111FCFC59}" destId="{BB6968CD-2E90-42D9-B8BE-CB47768FA07B}" srcOrd="7" destOrd="0" presId="urn:microsoft.com/office/officeart/2008/layout/VerticalCurvedList"/>
    <dgm:cxn modelId="{183F1912-B0A9-4242-AA80-D44BD11F91DD}" type="presParOf" srcId="{CA02A413-F35D-4444-A93C-A96111FCFC59}" destId="{6319609D-4667-4084-BB65-0073D561FF5B}" srcOrd="8" destOrd="0" presId="urn:microsoft.com/office/officeart/2008/layout/VerticalCurvedList"/>
    <dgm:cxn modelId="{B28FF507-154D-4E41-B039-8B3B35851785}" type="presParOf" srcId="{6319609D-4667-4084-BB65-0073D561FF5B}" destId="{2EE90556-F6BE-4C7C-B9D9-9A084EA0E889}" srcOrd="0" destOrd="0" presId="urn:microsoft.com/office/officeart/2008/layout/VerticalCurvedList"/>
    <dgm:cxn modelId="{4CF6491B-97B7-405B-88C0-ECD10097E1A0}" type="presParOf" srcId="{CA02A413-F35D-4444-A93C-A96111FCFC59}" destId="{B81A1C19-63F8-4010-9070-25F450F69776}" srcOrd="9" destOrd="0" presId="urn:microsoft.com/office/officeart/2008/layout/VerticalCurvedList"/>
    <dgm:cxn modelId="{C78073E7-9FD3-4E1A-A98B-F6ED574B3B22}" type="presParOf" srcId="{CA02A413-F35D-4444-A93C-A96111FCFC59}" destId="{5285A150-FC16-4C0C-A7D9-334DB3E4C476}" srcOrd="10" destOrd="0" presId="urn:microsoft.com/office/officeart/2008/layout/VerticalCurvedList"/>
    <dgm:cxn modelId="{D660E526-981F-4129-8778-C2F3B07F754A}" type="presParOf" srcId="{5285A150-FC16-4C0C-A7D9-334DB3E4C476}" destId="{34EC359E-D0D3-4B2B-B737-B942A76D46F9}" srcOrd="0" destOrd="0" presId="urn:microsoft.com/office/officeart/2008/layout/VerticalCurvedList"/>
    <dgm:cxn modelId="{5091FB14-AC1C-4860-9563-E5D194BD9317}" type="presParOf" srcId="{CA02A413-F35D-4444-A93C-A96111FCFC59}" destId="{D5A29977-B31B-4F94-8F9E-8E848B419C54}" srcOrd="11" destOrd="0" presId="urn:microsoft.com/office/officeart/2008/layout/VerticalCurvedList"/>
    <dgm:cxn modelId="{30FD54DE-8D6D-45E0-A7DD-55AC62D359A3}" type="presParOf" srcId="{CA02A413-F35D-4444-A93C-A96111FCFC59}" destId="{35EEEC46-B93B-44CD-B305-F95649B3A0ED}" srcOrd="12" destOrd="0" presId="urn:microsoft.com/office/officeart/2008/layout/VerticalCurvedList"/>
    <dgm:cxn modelId="{85B84589-AE3C-43CC-983D-C8D459AE078A}" type="presParOf" srcId="{35EEEC46-B93B-44CD-B305-F95649B3A0ED}" destId="{61870C82-E1B2-418E-B11F-8E18254E1B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22B67-2C2C-48D3-A91B-0CBAE67281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34F19-2962-4E29-BD3D-BCBF69B154C1}">
      <dgm:prSet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endParaRPr lang="ru-RU" sz="1400" b="1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/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містить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опис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професійних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компетентностей учителя за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кваліфікаційними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категоріями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другої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першої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вищої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</a:p>
        <a:p>
          <a:pPr algn="l" rtl="0"/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26649A3-7F5E-4B41-BB3B-6C35C7A44D72}" type="parTrans" cxnId="{CDE2EF50-1562-47D9-86EB-D82BEBCF287E}">
      <dgm:prSet/>
      <dgm:spPr/>
      <dgm:t>
        <a:bodyPr/>
        <a:lstStyle/>
        <a:p>
          <a:endParaRPr lang="ru-RU"/>
        </a:p>
      </dgm:t>
    </dgm:pt>
    <dgm:pt modelId="{19015A14-9B91-4B7F-B7A7-6481436CE6F7}" type="sibTrans" cxnId="{CDE2EF50-1562-47D9-86EB-D82BEBCF287E}">
      <dgm:prSet/>
      <dgm:spPr/>
      <dgm:t>
        <a:bodyPr/>
        <a:lstStyle/>
        <a:p>
          <a:endParaRPr lang="ru-RU"/>
        </a:p>
      </dgm:t>
    </dgm:pt>
    <dgm:pt modelId="{1FA84E94-6E5E-4583-B1C4-1D22AA786416}">
      <dgm:prSet custT="1"/>
      <dgm:spPr>
        <a:solidFill>
          <a:srgbClr val="C9B7C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 rtl="0"/>
          <a:endParaRPr lang="ru-RU" sz="1400" b="1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/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дає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змогу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вчителям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визначати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чіткі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орієнтири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планування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власного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професійного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розвитку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поточні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потенційні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можливості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прагнення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досягнення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 </a:t>
          </a:r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BC852D-BDFC-4CE3-91B6-020B163C72B6}" type="parTrans" cxnId="{3660B577-D123-4F71-92E5-5C504A497717}">
      <dgm:prSet/>
      <dgm:spPr/>
      <dgm:t>
        <a:bodyPr/>
        <a:lstStyle/>
        <a:p>
          <a:endParaRPr lang="ru-RU"/>
        </a:p>
      </dgm:t>
    </dgm:pt>
    <dgm:pt modelId="{C16EFBC6-BA7C-4E84-883B-D6656645C63D}" type="sibTrans" cxnId="{3660B577-D123-4F71-92E5-5C504A497717}">
      <dgm:prSet/>
      <dgm:spPr/>
      <dgm:t>
        <a:bodyPr/>
        <a:lstStyle/>
        <a:p>
          <a:endParaRPr lang="ru-RU"/>
        </a:p>
      </dgm:t>
    </dgm:pt>
    <dgm:pt modelId="{469D6101-E350-4994-AEA0-D5C3D7F24F98}">
      <dgm:prSet custT="1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запобігає необ'єктивному оцінюванню професійних </a:t>
          </a:r>
          <a:r>
            <a:rPr lang="uk-UA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компетентностей</a:t>
          </a:r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під час атестації та сертифікації. </a:t>
          </a:r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4F5EC3-5A42-400F-8512-A5C43B3DC910}" type="parTrans" cxnId="{42573FA1-4090-4499-9EEE-BE539B65B223}">
      <dgm:prSet/>
      <dgm:spPr/>
      <dgm:t>
        <a:bodyPr/>
        <a:lstStyle/>
        <a:p>
          <a:endParaRPr lang="ru-RU"/>
        </a:p>
      </dgm:t>
    </dgm:pt>
    <dgm:pt modelId="{F232C55F-446E-44E4-A428-06DF50F19C14}" type="sibTrans" cxnId="{42573FA1-4090-4499-9EEE-BE539B65B223}">
      <dgm:prSet/>
      <dgm:spPr/>
      <dgm:t>
        <a:bodyPr/>
        <a:lstStyle/>
        <a:p>
          <a:endParaRPr lang="ru-RU"/>
        </a:p>
      </dgm:t>
    </dgm:pt>
    <dgm:pt modelId="{8AE2B986-A192-4F5A-83C3-06223971BF99}" type="pres">
      <dgm:prSet presAssocID="{40A22B67-2C2C-48D3-A91B-0CBAE67281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DD2CB0-357F-43CB-9D8A-684DE09917B9}" type="pres">
      <dgm:prSet presAssocID="{05734F19-2962-4E29-BD3D-BCBF69B154C1}" presName="circle1" presStyleLbl="node1" presStyleIdx="0" presStyleCnt="3" custScaleY="106108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EA25A27C-54A9-48AA-B08E-544002A7E34D}" type="pres">
      <dgm:prSet presAssocID="{05734F19-2962-4E29-BD3D-BCBF69B154C1}" presName="space" presStyleCnt="0"/>
      <dgm:spPr/>
    </dgm:pt>
    <dgm:pt modelId="{DF54AC56-6F8E-487A-883F-A8E788766D11}" type="pres">
      <dgm:prSet presAssocID="{05734F19-2962-4E29-BD3D-BCBF69B154C1}" presName="rect1" presStyleLbl="alignAcc1" presStyleIdx="0" presStyleCnt="3" custScaleY="105333"/>
      <dgm:spPr/>
      <dgm:t>
        <a:bodyPr/>
        <a:lstStyle/>
        <a:p>
          <a:endParaRPr lang="ru-RU"/>
        </a:p>
      </dgm:t>
    </dgm:pt>
    <dgm:pt modelId="{A2B84872-5FD1-4006-B9E5-8853E7FB3328}" type="pres">
      <dgm:prSet presAssocID="{1FA84E94-6E5E-4583-B1C4-1D22AA786416}" presName="vertSpace2" presStyleLbl="node1" presStyleIdx="0" presStyleCnt="3"/>
      <dgm:spPr/>
    </dgm:pt>
    <dgm:pt modelId="{B31CE262-7A2C-4CF8-A547-3CD88146B3F7}" type="pres">
      <dgm:prSet presAssocID="{1FA84E94-6E5E-4583-B1C4-1D22AA786416}" presName="circle2" presStyleLbl="node1" presStyleIdx="1" presStyleCnt="3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</dgm:pt>
    <dgm:pt modelId="{FA643849-F05C-4BBA-B1AE-6C97199D251E}" type="pres">
      <dgm:prSet presAssocID="{1FA84E94-6E5E-4583-B1C4-1D22AA786416}" presName="rect2" presStyleLbl="alignAcc1" presStyleIdx="1" presStyleCnt="3" custScaleY="96755"/>
      <dgm:spPr/>
      <dgm:t>
        <a:bodyPr/>
        <a:lstStyle/>
        <a:p>
          <a:endParaRPr lang="ru-RU"/>
        </a:p>
      </dgm:t>
    </dgm:pt>
    <dgm:pt modelId="{FABAD283-5344-4D7F-BF2D-9CB89BF890AC}" type="pres">
      <dgm:prSet presAssocID="{469D6101-E350-4994-AEA0-D5C3D7F24F98}" presName="vertSpace3" presStyleLbl="node1" presStyleIdx="1" presStyleCnt="3"/>
      <dgm:spPr/>
    </dgm:pt>
    <dgm:pt modelId="{2EB981BA-F6CA-4703-8376-CBB45A0C435B}" type="pres">
      <dgm:prSet presAssocID="{469D6101-E350-4994-AEA0-D5C3D7F24F98}" presName="circle3" presStyleLbl="node1" presStyleIdx="2" presStyleCnt="3" custScaleX="103783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</dgm:pt>
    <dgm:pt modelId="{73CDD9FF-EA53-4664-9DF0-34DFF2E68BEE}" type="pres">
      <dgm:prSet presAssocID="{469D6101-E350-4994-AEA0-D5C3D7F24F98}" presName="rect3" presStyleLbl="alignAcc1" presStyleIdx="2" presStyleCnt="3" custScaleY="93410"/>
      <dgm:spPr/>
      <dgm:t>
        <a:bodyPr/>
        <a:lstStyle/>
        <a:p>
          <a:endParaRPr lang="uk-UA"/>
        </a:p>
      </dgm:t>
    </dgm:pt>
    <dgm:pt modelId="{1894041F-5D38-4392-81D7-B97FB9E87A26}" type="pres">
      <dgm:prSet presAssocID="{05734F19-2962-4E29-BD3D-BCBF69B154C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4E639-6F18-4512-8B09-62AC22C12D8F}" type="pres">
      <dgm:prSet presAssocID="{1FA84E94-6E5E-4583-B1C4-1D22AA78641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61637-D659-42F8-92A6-5383DA7DB66E}" type="pres">
      <dgm:prSet presAssocID="{469D6101-E350-4994-AEA0-D5C3D7F24F9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385DAA-BF29-4B19-95A4-74302D5EC029}" type="presOf" srcId="{05734F19-2962-4E29-BD3D-BCBF69B154C1}" destId="{1894041F-5D38-4392-81D7-B97FB9E87A26}" srcOrd="1" destOrd="0" presId="urn:microsoft.com/office/officeart/2005/8/layout/target3"/>
    <dgm:cxn modelId="{92A5256E-EE82-45E4-B8B4-8464C5775378}" type="presOf" srcId="{05734F19-2962-4E29-BD3D-BCBF69B154C1}" destId="{DF54AC56-6F8E-487A-883F-A8E788766D11}" srcOrd="0" destOrd="0" presId="urn:microsoft.com/office/officeart/2005/8/layout/target3"/>
    <dgm:cxn modelId="{E134EBB4-44ED-4D5B-A6F5-377702A7D55C}" type="presOf" srcId="{469D6101-E350-4994-AEA0-D5C3D7F24F98}" destId="{73CDD9FF-EA53-4664-9DF0-34DFF2E68BEE}" srcOrd="0" destOrd="0" presId="urn:microsoft.com/office/officeart/2005/8/layout/target3"/>
    <dgm:cxn modelId="{3660B577-D123-4F71-92E5-5C504A497717}" srcId="{40A22B67-2C2C-48D3-A91B-0CBAE672816E}" destId="{1FA84E94-6E5E-4583-B1C4-1D22AA786416}" srcOrd="1" destOrd="0" parTransId="{7CBC852D-BDFC-4CE3-91B6-020B163C72B6}" sibTransId="{C16EFBC6-BA7C-4E84-883B-D6656645C63D}"/>
    <dgm:cxn modelId="{A26B365B-09CF-4E16-B9B9-944ABED0CE8A}" type="presOf" srcId="{40A22B67-2C2C-48D3-A91B-0CBAE672816E}" destId="{8AE2B986-A192-4F5A-83C3-06223971BF99}" srcOrd="0" destOrd="0" presId="urn:microsoft.com/office/officeart/2005/8/layout/target3"/>
    <dgm:cxn modelId="{95BB4659-E3A9-400E-A124-A85FC5532BA3}" type="presOf" srcId="{1FA84E94-6E5E-4583-B1C4-1D22AA786416}" destId="{FA643849-F05C-4BBA-B1AE-6C97199D251E}" srcOrd="0" destOrd="0" presId="urn:microsoft.com/office/officeart/2005/8/layout/target3"/>
    <dgm:cxn modelId="{42573FA1-4090-4499-9EEE-BE539B65B223}" srcId="{40A22B67-2C2C-48D3-A91B-0CBAE672816E}" destId="{469D6101-E350-4994-AEA0-D5C3D7F24F98}" srcOrd="2" destOrd="0" parTransId="{9F4F5EC3-5A42-400F-8512-A5C43B3DC910}" sibTransId="{F232C55F-446E-44E4-A428-06DF50F19C14}"/>
    <dgm:cxn modelId="{CDE2EF50-1562-47D9-86EB-D82BEBCF287E}" srcId="{40A22B67-2C2C-48D3-A91B-0CBAE672816E}" destId="{05734F19-2962-4E29-BD3D-BCBF69B154C1}" srcOrd="0" destOrd="0" parTransId="{326649A3-7F5E-4B41-BB3B-6C35C7A44D72}" sibTransId="{19015A14-9B91-4B7F-B7A7-6481436CE6F7}"/>
    <dgm:cxn modelId="{8C5B0E33-34DB-41EC-BA62-D0073B6D1721}" type="presOf" srcId="{469D6101-E350-4994-AEA0-D5C3D7F24F98}" destId="{BC561637-D659-42F8-92A6-5383DA7DB66E}" srcOrd="1" destOrd="0" presId="urn:microsoft.com/office/officeart/2005/8/layout/target3"/>
    <dgm:cxn modelId="{923549C6-C09F-4F6D-A211-42755BE13DBC}" type="presOf" srcId="{1FA84E94-6E5E-4583-B1C4-1D22AA786416}" destId="{87C4E639-6F18-4512-8B09-62AC22C12D8F}" srcOrd="1" destOrd="0" presId="urn:microsoft.com/office/officeart/2005/8/layout/target3"/>
    <dgm:cxn modelId="{A4E453F8-495A-45E0-BF94-1506E3134366}" type="presParOf" srcId="{8AE2B986-A192-4F5A-83C3-06223971BF99}" destId="{B6DD2CB0-357F-43CB-9D8A-684DE09917B9}" srcOrd="0" destOrd="0" presId="urn:microsoft.com/office/officeart/2005/8/layout/target3"/>
    <dgm:cxn modelId="{9B5A7194-5877-4B8D-8BFE-D871134F32D0}" type="presParOf" srcId="{8AE2B986-A192-4F5A-83C3-06223971BF99}" destId="{EA25A27C-54A9-48AA-B08E-544002A7E34D}" srcOrd="1" destOrd="0" presId="urn:microsoft.com/office/officeart/2005/8/layout/target3"/>
    <dgm:cxn modelId="{552FEA48-0855-48F9-8A0E-1FBCD5570D64}" type="presParOf" srcId="{8AE2B986-A192-4F5A-83C3-06223971BF99}" destId="{DF54AC56-6F8E-487A-883F-A8E788766D11}" srcOrd="2" destOrd="0" presId="urn:microsoft.com/office/officeart/2005/8/layout/target3"/>
    <dgm:cxn modelId="{F9FE8597-8DC9-4144-8D1E-8E82E9E31CF9}" type="presParOf" srcId="{8AE2B986-A192-4F5A-83C3-06223971BF99}" destId="{A2B84872-5FD1-4006-B9E5-8853E7FB3328}" srcOrd="3" destOrd="0" presId="urn:microsoft.com/office/officeart/2005/8/layout/target3"/>
    <dgm:cxn modelId="{7FB4A766-B628-4179-B4FA-52D254C920D3}" type="presParOf" srcId="{8AE2B986-A192-4F5A-83C3-06223971BF99}" destId="{B31CE262-7A2C-4CF8-A547-3CD88146B3F7}" srcOrd="4" destOrd="0" presId="urn:microsoft.com/office/officeart/2005/8/layout/target3"/>
    <dgm:cxn modelId="{9B7E6BFA-37B5-44B7-A884-7A1574CB234D}" type="presParOf" srcId="{8AE2B986-A192-4F5A-83C3-06223971BF99}" destId="{FA643849-F05C-4BBA-B1AE-6C97199D251E}" srcOrd="5" destOrd="0" presId="urn:microsoft.com/office/officeart/2005/8/layout/target3"/>
    <dgm:cxn modelId="{564958BA-2357-4520-8BC2-63DBD3309E9C}" type="presParOf" srcId="{8AE2B986-A192-4F5A-83C3-06223971BF99}" destId="{FABAD283-5344-4D7F-BF2D-9CB89BF890AC}" srcOrd="6" destOrd="0" presId="urn:microsoft.com/office/officeart/2005/8/layout/target3"/>
    <dgm:cxn modelId="{B8A59728-0209-4B3F-9F18-592D7F824638}" type="presParOf" srcId="{8AE2B986-A192-4F5A-83C3-06223971BF99}" destId="{2EB981BA-F6CA-4703-8376-CBB45A0C435B}" srcOrd="7" destOrd="0" presId="urn:microsoft.com/office/officeart/2005/8/layout/target3"/>
    <dgm:cxn modelId="{D5B7931E-BEFF-4AAF-A02C-257F6500E95B}" type="presParOf" srcId="{8AE2B986-A192-4F5A-83C3-06223971BF99}" destId="{73CDD9FF-EA53-4664-9DF0-34DFF2E68BEE}" srcOrd="8" destOrd="0" presId="urn:microsoft.com/office/officeart/2005/8/layout/target3"/>
    <dgm:cxn modelId="{17D5B2B7-0D9D-4C92-A60A-A82AD1A26C24}" type="presParOf" srcId="{8AE2B986-A192-4F5A-83C3-06223971BF99}" destId="{1894041F-5D38-4392-81D7-B97FB9E87A26}" srcOrd="9" destOrd="0" presId="urn:microsoft.com/office/officeart/2005/8/layout/target3"/>
    <dgm:cxn modelId="{972D8361-1443-4280-8620-36EC4C62FB2B}" type="presParOf" srcId="{8AE2B986-A192-4F5A-83C3-06223971BF99}" destId="{87C4E639-6F18-4512-8B09-62AC22C12D8F}" srcOrd="10" destOrd="0" presId="urn:microsoft.com/office/officeart/2005/8/layout/target3"/>
    <dgm:cxn modelId="{193039F3-479E-4047-9403-4289C8C0A60B}" type="presParOf" srcId="{8AE2B986-A192-4F5A-83C3-06223971BF99}" destId="{BC561637-D659-42F8-92A6-5383DA7DB66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05B2D-C2EA-4206-A9CB-6171583AE2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AB44C4B-5A24-4086-B65B-F7CCA438F4CD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>
          <a:glow rad="127000">
            <a:srgbClr val="7030A0"/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САМООЦІНЮВАННЯ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6ACCCE-D1D5-4360-992C-0236A79A51CF}" type="parTrans" cxnId="{C87E62A1-6594-4D9F-BDB3-89F69809A8FF}">
      <dgm:prSet/>
      <dgm:spPr/>
      <dgm:t>
        <a:bodyPr/>
        <a:lstStyle/>
        <a:p>
          <a:endParaRPr lang="ru-RU"/>
        </a:p>
      </dgm:t>
    </dgm:pt>
    <dgm:pt modelId="{76FC077A-B211-407C-8642-511A4B1A30BC}" type="sibTrans" cxnId="{C87E62A1-6594-4D9F-BDB3-89F69809A8FF}">
      <dgm:prSet/>
      <dgm:spPr/>
      <dgm:t>
        <a:bodyPr/>
        <a:lstStyle/>
        <a:p>
          <a:endParaRPr lang="ru-RU"/>
        </a:p>
      </dgm:t>
    </dgm:pt>
    <dgm:pt modelId="{A9D975CD-514D-4DA0-9E06-B97A7E7EA84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ТРАЄКТОРІЇ ПРОФЕСІЙНОГО РОЗВИТКУ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4A1C7-948A-4791-9A11-E9898A9793E2}" type="parTrans" cxnId="{090C811F-747F-439E-A2C9-FB19BC8579E0}">
      <dgm:prSet/>
      <dgm:spPr/>
      <dgm:t>
        <a:bodyPr/>
        <a:lstStyle/>
        <a:p>
          <a:endParaRPr lang="ru-RU"/>
        </a:p>
      </dgm:t>
    </dgm:pt>
    <dgm:pt modelId="{61DDEA2E-ED32-4B23-A6F8-65DBE2303748}" type="sibTrans" cxnId="{090C811F-747F-439E-A2C9-FB19BC8579E0}">
      <dgm:prSet/>
      <dgm:spPr/>
      <dgm:t>
        <a:bodyPr/>
        <a:lstStyle/>
        <a:p>
          <a:endParaRPr lang="ru-RU"/>
        </a:p>
      </dgm:t>
    </dgm:pt>
    <dgm:pt modelId="{E5FC7DDD-2BCC-4867-A1E6-79C07C5303FE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>
          <a:glow rad="127000">
            <a:schemeClr val="accent3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ПЛАНУВАННЯ ПІДВИЩЕННЯ КВАЛІФКАЦІЇ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BBBCCA-144B-4C91-8BA2-D407841045CA}" type="parTrans" cxnId="{FEF7C03D-265D-4A4C-94DB-03A155A26185}">
      <dgm:prSet/>
      <dgm:spPr/>
      <dgm:t>
        <a:bodyPr/>
        <a:lstStyle/>
        <a:p>
          <a:endParaRPr lang="ru-RU"/>
        </a:p>
      </dgm:t>
    </dgm:pt>
    <dgm:pt modelId="{821C0AFC-F91B-4E0C-AE37-C3596C74A929}" type="sibTrans" cxnId="{FEF7C03D-265D-4A4C-94DB-03A155A26185}">
      <dgm:prSet/>
      <dgm:spPr/>
      <dgm:t>
        <a:bodyPr/>
        <a:lstStyle/>
        <a:p>
          <a:endParaRPr lang="ru-RU"/>
        </a:p>
      </dgm:t>
    </dgm:pt>
    <dgm:pt modelId="{28EE13E3-AED3-4677-8B51-2A04A33548A8}" type="pres">
      <dgm:prSet presAssocID="{CA705B2D-C2EA-4206-A9CB-6171583AE23B}" presName="compositeShape" presStyleCnt="0">
        <dgm:presLayoutVars>
          <dgm:dir/>
          <dgm:resizeHandles/>
        </dgm:presLayoutVars>
      </dgm:prSet>
      <dgm:spPr/>
    </dgm:pt>
    <dgm:pt modelId="{595CFD07-50C4-46AC-BA3E-2034D59F3268}" type="pres">
      <dgm:prSet presAssocID="{CA705B2D-C2EA-4206-A9CB-6171583AE23B}" presName="pyramid" presStyleLbl="node1" presStyleIdx="0" presStyleCnt="1" custLinFactNeighborX="-31956" custLinFactNeighborY="10968"/>
      <dgm:spPr>
        <a:solidFill>
          <a:srgbClr val="664185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8B0BD9DB-335A-441A-A6A6-BED32B800355}" type="pres">
      <dgm:prSet presAssocID="{CA705B2D-C2EA-4206-A9CB-6171583AE23B}" presName="theList" presStyleCnt="0"/>
      <dgm:spPr/>
    </dgm:pt>
    <dgm:pt modelId="{32B7BF5B-4225-4F43-A361-EF060B0C9297}" type="pres">
      <dgm:prSet presAssocID="{1AB44C4B-5A24-4086-B65B-F7CCA438F4CD}" presName="aNode" presStyleLbl="fgAcc1" presStyleIdx="0" presStyleCnt="3" custScaleX="169842" custLinFactNeighborX="16" custLinFactNeighborY="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AF7D-9856-46BA-BA87-3A82D4159ECB}" type="pres">
      <dgm:prSet presAssocID="{1AB44C4B-5A24-4086-B65B-F7CCA438F4CD}" presName="aSpace" presStyleCnt="0"/>
      <dgm:spPr/>
    </dgm:pt>
    <dgm:pt modelId="{79325D6F-E1E0-4B2F-AA85-2AEAB5289F76}" type="pres">
      <dgm:prSet presAssocID="{A9D975CD-514D-4DA0-9E06-B97A7E7EA840}" presName="aNode" presStyleLbl="fgAcc1" presStyleIdx="1" presStyleCnt="3" custScaleX="16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FBED0-591E-44D0-8F86-84FBF71BD27F}" type="pres">
      <dgm:prSet presAssocID="{A9D975CD-514D-4DA0-9E06-B97A7E7EA840}" presName="aSpace" presStyleCnt="0"/>
      <dgm:spPr/>
    </dgm:pt>
    <dgm:pt modelId="{CD1DB701-8B1D-4239-848E-FD6B2A9B1C68}" type="pres">
      <dgm:prSet presAssocID="{E5FC7DDD-2BCC-4867-A1E6-79C07C5303FE}" presName="aNode" presStyleLbl="fgAcc1" presStyleIdx="2" presStyleCnt="3" custScaleX="170085" custScaleY="99149" custLinFactNeighborX="2776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17EB8-AF01-424B-ABCB-1BE6EB6E709A}" type="pres">
      <dgm:prSet presAssocID="{E5FC7DDD-2BCC-4867-A1E6-79C07C5303FE}" presName="aSpace" presStyleCnt="0"/>
      <dgm:spPr/>
    </dgm:pt>
  </dgm:ptLst>
  <dgm:cxnLst>
    <dgm:cxn modelId="{CEDD8F96-887F-44A1-9474-13426E4E46C8}" type="presOf" srcId="{1AB44C4B-5A24-4086-B65B-F7CCA438F4CD}" destId="{32B7BF5B-4225-4F43-A361-EF060B0C9297}" srcOrd="0" destOrd="0" presId="urn:microsoft.com/office/officeart/2005/8/layout/pyramid2"/>
    <dgm:cxn modelId="{090C811F-747F-439E-A2C9-FB19BC8579E0}" srcId="{CA705B2D-C2EA-4206-A9CB-6171583AE23B}" destId="{A9D975CD-514D-4DA0-9E06-B97A7E7EA840}" srcOrd="1" destOrd="0" parTransId="{0654A1C7-948A-4791-9A11-E9898A9793E2}" sibTransId="{61DDEA2E-ED32-4B23-A6F8-65DBE2303748}"/>
    <dgm:cxn modelId="{FEF7C03D-265D-4A4C-94DB-03A155A26185}" srcId="{CA705B2D-C2EA-4206-A9CB-6171583AE23B}" destId="{E5FC7DDD-2BCC-4867-A1E6-79C07C5303FE}" srcOrd="2" destOrd="0" parTransId="{2DBBBCCA-144B-4C91-8BA2-D407841045CA}" sibTransId="{821C0AFC-F91B-4E0C-AE37-C3596C74A929}"/>
    <dgm:cxn modelId="{5B8005EB-115A-4605-9BD9-6D087D9D7953}" type="presOf" srcId="{CA705B2D-C2EA-4206-A9CB-6171583AE23B}" destId="{28EE13E3-AED3-4677-8B51-2A04A33548A8}" srcOrd="0" destOrd="0" presId="urn:microsoft.com/office/officeart/2005/8/layout/pyramid2"/>
    <dgm:cxn modelId="{9C2E91D4-21A3-4440-A380-3E1ECDF0802F}" type="presOf" srcId="{A9D975CD-514D-4DA0-9E06-B97A7E7EA840}" destId="{79325D6F-E1E0-4B2F-AA85-2AEAB5289F76}" srcOrd="0" destOrd="0" presId="urn:microsoft.com/office/officeart/2005/8/layout/pyramid2"/>
    <dgm:cxn modelId="{C87E62A1-6594-4D9F-BDB3-89F69809A8FF}" srcId="{CA705B2D-C2EA-4206-A9CB-6171583AE23B}" destId="{1AB44C4B-5A24-4086-B65B-F7CCA438F4CD}" srcOrd="0" destOrd="0" parTransId="{A16ACCCE-D1D5-4360-992C-0236A79A51CF}" sibTransId="{76FC077A-B211-407C-8642-511A4B1A30BC}"/>
    <dgm:cxn modelId="{8BBA2B90-D816-47D7-AF4F-7E1C15A20D0B}" type="presOf" srcId="{E5FC7DDD-2BCC-4867-A1E6-79C07C5303FE}" destId="{CD1DB701-8B1D-4239-848E-FD6B2A9B1C68}" srcOrd="0" destOrd="0" presId="urn:microsoft.com/office/officeart/2005/8/layout/pyramid2"/>
    <dgm:cxn modelId="{530932FE-366D-480B-B5D9-696AEFA960AF}" type="presParOf" srcId="{28EE13E3-AED3-4677-8B51-2A04A33548A8}" destId="{595CFD07-50C4-46AC-BA3E-2034D59F3268}" srcOrd="0" destOrd="0" presId="urn:microsoft.com/office/officeart/2005/8/layout/pyramid2"/>
    <dgm:cxn modelId="{3BB5E6F2-FE50-4CEF-A0B0-22BDE70B5E60}" type="presParOf" srcId="{28EE13E3-AED3-4677-8B51-2A04A33548A8}" destId="{8B0BD9DB-335A-441A-A6A6-BED32B800355}" srcOrd="1" destOrd="0" presId="urn:microsoft.com/office/officeart/2005/8/layout/pyramid2"/>
    <dgm:cxn modelId="{C675CF49-13E1-4F2A-A014-8F68D1BB1C1D}" type="presParOf" srcId="{8B0BD9DB-335A-441A-A6A6-BED32B800355}" destId="{32B7BF5B-4225-4F43-A361-EF060B0C9297}" srcOrd="0" destOrd="0" presId="urn:microsoft.com/office/officeart/2005/8/layout/pyramid2"/>
    <dgm:cxn modelId="{0EB5EF01-D3FE-4BA7-A111-EF389756F168}" type="presParOf" srcId="{8B0BD9DB-335A-441A-A6A6-BED32B800355}" destId="{4297AF7D-9856-46BA-BA87-3A82D4159ECB}" srcOrd="1" destOrd="0" presId="urn:microsoft.com/office/officeart/2005/8/layout/pyramid2"/>
    <dgm:cxn modelId="{B0B9494E-2D8A-4B65-9471-27F32D2C0B3A}" type="presParOf" srcId="{8B0BD9DB-335A-441A-A6A6-BED32B800355}" destId="{79325D6F-E1E0-4B2F-AA85-2AEAB5289F76}" srcOrd="2" destOrd="0" presId="urn:microsoft.com/office/officeart/2005/8/layout/pyramid2"/>
    <dgm:cxn modelId="{7624BD88-615F-4C83-9281-B978D7837747}" type="presParOf" srcId="{8B0BD9DB-335A-441A-A6A6-BED32B800355}" destId="{C72FBED0-591E-44D0-8F86-84FBF71BD27F}" srcOrd="3" destOrd="0" presId="urn:microsoft.com/office/officeart/2005/8/layout/pyramid2"/>
    <dgm:cxn modelId="{FC395AB1-B418-46FC-89A8-2FF1C6758C7F}" type="presParOf" srcId="{8B0BD9DB-335A-441A-A6A6-BED32B800355}" destId="{CD1DB701-8B1D-4239-848E-FD6B2A9B1C68}" srcOrd="4" destOrd="0" presId="urn:microsoft.com/office/officeart/2005/8/layout/pyramid2"/>
    <dgm:cxn modelId="{2F386CF2-00CA-4B99-B33D-5FB928317F51}" type="presParOf" srcId="{8B0BD9DB-335A-441A-A6A6-BED32B800355}" destId="{5E217EB8-AF01-424B-ABCB-1BE6EB6E709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76A30-253B-4FD4-A6AF-B37EF3ADA3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027E962-1C77-45F7-810E-131EE92A9987}">
      <dgm:prSet phldrT="[Текст]" custT="1"/>
      <dgm:spPr>
        <a:solidFill>
          <a:srgbClr val="C0DF07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81A2EB-BF46-4F5F-BADE-AACF838E2934}" type="parTrans" cxnId="{FAB9EFCA-2DCF-4031-8723-EA961E1B0A0F}">
      <dgm:prSet/>
      <dgm:spPr/>
      <dgm:t>
        <a:bodyPr/>
        <a:lstStyle/>
        <a:p>
          <a:pPr algn="l"/>
          <a:endParaRPr lang="ru-RU"/>
        </a:p>
      </dgm:t>
    </dgm:pt>
    <dgm:pt modelId="{894D16DD-6EF7-4F2A-A9CF-503D0B5A33F8}" type="sibTrans" cxnId="{FAB9EFCA-2DCF-4031-8723-EA961E1B0A0F}">
      <dgm:prSet/>
      <dgm:spPr/>
      <dgm:t>
        <a:bodyPr/>
        <a:lstStyle/>
        <a:p>
          <a:pPr algn="l"/>
          <a:endParaRPr lang="ru-RU"/>
        </a:p>
      </dgm:t>
    </dgm:pt>
    <dgm:pt modelId="{1B04D624-68AF-4F56-90FD-68B88A5BD5A2}">
      <dgm:prSet phldrT="[Текст]" custT="1"/>
      <dgm:spPr>
        <a:solidFill>
          <a:schemeClr val="tx2">
            <a:lumMod val="60000"/>
            <a:lumOff val="40000"/>
            <a:alpha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DED868-9851-4C14-833D-A58BB5E047C8}" type="parTrans" cxnId="{C8C9C75B-0064-4D96-8DDB-EC8E53FB1DD4}">
      <dgm:prSet/>
      <dgm:spPr/>
      <dgm:t>
        <a:bodyPr/>
        <a:lstStyle/>
        <a:p>
          <a:pPr algn="l"/>
          <a:endParaRPr lang="ru-RU"/>
        </a:p>
      </dgm:t>
    </dgm:pt>
    <dgm:pt modelId="{193FA4E5-AC32-47A5-9E19-0585E2C14415}" type="sibTrans" cxnId="{C8C9C75B-0064-4D96-8DDB-EC8E53FB1DD4}">
      <dgm:prSet/>
      <dgm:spPr/>
      <dgm:t>
        <a:bodyPr/>
        <a:lstStyle/>
        <a:p>
          <a:pPr algn="l"/>
          <a:endParaRPr lang="ru-RU"/>
        </a:p>
      </dgm:t>
    </dgm:pt>
    <dgm:pt modelId="{44AC22C7-BFE9-4375-A430-82586EB62D76}">
      <dgm:prSet phldrT="[Текст]" custT="1"/>
      <dgm:spPr>
        <a:solidFill>
          <a:srgbClr val="C0B3D1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7DDA7A-F777-4CFC-ADCD-D7883586C437}" type="parTrans" cxnId="{0C5B2D37-2F42-4CD7-90DE-383D12E0F98A}">
      <dgm:prSet/>
      <dgm:spPr/>
      <dgm:t>
        <a:bodyPr/>
        <a:lstStyle/>
        <a:p>
          <a:pPr algn="l"/>
          <a:endParaRPr lang="ru-RU"/>
        </a:p>
      </dgm:t>
    </dgm:pt>
    <dgm:pt modelId="{1BB445E0-A693-4DC2-9C3B-A432F7549801}" type="sibTrans" cxnId="{0C5B2D37-2F42-4CD7-90DE-383D12E0F98A}">
      <dgm:prSet/>
      <dgm:spPr/>
      <dgm:t>
        <a:bodyPr/>
        <a:lstStyle/>
        <a:p>
          <a:pPr algn="l"/>
          <a:endParaRPr lang="ru-RU"/>
        </a:p>
      </dgm:t>
    </dgm:pt>
    <dgm:pt modelId="{FC010537-1A66-4BA6-B5E5-3425DD8568CF}" type="pres">
      <dgm:prSet presAssocID="{85076A30-253B-4FD4-A6AF-B37EF3ADA38D}" presName="compositeShape" presStyleCnt="0">
        <dgm:presLayoutVars>
          <dgm:chMax val="7"/>
          <dgm:dir/>
          <dgm:resizeHandles val="exact"/>
        </dgm:presLayoutVars>
      </dgm:prSet>
      <dgm:spPr/>
    </dgm:pt>
    <dgm:pt modelId="{463D4F24-BA5D-4BA3-98EA-3DC23BB2EF6B}" type="pres">
      <dgm:prSet presAssocID="{E027E962-1C77-45F7-810E-131EE92A9987}" presName="circ1" presStyleLbl="vennNode1" presStyleIdx="0" presStyleCnt="3" custScaleX="78556" custScaleY="55874" custLinFactNeighborX="4722" custLinFactNeighborY="-26209"/>
      <dgm:spPr/>
      <dgm:t>
        <a:bodyPr/>
        <a:lstStyle/>
        <a:p>
          <a:endParaRPr lang="ru-RU"/>
        </a:p>
      </dgm:t>
    </dgm:pt>
    <dgm:pt modelId="{024A4864-218B-479D-AB9F-561EDC60E6A7}" type="pres">
      <dgm:prSet presAssocID="{E027E962-1C77-45F7-810E-131EE92A99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C5DD-4522-4848-88FD-8352BC113E3E}" type="pres">
      <dgm:prSet presAssocID="{1B04D624-68AF-4F56-90FD-68B88A5BD5A2}" presName="circ2" presStyleLbl="vennNode1" presStyleIdx="1" presStyleCnt="3" custScaleX="80255" custScaleY="56134" custLinFactNeighborX="23420" custLinFactNeighborY="-45166"/>
      <dgm:spPr/>
      <dgm:t>
        <a:bodyPr/>
        <a:lstStyle/>
        <a:p>
          <a:endParaRPr lang="ru-RU"/>
        </a:p>
      </dgm:t>
    </dgm:pt>
    <dgm:pt modelId="{B09B6977-D07D-4524-97E5-32FA58FB45FD}" type="pres">
      <dgm:prSet presAssocID="{1B04D624-68AF-4F56-90FD-68B88A5BD5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B442D-4C14-461A-92CA-CE4C9D8452FC}" type="pres">
      <dgm:prSet presAssocID="{44AC22C7-BFE9-4375-A430-82586EB62D76}" presName="circ3" presStyleLbl="vennNode1" presStyleIdx="2" presStyleCnt="3" custScaleX="79263" custScaleY="57251" custLinFactNeighborX="-15428" custLinFactNeighborY="-46002"/>
      <dgm:spPr/>
      <dgm:t>
        <a:bodyPr/>
        <a:lstStyle/>
        <a:p>
          <a:endParaRPr lang="ru-RU"/>
        </a:p>
      </dgm:t>
    </dgm:pt>
    <dgm:pt modelId="{DD2041B0-C963-4F86-BDB4-C289F49DD32C}" type="pres">
      <dgm:prSet presAssocID="{44AC22C7-BFE9-4375-A430-82586EB62D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9C75B-0064-4D96-8DDB-EC8E53FB1DD4}" srcId="{85076A30-253B-4FD4-A6AF-B37EF3ADA38D}" destId="{1B04D624-68AF-4F56-90FD-68B88A5BD5A2}" srcOrd="1" destOrd="0" parTransId="{63DED868-9851-4C14-833D-A58BB5E047C8}" sibTransId="{193FA4E5-AC32-47A5-9E19-0585E2C14415}"/>
    <dgm:cxn modelId="{1C9466FF-7683-42B0-A3B7-635E10BC76BF}" type="presOf" srcId="{E027E962-1C77-45F7-810E-131EE92A9987}" destId="{024A4864-218B-479D-AB9F-561EDC60E6A7}" srcOrd="1" destOrd="0" presId="urn:microsoft.com/office/officeart/2005/8/layout/venn1"/>
    <dgm:cxn modelId="{7C0FD93E-F598-4EC5-8F78-4BBD386D6FBF}" type="presOf" srcId="{1B04D624-68AF-4F56-90FD-68B88A5BD5A2}" destId="{B09B6977-D07D-4524-97E5-32FA58FB45FD}" srcOrd="1" destOrd="0" presId="urn:microsoft.com/office/officeart/2005/8/layout/venn1"/>
    <dgm:cxn modelId="{CECC6073-9066-4E66-A224-77151BC9C195}" type="presOf" srcId="{44AC22C7-BFE9-4375-A430-82586EB62D76}" destId="{DD2041B0-C963-4F86-BDB4-C289F49DD32C}" srcOrd="1" destOrd="0" presId="urn:microsoft.com/office/officeart/2005/8/layout/venn1"/>
    <dgm:cxn modelId="{FAB9EFCA-2DCF-4031-8723-EA961E1B0A0F}" srcId="{85076A30-253B-4FD4-A6AF-B37EF3ADA38D}" destId="{E027E962-1C77-45F7-810E-131EE92A9987}" srcOrd="0" destOrd="0" parTransId="{1881A2EB-BF46-4F5F-BADE-AACF838E2934}" sibTransId="{894D16DD-6EF7-4F2A-A9CF-503D0B5A33F8}"/>
    <dgm:cxn modelId="{30903A0C-EED3-4A6D-825C-CE9920A75E53}" type="presOf" srcId="{1B04D624-68AF-4F56-90FD-68B88A5BD5A2}" destId="{51B7C5DD-4522-4848-88FD-8352BC113E3E}" srcOrd="0" destOrd="0" presId="urn:microsoft.com/office/officeart/2005/8/layout/venn1"/>
    <dgm:cxn modelId="{229E7786-6AFB-467C-A1E2-D271752046C2}" type="presOf" srcId="{E027E962-1C77-45F7-810E-131EE92A9987}" destId="{463D4F24-BA5D-4BA3-98EA-3DC23BB2EF6B}" srcOrd="0" destOrd="0" presId="urn:microsoft.com/office/officeart/2005/8/layout/venn1"/>
    <dgm:cxn modelId="{0C5B2D37-2F42-4CD7-90DE-383D12E0F98A}" srcId="{85076A30-253B-4FD4-A6AF-B37EF3ADA38D}" destId="{44AC22C7-BFE9-4375-A430-82586EB62D76}" srcOrd="2" destOrd="0" parTransId="{BB7DDA7A-F777-4CFC-ADCD-D7883586C437}" sibTransId="{1BB445E0-A693-4DC2-9C3B-A432F7549801}"/>
    <dgm:cxn modelId="{475030F0-98CD-4729-AE38-713F5DB1CBE0}" type="presOf" srcId="{44AC22C7-BFE9-4375-A430-82586EB62D76}" destId="{F16B442D-4C14-461A-92CA-CE4C9D8452FC}" srcOrd="0" destOrd="0" presId="urn:microsoft.com/office/officeart/2005/8/layout/venn1"/>
    <dgm:cxn modelId="{9AA6A3C4-7576-4B30-B4AA-5926011B014D}" type="presOf" srcId="{85076A30-253B-4FD4-A6AF-B37EF3ADA38D}" destId="{FC010537-1A66-4BA6-B5E5-3425DD8568CF}" srcOrd="0" destOrd="0" presId="urn:microsoft.com/office/officeart/2005/8/layout/venn1"/>
    <dgm:cxn modelId="{B09A11B3-D26B-43C0-BD84-5933E1D48EE0}" type="presParOf" srcId="{FC010537-1A66-4BA6-B5E5-3425DD8568CF}" destId="{463D4F24-BA5D-4BA3-98EA-3DC23BB2EF6B}" srcOrd="0" destOrd="0" presId="urn:microsoft.com/office/officeart/2005/8/layout/venn1"/>
    <dgm:cxn modelId="{2F001E97-70E8-4D51-A5E5-6FC5061FA5CA}" type="presParOf" srcId="{FC010537-1A66-4BA6-B5E5-3425DD8568CF}" destId="{024A4864-218B-479D-AB9F-561EDC60E6A7}" srcOrd="1" destOrd="0" presId="urn:microsoft.com/office/officeart/2005/8/layout/venn1"/>
    <dgm:cxn modelId="{A40E11A2-FBE1-4BED-A0EA-7221EB2D0D17}" type="presParOf" srcId="{FC010537-1A66-4BA6-B5E5-3425DD8568CF}" destId="{51B7C5DD-4522-4848-88FD-8352BC113E3E}" srcOrd="2" destOrd="0" presId="urn:microsoft.com/office/officeart/2005/8/layout/venn1"/>
    <dgm:cxn modelId="{1673C8D2-9862-4341-B76C-7F2B95072347}" type="presParOf" srcId="{FC010537-1A66-4BA6-B5E5-3425DD8568CF}" destId="{B09B6977-D07D-4524-97E5-32FA58FB45FD}" srcOrd="3" destOrd="0" presId="urn:microsoft.com/office/officeart/2005/8/layout/venn1"/>
    <dgm:cxn modelId="{366D88F6-ED31-4F37-B9E1-A7963D933E78}" type="presParOf" srcId="{FC010537-1A66-4BA6-B5E5-3425DD8568CF}" destId="{F16B442D-4C14-461A-92CA-CE4C9D8452FC}" srcOrd="4" destOrd="0" presId="urn:microsoft.com/office/officeart/2005/8/layout/venn1"/>
    <dgm:cxn modelId="{81F316A2-22C1-4512-8208-248B21913D5F}" type="presParOf" srcId="{FC010537-1A66-4BA6-B5E5-3425DD8568CF}" destId="{DD2041B0-C963-4F86-BDB4-C289F49DD3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4F7236-9193-4AB8-8424-20478B49E03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2486B4-A51D-4BA8-B00F-C9D0D6F9FE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підготовка у закладах освіти ІІІ-ІV рівнів акредитації, що надають фахову педагогічну освіту;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000A36-0C85-449B-9814-CB3EF4F9E557}" type="parTrans" cxnId="{F63830CA-93A1-4647-9DCF-680E83059417}">
      <dgm:prSet/>
      <dgm:spPr/>
      <dgm:t>
        <a:bodyPr/>
        <a:lstStyle/>
        <a:p>
          <a:endParaRPr lang="uk-UA"/>
        </a:p>
      </dgm:t>
    </dgm:pt>
    <dgm:pt modelId="{41C78EDE-9838-485E-BC3F-973F7D901E12}" type="sibTrans" cxnId="{F63830CA-93A1-4647-9DCF-680E83059417}">
      <dgm:prSet/>
      <dgm:spPr/>
      <dgm:t>
        <a:bodyPr/>
        <a:lstStyle/>
        <a:p>
          <a:endParaRPr lang="uk-UA"/>
        </a:p>
      </dgm:t>
    </dgm:pt>
    <dgm:pt modelId="{A7F7FAC1-6970-4C70-BA2D-041B994D102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перепідготовка на базі вищої освіти у відповідних закладах освіти ІІІ-ІV рівнів акредитації, що дозволяє отримати педагогічну освіту на базі іншої або ж доповнити педагогічну освіту опануванням інших галузей;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442087-C606-4B95-9E15-399658593206}" type="parTrans" cxnId="{8434E517-50D1-4B71-8387-AE8BB71AB25B}">
      <dgm:prSet/>
      <dgm:spPr/>
      <dgm:t>
        <a:bodyPr/>
        <a:lstStyle/>
        <a:p>
          <a:endParaRPr lang="uk-UA"/>
        </a:p>
      </dgm:t>
    </dgm:pt>
    <dgm:pt modelId="{867C2009-C6CE-4D6C-AF12-0FDD211972BE}" type="sibTrans" cxnId="{8434E517-50D1-4B71-8387-AE8BB71AB25B}">
      <dgm:prSet/>
      <dgm:spPr/>
      <dgm:t>
        <a:bodyPr/>
        <a:lstStyle/>
        <a:p>
          <a:endParaRPr lang="uk-UA"/>
        </a:p>
      </dgm:t>
    </dgm:pt>
    <dgm:pt modelId="{58E19DAD-A80B-4B04-B281-57FD4700084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 lIns="288000" anchor="ctr" anchorCtr="0"/>
        <a:lstStyle/>
        <a:p>
          <a:pPr algn="l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базі закладів  післядипломної педагогічної освіти у формі   курсів підвищення кваліфікації, організації стажування в закладах освіти, установах, освітніх організаціях;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3003FA-2F29-478F-8B52-A47800019AB2}" type="parTrans" cxnId="{500DEA87-3B9C-472E-B139-AA9A55A4EFE5}">
      <dgm:prSet/>
      <dgm:spPr/>
      <dgm:t>
        <a:bodyPr/>
        <a:lstStyle/>
        <a:p>
          <a:endParaRPr lang="uk-UA"/>
        </a:p>
      </dgm:t>
    </dgm:pt>
    <dgm:pt modelId="{D401E8E1-0C51-4493-B1FA-DD8D4BECE7AA}" type="sibTrans" cxnId="{500DEA87-3B9C-472E-B139-AA9A55A4EFE5}">
      <dgm:prSet/>
      <dgm:spPr/>
      <dgm:t>
        <a:bodyPr/>
        <a:lstStyle/>
        <a:p>
          <a:endParaRPr lang="uk-UA"/>
        </a:p>
      </dgm:t>
    </dgm:pt>
    <dgm:pt modelId="{C001475D-2097-4237-8AF6-3D3BDA9214C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 lIns="72000"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самоосвіта як самостійно організована учителем освіта на основі потреб, мотивів, цілей, інтересів.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055739-EAC2-416D-96F6-8C882AA847B8}" type="parTrans" cxnId="{8988A484-E06F-42E1-A352-56A8445CF900}">
      <dgm:prSet/>
      <dgm:spPr/>
      <dgm:t>
        <a:bodyPr/>
        <a:lstStyle/>
        <a:p>
          <a:endParaRPr lang="uk-UA"/>
        </a:p>
      </dgm:t>
    </dgm:pt>
    <dgm:pt modelId="{6D2033EA-1EBF-4E16-B34D-4438ABE57607}" type="sibTrans" cxnId="{8988A484-E06F-42E1-A352-56A8445CF900}">
      <dgm:prSet/>
      <dgm:spPr/>
      <dgm:t>
        <a:bodyPr/>
        <a:lstStyle/>
        <a:p>
          <a:endParaRPr lang="uk-UA"/>
        </a:p>
      </dgm:t>
    </dgm:pt>
    <dgm:pt modelId="{FA24251D-42D1-4542-9A0C-DD1CC6A997B4}" type="pres">
      <dgm:prSet presAssocID="{974F7236-9193-4AB8-8424-20478B49E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C66E3F-31D1-4580-9C75-7763C6E6195F}" type="pres">
      <dgm:prSet presAssocID="{422486B4-A51D-4BA8-B00F-C9D0D6F9FE0C}" presName="composite" presStyleCnt="0"/>
      <dgm:spPr/>
    </dgm:pt>
    <dgm:pt modelId="{8FE71401-0C95-4010-902D-C67FBC3256BD}" type="pres">
      <dgm:prSet presAssocID="{422486B4-A51D-4BA8-B00F-C9D0D6F9FE0C}" presName="rect1" presStyleLbl="trAlignAcc1" presStyleIdx="0" presStyleCnt="4" custScaleX="232046" custLinFactNeighborX="7614" custLinFactNeighborY="-307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012401-AB4A-418B-89F8-8CC12FCDF22D}" type="pres">
      <dgm:prSet presAssocID="{422486B4-A51D-4BA8-B00F-C9D0D6F9FE0C}" presName="rect2" presStyleLbl="fgImgPlace1" presStyleIdx="0" presStyleCnt="4" custLinFactX="-200000" custLinFactNeighborX="-202866" custLinFactNeighborY="-4369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3B80C319-0575-4EF0-AE22-9C2468DDE987}" type="pres">
      <dgm:prSet presAssocID="{41C78EDE-9838-485E-BC3F-973F7D901E12}" presName="sibTrans" presStyleCnt="0"/>
      <dgm:spPr/>
    </dgm:pt>
    <dgm:pt modelId="{3AEC5B8D-535F-4AE3-A824-885D1FEE16A3}" type="pres">
      <dgm:prSet presAssocID="{58E19DAD-A80B-4B04-B281-57FD4700084E}" presName="composite" presStyleCnt="0"/>
      <dgm:spPr/>
    </dgm:pt>
    <dgm:pt modelId="{14EC1C0B-6D6B-43FA-AB38-2CBA48B2943D}" type="pres">
      <dgm:prSet presAssocID="{58E19DAD-A80B-4B04-B281-57FD4700084E}" presName="rect1" presStyleLbl="trAlignAcc1" presStyleIdx="1" presStyleCnt="4" custScaleX="217323" custScaleY="140235" custLinFactY="53627" custLinFactNeighborX="674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ABB17A-D412-4587-8957-A152F6C2B365}" type="pres">
      <dgm:prSet presAssocID="{58E19DAD-A80B-4B04-B281-57FD4700084E}" presName="rect2" presStyleLbl="fgImgPlace1" presStyleIdx="1" presStyleCnt="4" custLinFactX="-174344" custLinFactY="49444" custLinFactNeighborX="-200000" custLinFactNeighborY="1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C3E9D808-1119-4A00-889B-CB66B156CD24}" type="pres">
      <dgm:prSet presAssocID="{D401E8E1-0C51-4493-B1FA-DD8D4BECE7AA}" presName="sibTrans" presStyleCnt="0"/>
      <dgm:spPr/>
    </dgm:pt>
    <dgm:pt modelId="{55E98599-36D7-4628-B7D4-7FD4CD93A878}" type="pres">
      <dgm:prSet presAssocID="{A7F7FAC1-6970-4C70-BA2D-041B994D1028}" presName="composite" presStyleCnt="0"/>
      <dgm:spPr/>
    </dgm:pt>
    <dgm:pt modelId="{85AFE3E2-3A8A-403B-B759-B636BEAD2F44}" type="pres">
      <dgm:prSet presAssocID="{A7F7FAC1-6970-4C70-BA2D-041B994D1028}" presName="rect1" presStyleLbl="trAlignAcc1" presStyleIdx="2" presStyleCnt="4" custScaleX="234946" custScaleY="141890" custLinFactY="-69615" custLinFactNeighborX="9273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9747CF-89B6-4E20-9579-02BC51A01790}" type="pres">
      <dgm:prSet presAssocID="{A7F7FAC1-6970-4C70-BA2D-041B994D1028}" presName="rect2" presStyleLbl="fgImgPlace1" presStyleIdx="2" presStyleCnt="4" custLinFactX="-200000" custLinFactY="-46176" custLinFactNeighborX="-202866" custLinFactNeighborY="-1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A1DC2C38-CF5C-4DB1-8606-06216AD6B0B5}" type="pres">
      <dgm:prSet presAssocID="{867C2009-C6CE-4D6C-AF12-0FDD211972BE}" presName="sibTrans" presStyleCnt="0"/>
      <dgm:spPr/>
    </dgm:pt>
    <dgm:pt modelId="{5D49D441-3A0D-4676-A866-926B17FE23D1}" type="pres">
      <dgm:prSet presAssocID="{C001475D-2097-4237-8AF6-3D3BDA9214CE}" presName="composite" presStyleCnt="0"/>
      <dgm:spPr/>
    </dgm:pt>
    <dgm:pt modelId="{AF3D1EC6-BF6F-447F-AC8A-2E00946A1834}" type="pres">
      <dgm:prSet presAssocID="{C001475D-2097-4237-8AF6-3D3BDA9214CE}" presName="rect1" presStyleLbl="trAlignAcc1" presStyleIdx="3" presStyleCnt="4" custScaleX="169768" custLinFactNeighborX="-21238" custLinFactNeighborY="-87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61EDD6-8B69-47BE-8EA7-4F8B438BF91F}" type="pres">
      <dgm:prSet presAssocID="{C001475D-2097-4237-8AF6-3D3BDA9214CE}" presName="rect2" presStyleLbl="fgImgPlace1" presStyleIdx="3" presStyleCnt="4" custLinFactX="-161842" custLinFactNeighborX="-200000" custLinFactNeighborY="183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</dgm:ptLst>
  <dgm:cxnLst>
    <dgm:cxn modelId="{8988A484-E06F-42E1-A352-56A8445CF900}" srcId="{974F7236-9193-4AB8-8424-20478B49E03B}" destId="{C001475D-2097-4237-8AF6-3D3BDA9214CE}" srcOrd="3" destOrd="0" parTransId="{E3055739-EAC2-416D-96F6-8C882AA847B8}" sibTransId="{6D2033EA-1EBF-4E16-B34D-4438ABE57607}"/>
    <dgm:cxn modelId="{6287F3D6-5231-4011-8B79-CB202AD01327}" type="presOf" srcId="{974F7236-9193-4AB8-8424-20478B49E03B}" destId="{FA24251D-42D1-4542-9A0C-DD1CC6A997B4}" srcOrd="0" destOrd="0" presId="urn:microsoft.com/office/officeart/2008/layout/PictureStrips"/>
    <dgm:cxn modelId="{C07B50C5-9FF9-471F-9F38-8BE7294D18C9}" type="presOf" srcId="{58E19DAD-A80B-4B04-B281-57FD4700084E}" destId="{14EC1C0B-6D6B-43FA-AB38-2CBA48B2943D}" srcOrd="0" destOrd="0" presId="urn:microsoft.com/office/officeart/2008/layout/PictureStrips"/>
    <dgm:cxn modelId="{500DEA87-3B9C-472E-B139-AA9A55A4EFE5}" srcId="{974F7236-9193-4AB8-8424-20478B49E03B}" destId="{58E19DAD-A80B-4B04-B281-57FD4700084E}" srcOrd="1" destOrd="0" parTransId="{8E3003FA-2F29-478F-8B52-A47800019AB2}" sibTransId="{D401E8E1-0C51-4493-B1FA-DD8D4BECE7AA}"/>
    <dgm:cxn modelId="{8434E517-50D1-4B71-8387-AE8BB71AB25B}" srcId="{974F7236-9193-4AB8-8424-20478B49E03B}" destId="{A7F7FAC1-6970-4C70-BA2D-041B994D1028}" srcOrd="2" destOrd="0" parTransId="{ED442087-C606-4B95-9E15-399658593206}" sibTransId="{867C2009-C6CE-4D6C-AF12-0FDD211972BE}"/>
    <dgm:cxn modelId="{F63830CA-93A1-4647-9DCF-680E83059417}" srcId="{974F7236-9193-4AB8-8424-20478B49E03B}" destId="{422486B4-A51D-4BA8-B00F-C9D0D6F9FE0C}" srcOrd="0" destOrd="0" parTransId="{FC000A36-0C85-449B-9814-CB3EF4F9E557}" sibTransId="{41C78EDE-9838-485E-BC3F-973F7D901E12}"/>
    <dgm:cxn modelId="{953C01C2-47C6-40EA-838E-A804C3985B2E}" type="presOf" srcId="{422486B4-A51D-4BA8-B00F-C9D0D6F9FE0C}" destId="{8FE71401-0C95-4010-902D-C67FBC3256BD}" srcOrd="0" destOrd="0" presId="urn:microsoft.com/office/officeart/2008/layout/PictureStrips"/>
    <dgm:cxn modelId="{78AC39AB-D6E4-433B-8D82-5B68897CC298}" type="presOf" srcId="{C001475D-2097-4237-8AF6-3D3BDA9214CE}" destId="{AF3D1EC6-BF6F-447F-AC8A-2E00946A1834}" srcOrd="0" destOrd="0" presId="urn:microsoft.com/office/officeart/2008/layout/PictureStrips"/>
    <dgm:cxn modelId="{42B9B23E-AB7F-403C-9DC9-1F8D8C470037}" type="presOf" srcId="{A7F7FAC1-6970-4C70-BA2D-041B994D1028}" destId="{85AFE3E2-3A8A-403B-B759-B636BEAD2F44}" srcOrd="0" destOrd="0" presId="urn:microsoft.com/office/officeart/2008/layout/PictureStrips"/>
    <dgm:cxn modelId="{D6D6658A-1E70-4905-905A-DD8AD3EBD076}" type="presParOf" srcId="{FA24251D-42D1-4542-9A0C-DD1CC6A997B4}" destId="{07C66E3F-31D1-4580-9C75-7763C6E6195F}" srcOrd="0" destOrd="0" presId="urn:microsoft.com/office/officeart/2008/layout/PictureStrips"/>
    <dgm:cxn modelId="{14988064-CBB9-4A02-BB5F-143524CEF4CF}" type="presParOf" srcId="{07C66E3F-31D1-4580-9C75-7763C6E6195F}" destId="{8FE71401-0C95-4010-902D-C67FBC3256BD}" srcOrd="0" destOrd="0" presId="urn:microsoft.com/office/officeart/2008/layout/PictureStrips"/>
    <dgm:cxn modelId="{B2786CAE-0AF3-4614-B24E-38443E11D9A9}" type="presParOf" srcId="{07C66E3F-31D1-4580-9C75-7763C6E6195F}" destId="{F2012401-AB4A-418B-89F8-8CC12FCDF22D}" srcOrd="1" destOrd="0" presId="urn:microsoft.com/office/officeart/2008/layout/PictureStrips"/>
    <dgm:cxn modelId="{9AF1DFA2-3BFC-433E-AC03-BFB8F42213F8}" type="presParOf" srcId="{FA24251D-42D1-4542-9A0C-DD1CC6A997B4}" destId="{3B80C319-0575-4EF0-AE22-9C2468DDE987}" srcOrd="1" destOrd="0" presId="urn:microsoft.com/office/officeart/2008/layout/PictureStrips"/>
    <dgm:cxn modelId="{630BCEEC-AAE5-47F6-8831-98E320956E6D}" type="presParOf" srcId="{FA24251D-42D1-4542-9A0C-DD1CC6A997B4}" destId="{3AEC5B8D-535F-4AE3-A824-885D1FEE16A3}" srcOrd="2" destOrd="0" presId="urn:microsoft.com/office/officeart/2008/layout/PictureStrips"/>
    <dgm:cxn modelId="{4B4EC027-1BA7-45EC-9FC9-82BDEE956ED2}" type="presParOf" srcId="{3AEC5B8D-535F-4AE3-A824-885D1FEE16A3}" destId="{14EC1C0B-6D6B-43FA-AB38-2CBA48B2943D}" srcOrd="0" destOrd="0" presId="urn:microsoft.com/office/officeart/2008/layout/PictureStrips"/>
    <dgm:cxn modelId="{F57D852E-1FC8-4462-9FC7-248C2A223805}" type="presParOf" srcId="{3AEC5B8D-535F-4AE3-A824-885D1FEE16A3}" destId="{ABABB17A-D412-4587-8957-A152F6C2B365}" srcOrd="1" destOrd="0" presId="urn:microsoft.com/office/officeart/2008/layout/PictureStrips"/>
    <dgm:cxn modelId="{881F4743-15DD-4F13-B016-073DF44F66AA}" type="presParOf" srcId="{FA24251D-42D1-4542-9A0C-DD1CC6A997B4}" destId="{C3E9D808-1119-4A00-889B-CB66B156CD24}" srcOrd="3" destOrd="0" presId="urn:microsoft.com/office/officeart/2008/layout/PictureStrips"/>
    <dgm:cxn modelId="{37679DE0-5FD0-4CE2-9DA7-CE0EFB7FC1F9}" type="presParOf" srcId="{FA24251D-42D1-4542-9A0C-DD1CC6A997B4}" destId="{55E98599-36D7-4628-B7D4-7FD4CD93A878}" srcOrd="4" destOrd="0" presId="urn:microsoft.com/office/officeart/2008/layout/PictureStrips"/>
    <dgm:cxn modelId="{5FD6142F-56D6-4499-A1DC-DC22BD8D9742}" type="presParOf" srcId="{55E98599-36D7-4628-B7D4-7FD4CD93A878}" destId="{85AFE3E2-3A8A-403B-B759-B636BEAD2F44}" srcOrd="0" destOrd="0" presId="urn:microsoft.com/office/officeart/2008/layout/PictureStrips"/>
    <dgm:cxn modelId="{788C5126-ECC9-4C27-A55A-EAB5B651B40D}" type="presParOf" srcId="{55E98599-36D7-4628-B7D4-7FD4CD93A878}" destId="{779747CF-89B6-4E20-9579-02BC51A01790}" srcOrd="1" destOrd="0" presId="urn:microsoft.com/office/officeart/2008/layout/PictureStrips"/>
    <dgm:cxn modelId="{6BD7AA01-167A-4A8C-93BC-4A3376930CC6}" type="presParOf" srcId="{FA24251D-42D1-4542-9A0C-DD1CC6A997B4}" destId="{A1DC2C38-CF5C-4DB1-8606-06216AD6B0B5}" srcOrd="5" destOrd="0" presId="urn:microsoft.com/office/officeart/2008/layout/PictureStrips"/>
    <dgm:cxn modelId="{4BB70353-CB88-4A80-9396-9992EA783D4B}" type="presParOf" srcId="{FA24251D-42D1-4542-9A0C-DD1CC6A997B4}" destId="{5D49D441-3A0D-4676-A866-926B17FE23D1}" srcOrd="6" destOrd="0" presId="urn:microsoft.com/office/officeart/2008/layout/PictureStrips"/>
    <dgm:cxn modelId="{6C2205DA-5F20-41EC-BFE0-633C88EDC30D}" type="presParOf" srcId="{5D49D441-3A0D-4676-A866-926B17FE23D1}" destId="{AF3D1EC6-BF6F-447F-AC8A-2E00946A1834}" srcOrd="0" destOrd="0" presId="urn:microsoft.com/office/officeart/2008/layout/PictureStrips"/>
    <dgm:cxn modelId="{1B1D2A5C-E8D9-4113-8FFA-8A841AB23E2C}" type="presParOf" srcId="{5D49D441-3A0D-4676-A866-926B17FE23D1}" destId="{9061EDD6-8B69-47BE-8EA7-4F8B438BF9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91C39-AC7D-4EFE-BDBA-E470261AF6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7300170-CB10-4B26-8B84-5341D04FAD2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D2A787-AE7B-41D0-8F33-B282D091D459}" type="parTrans" cxnId="{BCAB9EF2-862A-4AA3-A3A8-8CCA0DAF24B3}">
      <dgm:prSet/>
      <dgm:spPr/>
      <dgm:t>
        <a:bodyPr/>
        <a:lstStyle/>
        <a:p>
          <a:endParaRPr lang="uk-UA"/>
        </a:p>
      </dgm:t>
    </dgm:pt>
    <dgm:pt modelId="{EE01ABBF-DA2D-4281-BB71-C928BE86764F}" type="sibTrans" cxnId="{BCAB9EF2-862A-4AA3-A3A8-8CCA0DAF24B3}">
      <dgm:prSet/>
      <dgm:spPr/>
      <dgm:t>
        <a:bodyPr/>
        <a:lstStyle/>
        <a:p>
          <a:endParaRPr lang="uk-UA"/>
        </a:p>
      </dgm:t>
    </dgm:pt>
    <dgm:pt modelId="{5F17E3A2-29FA-48AA-A3C3-8532A2F2C84D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регламентується з боку держави;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A80D12-C425-4256-B765-86D6A65F72A7}" type="parTrans" cxnId="{45D801E4-6E71-4C7F-9AD5-F05C70E8F9CB}">
      <dgm:prSet/>
      <dgm:spPr/>
      <dgm:t>
        <a:bodyPr/>
        <a:lstStyle/>
        <a:p>
          <a:endParaRPr lang="uk-UA"/>
        </a:p>
      </dgm:t>
    </dgm:pt>
    <dgm:pt modelId="{EAFC7B44-50EE-4178-9625-A0393B7020BE}" type="sibTrans" cxnId="{45D801E4-6E71-4C7F-9AD5-F05C70E8F9CB}">
      <dgm:prSet/>
      <dgm:spPr/>
      <dgm:t>
        <a:bodyPr/>
        <a:lstStyle/>
        <a:p>
          <a:endParaRPr lang="uk-UA"/>
        </a:p>
      </dgm:t>
    </dgm:pt>
    <dgm:pt modelId="{20BF24F6-8F88-4D96-B9E7-712D03E64617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</a:t>
          </a:r>
          <a:r>
            <a:rPr lang="en-US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язана</a:t>
          </a:r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зі сферою захоплень, творчістю;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1C5CA8-8F61-454D-A587-1D8D92449200}" type="parTrans" cxnId="{B7C95E0E-759E-4F53-977E-11F1B164A02C}">
      <dgm:prSet/>
      <dgm:spPr/>
      <dgm:t>
        <a:bodyPr/>
        <a:lstStyle/>
        <a:p>
          <a:endParaRPr lang="uk-UA"/>
        </a:p>
      </dgm:t>
    </dgm:pt>
    <dgm:pt modelId="{8595F472-45AF-489C-916C-179AB8E0887E}" type="sibTrans" cxnId="{B7C95E0E-759E-4F53-977E-11F1B164A02C}">
      <dgm:prSet/>
      <dgm:spPr/>
      <dgm:t>
        <a:bodyPr/>
        <a:lstStyle/>
        <a:p>
          <a:endParaRPr lang="uk-UA"/>
        </a:p>
      </dgm:t>
    </dgm:pt>
    <dgm:pt modelId="{93F66383-3911-49E8-8493-312DF6E7868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D69C7A-DA9B-4687-AFC3-118822BA4631}" type="parTrans" cxnId="{76D4DCB3-BB3F-407A-97FF-D91D2C676566}">
      <dgm:prSet/>
      <dgm:spPr/>
      <dgm:t>
        <a:bodyPr/>
        <a:lstStyle/>
        <a:p>
          <a:endParaRPr lang="uk-UA"/>
        </a:p>
      </dgm:t>
    </dgm:pt>
    <dgm:pt modelId="{CB2D3D19-FF3F-4853-A8F8-61E6E7B202DE}" type="sibTrans" cxnId="{76D4DCB3-BB3F-407A-97FF-D91D2C676566}">
      <dgm:prSet/>
      <dgm:spPr/>
      <dgm:t>
        <a:bodyPr/>
        <a:lstStyle/>
        <a:p>
          <a:endParaRPr lang="uk-UA"/>
        </a:p>
      </dgm:t>
    </dgm:pt>
    <dgm:pt modelId="{D38694C8-11DC-4027-85D9-B93FAF5240FF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освіта в процесі спілкування, читання, осмислення досвіду;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4370C2-AB12-40A1-8A5B-FFA661C3FCBF}" type="parTrans" cxnId="{3B62B1E2-8C8F-4A10-9228-115A84306A20}">
      <dgm:prSet/>
      <dgm:spPr/>
      <dgm:t>
        <a:bodyPr/>
        <a:lstStyle/>
        <a:p>
          <a:endParaRPr lang="uk-UA"/>
        </a:p>
      </dgm:t>
    </dgm:pt>
    <dgm:pt modelId="{15E302F0-BD08-4613-A9BA-BCF94F34E376}" type="sibTrans" cxnId="{3B62B1E2-8C8F-4A10-9228-115A84306A20}">
      <dgm:prSet/>
      <dgm:spPr/>
      <dgm:t>
        <a:bodyPr/>
        <a:lstStyle/>
        <a:p>
          <a:endParaRPr lang="uk-UA"/>
        </a:p>
      </dgm:t>
    </dgm:pt>
    <dgm:pt modelId="{FD97642D-EF8F-4F05-B78D-82D8B312A86A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спеціальних освітніх установах;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52E350-BE89-4EBD-B2A9-E3BFA09FC4E0}" type="parTrans" cxnId="{68BC1AB1-81EF-4E46-85EE-9D969AF9D02C}">
      <dgm:prSet/>
      <dgm:spPr/>
      <dgm:t>
        <a:bodyPr/>
        <a:lstStyle/>
        <a:p>
          <a:endParaRPr lang="uk-UA"/>
        </a:p>
      </dgm:t>
    </dgm:pt>
    <dgm:pt modelId="{712C7184-73D0-415F-830E-083386508D34}" type="sibTrans" cxnId="{68BC1AB1-81EF-4E46-85EE-9D969AF9D02C}">
      <dgm:prSet/>
      <dgm:spPr/>
      <dgm:t>
        <a:bodyPr/>
        <a:lstStyle/>
        <a:p>
          <a:endParaRPr lang="uk-UA"/>
        </a:p>
      </dgm:t>
    </dgm:pt>
    <dgm:pt modelId="{5554AD22-51D5-4C40-A55D-EF86BE04B459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включає звичайну систему професійної освіти, курси перепідготовки та підвищення кваліфікації;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EFB28C-0A3F-48A6-AEF7-44DC1626F253}" type="sibTrans" cxnId="{F74610F8-DB9E-4BA3-8FF9-9ED14AA69B2E}">
      <dgm:prSet/>
      <dgm:spPr/>
      <dgm:t>
        <a:bodyPr/>
        <a:lstStyle/>
        <a:p>
          <a:endParaRPr lang="uk-UA"/>
        </a:p>
      </dgm:t>
    </dgm:pt>
    <dgm:pt modelId="{31EA51A8-E5B1-403C-AAE0-58F4C41BDA10}" type="parTrans" cxnId="{F74610F8-DB9E-4BA3-8FF9-9ED14AA69B2E}">
      <dgm:prSet/>
      <dgm:spPr/>
      <dgm:t>
        <a:bodyPr/>
        <a:lstStyle/>
        <a:p>
          <a:endParaRPr lang="uk-UA"/>
        </a:p>
      </dgm:t>
    </dgm:pt>
    <dgm:pt modelId="{3D8E4616-1125-47DA-85C7-FF09D94D1B6E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завершується отриманням загальновизнаного диплому або свідоцтва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384120-BC15-4BD0-A2BA-C0712969A2F8}" type="sibTrans" cxnId="{9D3131FE-5111-4677-A260-6BAC95EEB251}">
      <dgm:prSet/>
      <dgm:spPr/>
      <dgm:t>
        <a:bodyPr/>
        <a:lstStyle/>
        <a:p>
          <a:endParaRPr lang="uk-UA"/>
        </a:p>
      </dgm:t>
    </dgm:pt>
    <dgm:pt modelId="{0E6DD82A-96D3-425D-A1F2-036EAC3B88B8}" type="parTrans" cxnId="{9D3131FE-5111-4677-A260-6BAC95EEB251}">
      <dgm:prSet/>
      <dgm:spPr/>
      <dgm:t>
        <a:bodyPr/>
        <a:lstStyle/>
        <a:p>
          <a:endParaRPr lang="uk-UA"/>
        </a:p>
      </dgm:t>
    </dgm:pt>
    <dgm:pt modelId="{B5B2CAF7-7759-4073-8089-6323FF866E6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9F930A-0D2F-4F1F-AE27-F53D654E45C0}" type="sibTrans" cxnId="{23249080-87DF-4BBA-897D-313D8D2673F0}">
      <dgm:prSet/>
      <dgm:spPr/>
      <dgm:t>
        <a:bodyPr/>
        <a:lstStyle/>
        <a:p>
          <a:endParaRPr lang="uk-UA"/>
        </a:p>
      </dgm:t>
    </dgm:pt>
    <dgm:pt modelId="{06D23FC1-53CC-4FF3-A942-7990F872A8C6}" type="parTrans" cxnId="{23249080-87DF-4BBA-897D-313D8D2673F0}">
      <dgm:prSet/>
      <dgm:spPr/>
      <dgm:t>
        <a:bodyPr/>
        <a:lstStyle/>
        <a:p>
          <a:endParaRPr lang="uk-UA"/>
        </a:p>
      </dgm:t>
    </dgm:pt>
    <dgm:pt modelId="{EABC2B40-383B-4284-A61A-ED49ACAC3D0B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програмами, які не визнаються національними системами;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B97D3E-707A-44CC-BA7D-E1BF05B137D8}" type="parTrans" cxnId="{16F2C2D9-3071-4764-8228-00CC73B2C164}">
      <dgm:prSet/>
      <dgm:spPr/>
      <dgm:t>
        <a:bodyPr/>
        <a:lstStyle/>
        <a:p>
          <a:endParaRPr lang="uk-UA"/>
        </a:p>
      </dgm:t>
    </dgm:pt>
    <dgm:pt modelId="{15C85557-38A7-4B7A-813B-AF669AD904F7}" type="sibTrans" cxnId="{16F2C2D9-3071-4764-8228-00CC73B2C164}">
      <dgm:prSet/>
      <dgm:spPr/>
      <dgm:t>
        <a:bodyPr/>
        <a:lstStyle/>
        <a:p>
          <a:endParaRPr lang="uk-UA"/>
        </a:p>
      </dgm:t>
    </dgm:pt>
    <dgm:pt modelId="{0CE5753E-01CE-4D2E-BECB-A8E904C106B7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будь-якому місці (е-платформи, семінари, лекторії);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88219E4-1027-46CC-BC02-391D59014BAD}" type="parTrans" cxnId="{8B450483-A024-4677-8E5D-23579532D6D3}">
      <dgm:prSet/>
      <dgm:spPr/>
      <dgm:t>
        <a:bodyPr/>
        <a:lstStyle/>
        <a:p>
          <a:endParaRPr lang="uk-UA"/>
        </a:p>
      </dgm:t>
    </dgm:pt>
    <dgm:pt modelId="{2D4A2812-F479-460F-91BE-60E718A783DE}" type="sibTrans" cxnId="{8B450483-A024-4677-8E5D-23579532D6D3}">
      <dgm:prSet/>
      <dgm:spPr/>
      <dgm:t>
        <a:bodyPr/>
        <a:lstStyle/>
        <a:p>
          <a:endParaRPr lang="uk-UA"/>
        </a:p>
      </dgm:t>
    </dgm:pt>
    <dgm:pt modelId="{D0EDAFD4-8A9E-4755-B173-5AF1A687FD3F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обов</a:t>
          </a:r>
          <a:r>
            <a:rPr lang="en-US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язково</a:t>
          </a:r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закінчується отриманням диплому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B99957-FC6D-404C-B95D-6A3CD0398E2B}" type="parTrans" cxnId="{CC955D14-A557-43F0-9CAF-50A9FA8E1077}">
      <dgm:prSet/>
      <dgm:spPr/>
      <dgm:t>
        <a:bodyPr/>
        <a:lstStyle/>
        <a:p>
          <a:endParaRPr lang="uk-UA"/>
        </a:p>
      </dgm:t>
    </dgm:pt>
    <dgm:pt modelId="{963B285A-3E27-4A4A-8C68-F2CAEF17120F}" type="sibTrans" cxnId="{CC955D14-A557-43F0-9CAF-50A9FA8E1077}">
      <dgm:prSet/>
      <dgm:spPr/>
      <dgm:t>
        <a:bodyPr/>
        <a:lstStyle/>
        <a:p>
          <a:endParaRPr lang="uk-UA"/>
        </a:p>
      </dgm:t>
    </dgm:pt>
    <dgm:pt modelId="{97793462-33CA-47E9-A142-3EA9348429C0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межами стандартного освітнього середовища;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6FD267-A7FF-47C2-AE4F-828A4698C5F0}" type="parTrans" cxnId="{6A337E39-A390-499D-A49E-AE223FA01999}">
      <dgm:prSet/>
      <dgm:spPr/>
      <dgm:t>
        <a:bodyPr/>
        <a:lstStyle/>
        <a:p>
          <a:endParaRPr lang="uk-UA"/>
        </a:p>
      </dgm:t>
    </dgm:pt>
    <dgm:pt modelId="{20131DD7-442A-4E74-B7C8-D8634A922C63}" type="sibTrans" cxnId="{6A337E39-A390-499D-A49E-AE223FA01999}">
      <dgm:prSet/>
      <dgm:spPr/>
      <dgm:t>
        <a:bodyPr/>
        <a:lstStyle/>
        <a:p>
          <a:endParaRPr lang="uk-UA"/>
        </a:p>
      </dgm:t>
    </dgm:pt>
    <dgm:pt modelId="{2589FBF9-B618-429D-823B-647A37571495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реалізується за рахунок власної активності;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08C6B9-0592-4DFE-8651-C73D932251D2}" type="parTrans" cxnId="{705DB9BB-876F-490D-8407-357BE0F2FDD0}">
      <dgm:prSet/>
      <dgm:spPr/>
      <dgm:t>
        <a:bodyPr/>
        <a:lstStyle/>
        <a:p>
          <a:endParaRPr lang="uk-UA"/>
        </a:p>
      </dgm:t>
    </dgm:pt>
    <dgm:pt modelId="{92AA8224-9E5F-4834-BCE5-F54FA01B7CE3}" type="sibTrans" cxnId="{705DB9BB-876F-490D-8407-357BE0F2FDD0}">
      <dgm:prSet/>
      <dgm:spPr/>
      <dgm:t>
        <a:bodyPr/>
        <a:lstStyle/>
        <a:p>
          <a:endParaRPr lang="uk-UA"/>
        </a:p>
      </dgm:t>
    </dgm:pt>
    <dgm:pt modelId="{27AC2CC3-6F2A-4EAA-A78A-9371DEFF8D0D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 перетворює освітні потенціали суспільства в дієві чинники свого розвитку</a:t>
          </a:r>
          <a:endParaRPr lang="ru-RU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61BFC0-7783-4C4C-B127-8AA00361E01B}" type="parTrans" cxnId="{5F69BF2D-1702-46DB-91A8-257E25B221E1}">
      <dgm:prSet/>
      <dgm:spPr/>
      <dgm:t>
        <a:bodyPr/>
        <a:lstStyle/>
        <a:p>
          <a:endParaRPr lang="uk-UA"/>
        </a:p>
      </dgm:t>
    </dgm:pt>
    <dgm:pt modelId="{8EEE6E02-BA39-4EC0-865E-D5A8AABC742E}" type="sibTrans" cxnId="{5F69BF2D-1702-46DB-91A8-257E25B221E1}">
      <dgm:prSet/>
      <dgm:spPr/>
      <dgm:t>
        <a:bodyPr/>
        <a:lstStyle/>
        <a:p>
          <a:endParaRPr lang="uk-UA"/>
        </a:p>
      </dgm:t>
    </dgm:pt>
    <dgm:pt modelId="{B1ADFE07-B373-4AC5-853E-385EA36226D5}" type="pres">
      <dgm:prSet presAssocID="{AB691C39-AC7D-4EFE-BDBA-E470261AF6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C56BB4-2B39-4807-81D3-F67993BA9EC1}" type="pres">
      <dgm:prSet presAssocID="{97300170-CB10-4B26-8B84-5341D04FAD2C}" presName="composite" presStyleCnt="0"/>
      <dgm:spPr/>
    </dgm:pt>
    <dgm:pt modelId="{D8E3EE01-C742-44F4-81FB-4E3C2AFBA232}" type="pres">
      <dgm:prSet presAssocID="{97300170-CB10-4B26-8B84-5341D04FAD2C}" presName="parentText" presStyleLbl="alignNode1" presStyleIdx="0" presStyleCnt="3" custScaleX="131608" custScaleY="915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0E35A4-5200-467A-A47D-5B2FBCAE0C6F}" type="pres">
      <dgm:prSet presAssocID="{97300170-CB10-4B26-8B84-5341D04FAD2C}" presName="descendantText" presStyleLbl="alignAcc1" presStyleIdx="0" presStyleCnt="3" custScaleX="943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E7004D-67B9-41BF-849B-00D28A3DA32E}" type="pres">
      <dgm:prSet presAssocID="{EE01ABBF-DA2D-4281-BB71-C928BE86764F}" presName="sp" presStyleCnt="0"/>
      <dgm:spPr/>
    </dgm:pt>
    <dgm:pt modelId="{AD92F05D-8EF9-4990-8519-81A78E0BCC88}" type="pres">
      <dgm:prSet presAssocID="{B5B2CAF7-7759-4073-8089-6323FF866E61}" presName="composite" presStyleCnt="0"/>
      <dgm:spPr/>
    </dgm:pt>
    <dgm:pt modelId="{61934B05-B4EB-40BF-8154-D2DB867D8BD4}" type="pres">
      <dgm:prSet presAssocID="{B5B2CAF7-7759-4073-8089-6323FF866E61}" presName="parentText" presStyleLbl="alignNode1" presStyleIdx="1" presStyleCnt="3" custScaleX="137923" custLinFactNeighborX="-14647" custLinFactNeighborY="-255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E6E27-045F-459D-8700-52468EE11A16}" type="pres">
      <dgm:prSet presAssocID="{B5B2CAF7-7759-4073-8089-6323FF866E61}" presName="descendantText" presStyleLbl="alignAcc1" presStyleIdx="1" presStyleCnt="3" custScaleX="92161" custLinFactNeighborX="-338" custLinFactNeighborY="-36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60289D-511C-45A8-8634-7345ABD3FA3E}" type="pres">
      <dgm:prSet presAssocID="{CD9F930A-0D2F-4F1F-AE27-F53D654E45C0}" presName="sp" presStyleCnt="0"/>
      <dgm:spPr/>
    </dgm:pt>
    <dgm:pt modelId="{797C97FF-0D7B-4892-8953-B6A58E1465D6}" type="pres">
      <dgm:prSet presAssocID="{93F66383-3911-49E8-8493-312DF6E78684}" presName="composite" presStyleCnt="0"/>
      <dgm:spPr/>
    </dgm:pt>
    <dgm:pt modelId="{A6E5ABA5-3059-48D0-99A5-E88346249EA6}" type="pres">
      <dgm:prSet presAssocID="{93F66383-3911-49E8-8493-312DF6E78684}" presName="parentText" presStyleLbl="alignNode1" presStyleIdx="2" presStyleCnt="3" custScaleX="1295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106D53-019C-42EB-A4DE-CDABD17AAA6F}" type="pres">
      <dgm:prSet presAssocID="{93F66383-3911-49E8-8493-312DF6E78684}" presName="descendantText" presStyleLbl="alignAcc1" presStyleIdx="2" presStyleCnt="3" custScaleX="91839" custScaleY="111430" custLinFactNeighborX="-913" custLinFactNeighborY="-85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32F41D-240B-434E-8DF1-469E94158736}" type="presOf" srcId="{B5B2CAF7-7759-4073-8089-6323FF866E61}" destId="{61934B05-B4EB-40BF-8154-D2DB867D8BD4}" srcOrd="0" destOrd="0" presId="urn:microsoft.com/office/officeart/2005/8/layout/chevron2"/>
    <dgm:cxn modelId="{76D4DCB3-BB3F-407A-97FF-D91D2C676566}" srcId="{AB691C39-AC7D-4EFE-BDBA-E470261AF60E}" destId="{93F66383-3911-49E8-8493-312DF6E78684}" srcOrd="2" destOrd="0" parTransId="{C8D69C7A-DA9B-4687-AFC3-118822BA4631}" sibTransId="{CB2D3D19-FF3F-4853-A8F8-61E6E7B202DE}"/>
    <dgm:cxn modelId="{F74610F8-DB9E-4BA3-8FF9-9ED14AA69B2E}" srcId="{97300170-CB10-4B26-8B84-5341D04FAD2C}" destId="{5554AD22-51D5-4C40-A55D-EF86BE04B459}" srcOrd="2" destOrd="0" parTransId="{31EA51A8-E5B1-403C-AAE0-58F4C41BDA10}" sibTransId="{B4EFB28C-0A3F-48A6-AEF7-44DC1626F253}"/>
    <dgm:cxn modelId="{9D3131FE-5111-4677-A260-6BAC95EEB251}" srcId="{97300170-CB10-4B26-8B84-5341D04FAD2C}" destId="{3D8E4616-1125-47DA-85C7-FF09D94D1B6E}" srcOrd="3" destOrd="0" parTransId="{0E6DD82A-96D3-425D-A1F2-036EAC3B88B8}" sibTransId="{C6384120-BC15-4BD0-A2BA-C0712969A2F8}"/>
    <dgm:cxn modelId="{BCAB9EF2-862A-4AA3-A3A8-8CCA0DAF24B3}" srcId="{AB691C39-AC7D-4EFE-BDBA-E470261AF60E}" destId="{97300170-CB10-4B26-8B84-5341D04FAD2C}" srcOrd="0" destOrd="0" parTransId="{FFD2A787-AE7B-41D0-8F33-B282D091D459}" sibTransId="{EE01ABBF-DA2D-4281-BB71-C928BE86764F}"/>
    <dgm:cxn modelId="{68BC1AB1-81EF-4E46-85EE-9D969AF9D02C}" srcId="{97300170-CB10-4B26-8B84-5341D04FAD2C}" destId="{FD97642D-EF8F-4F05-B78D-82D8B312A86A}" srcOrd="1" destOrd="0" parTransId="{9952E350-BE89-4EBD-B2A9-E3BFA09FC4E0}" sibTransId="{712C7184-73D0-415F-830E-083386508D34}"/>
    <dgm:cxn modelId="{0D8772AB-C1FA-4FD0-AC56-6F9303B1598F}" type="presOf" srcId="{97300170-CB10-4B26-8B84-5341D04FAD2C}" destId="{D8E3EE01-C742-44F4-81FB-4E3C2AFBA232}" srcOrd="0" destOrd="0" presId="urn:microsoft.com/office/officeart/2005/8/layout/chevron2"/>
    <dgm:cxn modelId="{A94C8C5F-57B2-4259-BBD8-E4FA2A82C94B}" type="presOf" srcId="{EABC2B40-383B-4284-A61A-ED49ACAC3D0B}" destId="{B04E6E27-045F-459D-8700-52468EE11A16}" srcOrd="0" destOrd="1" presId="urn:microsoft.com/office/officeart/2005/8/layout/chevron2"/>
    <dgm:cxn modelId="{8B450483-A024-4677-8E5D-23579532D6D3}" srcId="{B5B2CAF7-7759-4073-8089-6323FF866E61}" destId="{0CE5753E-01CE-4D2E-BECB-A8E904C106B7}" srcOrd="2" destOrd="0" parTransId="{988219E4-1027-46CC-BC02-391D59014BAD}" sibTransId="{2D4A2812-F479-460F-91BE-60E718A783DE}"/>
    <dgm:cxn modelId="{6A337E39-A390-499D-A49E-AE223FA01999}" srcId="{93F66383-3911-49E8-8493-312DF6E78684}" destId="{97793462-33CA-47E9-A142-3EA9348429C0}" srcOrd="1" destOrd="0" parTransId="{086FD267-A7FF-47C2-AE4F-828A4698C5F0}" sibTransId="{20131DD7-442A-4E74-B7C8-D8634A922C63}"/>
    <dgm:cxn modelId="{5932AED9-9E24-4A32-BBD6-11AEE4664A46}" type="presOf" srcId="{5F17E3A2-29FA-48AA-A3C3-8532A2F2C84D}" destId="{130E35A4-5200-467A-A47D-5B2FBCAE0C6F}" srcOrd="0" destOrd="0" presId="urn:microsoft.com/office/officeart/2005/8/layout/chevron2"/>
    <dgm:cxn modelId="{602A3CEA-F688-4DFA-BFB2-2513944D1163}" type="presOf" srcId="{AB691C39-AC7D-4EFE-BDBA-E470261AF60E}" destId="{B1ADFE07-B373-4AC5-853E-385EA36226D5}" srcOrd="0" destOrd="0" presId="urn:microsoft.com/office/officeart/2005/8/layout/chevron2"/>
    <dgm:cxn modelId="{CC955D14-A557-43F0-9CAF-50A9FA8E1077}" srcId="{B5B2CAF7-7759-4073-8089-6323FF866E61}" destId="{D0EDAFD4-8A9E-4755-B173-5AF1A687FD3F}" srcOrd="3" destOrd="0" parTransId="{4BB99957-FC6D-404C-B95D-6A3CD0398E2B}" sibTransId="{963B285A-3E27-4A4A-8C68-F2CAEF17120F}"/>
    <dgm:cxn modelId="{6D8957D6-EF9F-41A0-80ED-9E3D77318A16}" type="presOf" srcId="{0CE5753E-01CE-4D2E-BECB-A8E904C106B7}" destId="{B04E6E27-045F-459D-8700-52468EE11A16}" srcOrd="0" destOrd="2" presId="urn:microsoft.com/office/officeart/2005/8/layout/chevron2"/>
    <dgm:cxn modelId="{16F2C2D9-3071-4764-8228-00CC73B2C164}" srcId="{B5B2CAF7-7759-4073-8089-6323FF866E61}" destId="{EABC2B40-383B-4284-A61A-ED49ACAC3D0B}" srcOrd="1" destOrd="0" parTransId="{BFB97D3E-707A-44CC-BA7D-E1BF05B137D8}" sibTransId="{15C85557-38A7-4B7A-813B-AF669AD904F7}"/>
    <dgm:cxn modelId="{5A39C214-2369-4C63-B2EA-28189E6B8940}" type="presOf" srcId="{FD97642D-EF8F-4F05-B78D-82D8B312A86A}" destId="{130E35A4-5200-467A-A47D-5B2FBCAE0C6F}" srcOrd="0" destOrd="1" presId="urn:microsoft.com/office/officeart/2005/8/layout/chevron2"/>
    <dgm:cxn modelId="{BFCA1B89-853A-4D60-96AD-C92A2859ED78}" type="presOf" srcId="{D38694C8-11DC-4027-85D9-B93FAF5240FF}" destId="{1F106D53-019C-42EB-A4DE-CDABD17AAA6F}" srcOrd="0" destOrd="0" presId="urn:microsoft.com/office/officeart/2005/8/layout/chevron2"/>
    <dgm:cxn modelId="{5F69BF2D-1702-46DB-91A8-257E25B221E1}" srcId="{93F66383-3911-49E8-8493-312DF6E78684}" destId="{27AC2CC3-6F2A-4EAA-A78A-9371DEFF8D0D}" srcOrd="3" destOrd="0" parTransId="{AA61BFC0-7783-4C4C-B127-8AA00361E01B}" sibTransId="{8EEE6E02-BA39-4EC0-865E-D5A8AABC742E}"/>
    <dgm:cxn modelId="{60CF8B0D-406A-4A81-B141-B133C7C088BA}" type="presOf" srcId="{2589FBF9-B618-429D-823B-647A37571495}" destId="{1F106D53-019C-42EB-A4DE-CDABD17AAA6F}" srcOrd="0" destOrd="2" presId="urn:microsoft.com/office/officeart/2005/8/layout/chevron2"/>
    <dgm:cxn modelId="{9E227D06-FAC6-4E8E-96D6-F4574997E63C}" type="presOf" srcId="{20BF24F6-8F88-4D96-B9E7-712D03E64617}" destId="{B04E6E27-045F-459D-8700-52468EE11A16}" srcOrd="0" destOrd="0" presId="urn:microsoft.com/office/officeart/2005/8/layout/chevron2"/>
    <dgm:cxn modelId="{23249080-87DF-4BBA-897D-313D8D2673F0}" srcId="{AB691C39-AC7D-4EFE-BDBA-E470261AF60E}" destId="{B5B2CAF7-7759-4073-8089-6323FF866E61}" srcOrd="1" destOrd="0" parTransId="{06D23FC1-53CC-4FF3-A942-7990F872A8C6}" sibTransId="{CD9F930A-0D2F-4F1F-AE27-F53D654E45C0}"/>
    <dgm:cxn modelId="{4A92C9AD-D194-41A9-A449-6E9AAE3527FC}" type="presOf" srcId="{D0EDAFD4-8A9E-4755-B173-5AF1A687FD3F}" destId="{B04E6E27-045F-459D-8700-52468EE11A16}" srcOrd="0" destOrd="3" presId="urn:microsoft.com/office/officeart/2005/8/layout/chevron2"/>
    <dgm:cxn modelId="{A7C7F283-A7BC-4E69-806F-97F94AF98ECA}" type="presOf" srcId="{97793462-33CA-47E9-A142-3EA9348429C0}" destId="{1F106D53-019C-42EB-A4DE-CDABD17AAA6F}" srcOrd="0" destOrd="1" presId="urn:microsoft.com/office/officeart/2005/8/layout/chevron2"/>
    <dgm:cxn modelId="{67620996-3A3E-45ED-8078-4EDBF3DADCEB}" type="presOf" srcId="{3D8E4616-1125-47DA-85C7-FF09D94D1B6E}" destId="{130E35A4-5200-467A-A47D-5B2FBCAE0C6F}" srcOrd="0" destOrd="3" presId="urn:microsoft.com/office/officeart/2005/8/layout/chevron2"/>
    <dgm:cxn modelId="{5F26D0E2-BC06-4F55-8092-B6A0379402F6}" type="presOf" srcId="{27AC2CC3-6F2A-4EAA-A78A-9371DEFF8D0D}" destId="{1F106D53-019C-42EB-A4DE-CDABD17AAA6F}" srcOrd="0" destOrd="3" presId="urn:microsoft.com/office/officeart/2005/8/layout/chevron2"/>
    <dgm:cxn modelId="{3B62B1E2-8C8F-4A10-9228-115A84306A20}" srcId="{93F66383-3911-49E8-8493-312DF6E78684}" destId="{D38694C8-11DC-4027-85D9-B93FAF5240FF}" srcOrd="0" destOrd="0" parTransId="{314370C2-AB12-40A1-8A5B-FFA661C3FCBF}" sibTransId="{15E302F0-BD08-4613-A9BA-BCF94F34E376}"/>
    <dgm:cxn modelId="{EF27DE7C-22F3-4AC0-9EE4-EB431D97B424}" type="presOf" srcId="{93F66383-3911-49E8-8493-312DF6E78684}" destId="{A6E5ABA5-3059-48D0-99A5-E88346249EA6}" srcOrd="0" destOrd="0" presId="urn:microsoft.com/office/officeart/2005/8/layout/chevron2"/>
    <dgm:cxn modelId="{B7C95E0E-759E-4F53-977E-11F1B164A02C}" srcId="{B5B2CAF7-7759-4073-8089-6323FF866E61}" destId="{20BF24F6-8F88-4D96-B9E7-712D03E64617}" srcOrd="0" destOrd="0" parTransId="{441C5CA8-8F61-454D-A587-1D8D92449200}" sibTransId="{8595F472-45AF-489C-916C-179AB8E0887E}"/>
    <dgm:cxn modelId="{45D801E4-6E71-4C7F-9AD5-F05C70E8F9CB}" srcId="{97300170-CB10-4B26-8B84-5341D04FAD2C}" destId="{5F17E3A2-29FA-48AA-A3C3-8532A2F2C84D}" srcOrd="0" destOrd="0" parTransId="{1BA80D12-C425-4256-B765-86D6A65F72A7}" sibTransId="{EAFC7B44-50EE-4178-9625-A0393B7020BE}"/>
    <dgm:cxn modelId="{D30C55F3-4103-4EFD-8071-97A9D15F9D04}" type="presOf" srcId="{5554AD22-51D5-4C40-A55D-EF86BE04B459}" destId="{130E35A4-5200-467A-A47D-5B2FBCAE0C6F}" srcOrd="0" destOrd="2" presId="urn:microsoft.com/office/officeart/2005/8/layout/chevron2"/>
    <dgm:cxn modelId="{705DB9BB-876F-490D-8407-357BE0F2FDD0}" srcId="{93F66383-3911-49E8-8493-312DF6E78684}" destId="{2589FBF9-B618-429D-823B-647A37571495}" srcOrd="2" destOrd="0" parTransId="{B608C6B9-0592-4DFE-8651-C73D932251D2}" sibTransId="{92AA8224-9E5F-4834-BCE5-F54FA01B7CE3}"/>
    <dgm:cxn modelId="{51369A89-EA41-4867-A107-72D8D0561997}" type="presParOf" srcId="{B1ADFE07-B373-4AC5-853E-385EA36226D5}" destId="{F6C56BB4-2B39-4807-81D3-F67993BA9EC1}" srcOrd="0" destOrd="0" presId="urn:microsoft.com/office/officeart/2005/8/layout/chevron2"/>
    <dgm:cxn modelId="{8759BB2F-16AC-4CAC-B825-F087B5A230FB}" type="presParOf" srcId="{F6C56BB4-2B39-4807-81D3-F67993BA9EC1}" destId="{D8E3EE01-C742-44F4-81FB-4E3C2AFBA232}" srcOrd="0" destOrd="0" presId="urn:microsoft.com/office/officeart/2005/8/layout/chevron2"/>
    <dgm:cxn modelId="{2AB07122-C8C7-4EDD-8ADF-8CE491CEC985}" type="presParOf" srcId="{F6C56BB4-2B39-4807-81D3-F67993BA9EC1}" destId="{130E35A4-5200-467A-A47D-5B2FBCAE0C6F}" srcOrd="1" destOrd="0" presId="urn:microsoft.com/office/officeart/2005/8/layout/chevron2"/>
    <dgm:cxn modelId="{69690F37-DA3C-4CB8-BDD7-24E94D4BFD34}" type="presParOf" srcId="{B1ADFE07-B373-4AC5-853E-385EA36226D5}" destId="{3DE7004D-67B9-41BF-849B-00D28A3DA32E}" srcOrd="1" destOrd="0" presId="urn:microsoft.com/office/officeart/2005/8/layout/chevron2"/>
    <dgm:cxn modelId="{2095A7D7-8807-462E-9046-DCA76AD6130C}" type="presParOf" srcId="{B1ADFE07-B373-4AC5-853E-385EA36226D5}" destId="{AD92F05D-8EF9-4990-8519-81A78E0BCC88}" srcOrd="2" destOrd="0" presId="urn:microsoft.com/office/officeart/2005/8/layout/chevron2"/>
    <dgm:cxn modelId="{9C20AD20-5141-43A9-BA50-FDC67CCC0FB1}" type="presParOf" srcId="{AD92F05D-8EF9-4990-8519-81A78E0BCC88}" destId="{61934B05-B4EB-40BF-8154-D2DB867D8BD4}" srcOrd="0" destOrd="0" presId="urn:microsoft.com/office/officeart/2005/8/layout/chevron2"/>
    <dgm:cxn modelId="{4EB7C07D-2553-4DCB-8B80-9A2DC1103541}" type="presParOf" srcId="{AD92F05D-8EF9-4990-8519-81A78E0BCC88}" destId="{B04E6E27-045F-459D-8700-52468EE11A16}" srcOrd="1" destOrd="0" presId="urn:microsoft.com/office/officeart/2005/8/layout/chevron2"/>
    <dgm:cxn modelId="{405A6BF8-7326-4E65-B9E8-1391DF2EE450}" type="presParOf" srcId="{B1ADFE07-B373-4AC5-853E-385EA36226D5}" destId="{FA60289D-511C-45A8-8634-7345ABD3FA3E}" srcOrd="3" destOrd="0" presId="urn:microsoft.com/office/officeart/2005/8/layout/chevron2"/>
    <dgm:cxn modelId="{A2A9456F-EE03-446B-AF39-1B5BDCC5D13E}" type="presParOf" srcId="{B1ADFE07-B373-4AC5-853E-385EA36226D5}" destId="{797C97FF-0D7B-4892-8953-B6A58E1465D6}" srcOrd="4" destOrd="0" presId="urn:microsoft.com/office/officeart/2005/8/layout/chevron2"/>
    <dgm:cxn modelId="{9DD9C2A4-2C31-4115-ADF0-3D3031FE40D3}" type="presParOf" srcId="{797C97FF-0D7B-4892-8953-B6A58E1465D6}" destId="{A6E5ABA5-3059-48D0-99A5-E88346249EA6}" srcOrd="0" destOrd="0" presId="urn:microsoft.com/office/officeart/2005/8/layout/chevron2"/>
    <dgm:cxn modelId="{41FA82A4-E55A-4397-8B66-6F0706A12614}" type="presParOf" srcId="{797C97FF-0D7B-4892-8953-B6A58E1465D6}" destId="{1F106D53-019C-42EB-A4DE-CDABD17AA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A6AA30-2DF6-4A9D-8165-65198A1142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6AB47-94AA-472B-BB6C-27F07BB4CC9B}">
      <dgm:prSet phldrT="[Текст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rgbClr val="CCFF33"/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l">
            <a:lnSpc>
              <a:spcPct val="80000"/>
            </a:lnSpc>
          </a:pP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усвідомити ступінь власної </a:t>
          </a:r>
          <a:r>
            <a:rPr lang="uk-UA" sz="1400" b="1" dirty="0" err="1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підготовленності</a:t>
          </a: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 реалізації намічених цілей;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A8FDE7-C1B6-4D46-B374-34FF9AF451C4}" type="sibTrans" cxnId="{50E4D9C7-0791-442F-8110-A5BDD5B3A9A1}">
      <dgm:prSet/>
      <dgm:spPr/>
      <dgm:t>
        <a:bodyPr/>
        <a:lstStyle/>
        <a:p>
          <a:endParaRPr lang="ru-RU"/>
        </a:p>
      </dgm:t>
    </dgm:pt>
    <dgm:pt modelId="{3FC6E79F-84E8-419A-82DF-7A22442CC49A}" type="parTrans" cxnId="{50E4D9C7-0791-442F-8110-A5BDD5B3A9A1}">
      <dgm:prSet/>
      <dgm:spPr/>
      <dgm:t>
        <a:bodyPr/>
        <a:lstStyle/>
        <a:p>
          <a:endParaRPr lang="ru-RU"/>
        </a:p>
      </dgm:t>
    </dgm:pt>
    <dgm:pt modelId="{ACE6D1AD-E27C-48F2-8AA3-8E886AFF738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74000">
              <a:srgbClr val="FFFFCC"/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визначити розвиток яких компонентів професійної діяльності потребує найбільшої уваги.</a:t>
          </a:r>
          <a:endParaRPr lang="uk-UA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5D67A6-84BA-43FD-82A8-9A598C23BC50}" type="sibTrans" cxnId="{BB50288A-F506-43DB-862E-B5CCC27A67A9}">
      <dgm:prSet/>
      <dgm:spPr/>
      <dgm:t>
        <a:bodyPr/>
        <a:lstStyle/>
        <a:p>
          <a:endParaRPr lang="ru-RU"/>
        </a:p>
      </dgm:t>
    </dgm:pt>
    <dgm:pt modelId="{7DA5C5C6-A8A7-46EF-BADB-CF13B5BE3018}" type="parTrans" cxnId="{BB50288A-F506-43DB-862E-B5CCC27A67A9}">
      <dgm:prSet/>
      <dgm:spPr/>
      <dgm:t>
        <a:bodyPr/>
        <a:lstStyle/>
        <a:p>
          <a:endParaRPr lang="ru-RU"/>
        </a:p>
      </dgm:t>
    </dgm:pt>
    <dgm:pt modelId="{D36B49A1-C750-4F09-892D-0B0481F4A587}">
      <dgm:prSet phldrT="[Текст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rgbClr val="CCFF33"/>
            </a:gs>
          </a:gsLst>
        </a:gradFill>
      </dgm:spPr>
      <dgm:t>
        <a:bodyPr/>
        <a:lstStyle/>
        <a:p>
          <a:pPr algn="l"/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виявити здатність до вибору власної позиції;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BDCB0F-5C02-4F7F-A258-4FAA735C60DF}" type="sibTrans" cxnId="{F478EA04-7929-45B7-9D71-71ED0E90BD3C}">
      <dgm:prSet/>
      <dgm:spPr/>
      <dgm:t>
        <a:bodyPr/>
        <a:lstStyle/>
        <a:p>
          <a:endParaRPr lang="ru-RU"/>
        </a:p>
      </dgm:t>
    </dgm:pt>
    <dgm:pt modelId="{E76E0AE5-45F2-44F0-9254-7B69ED06F3CB}" type="parTrans" cxnId="{F478EA04-7929-45B7-9D71-71ED0E90BD3C}">
      <dgm:prSet/>
      <dgm:spPr/>
      <dgm:t>
        <a:bodyPr/>
        <a:lstStyle/>
        <a:p>
          <a:endParaRPr lang="ru-RU"/>
        </a:p>
      </dgm:t>
    </dgm:pt>
    <dgm:pt modelId="{D0B9B681-12CA-491D-8AEC-A8D386276218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rgbClr val="FFFFCC"/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самостійно здійснити вибір змісту та стратегії власного навчання;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78F286-9D48-46A8-BCFC-E62E669BC099}" type="sibTrans" cxnId="{1357C371-9F37-443F-A0BD-C357012D2EE4}">
      <dgm:prSet/>
      <dgm:spPr/>
      <dgm:t>
        <a:bodyPr/>
        <a:lstStyle/>
        <a:p>
          <a:endParaRPr lang="ru-RU"/>
        </a:p>
      </dgm:t>
    </dgm:pt>
    <dgm:pt modelId="{9BF80220-CA97-4F61-A4BD-D08A8AC46796}" type="parTrans" cxnId="{1357C371-9F37-443F-A0BD-C357012D2EE4}">
      <dgm:prSet/>
      <dgm:spPr/>
      <dgm:t>
        <a:bodyPr/>
        <a:lstStyle/>
        <a:p>
          <a:endParaRPr lang="ru-RU"/>
        </a:p>
      </dgm:t>
    </dgm:pt>
    <dgm:pt modelId="{E41144B1-307C-4DD5-9D3D-489F2E546477}" type="pres">
      <dgm:prSet presAssocID="{D8A6AA30-2DF6-4A9D-8165-65198A114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02A413-F35D-4444-A93C-A96111FCFC59}" type="pres">
      <dgm:prSet presAssocID="{D8A6AA30-2DF6-4A9D-8165-65198A114290}" presName="Name1" presStyleCnt="0"/>
      <dgm:spPr/>
      <dgm:t>
        <a:bodyPr/>
        <a:lstStyle/>
        <a:p>
          <a:endParaRPr lang="uk-UA"/>
        </a:p>
      </dgm:t>
    </dgm:pt>
    <dgm:pt modelId="{237CCBE0-3221-4717-8AB7-E2C9E2214D31}" type="pres">
      <dgm:prSet presAssocID="{D8A6AA30-2DF6-4A9D-8165-65198A114290}" presName="cycle" presStyleCnt="0"/>
      <dgm:spPr/>
      <dgm:t>
        <a:bodyPr/>
        <a:lstStyle/>
        <a:p>
          <a:endParaRPr lang="uk-UA"/>
        </a:p>
      </dgm:t>
    </dgm:pt>
    <dgm:pt modelId="{6A8167DE-1910-4814-BEC5-531991E07CBE}" type="pres">
      <dgm:prSet presAssocID="{D8A6AA30-2DF6-4A9D-8165-65198A114290}" presName="srcNode" presStyleLbl="node1" presStyleIdx="0" presStyleCnt="4"/>
      <dgm:spPr/>
      <dgm:t>
        <a:bodyPr/>
        <a:lstStyle/>
        <a:p>
          <a:endParaRPr lang="uk-UA"/>
        </a:p>
      </dgm:t>
    </dgm:pt>
    <dgm:pt modelId="{59490CD5-648E-481D-A805-F8224258E5A6}" type="pres">
      <dgm:prSet presAssocID="{D8A6AA30-2DF6-4A9D-8165-65198A114290}" presName="conn" presStyleLbl="parChTrans1D2" presStyleIdx="0" presStyleCnt="1" custLinFactNeighborX="-1663" custLinFactNeighborY="721"/>
      <dgm:spPr/>
      <dgm:t>
        <a:bodyPr/>
        <a:lstStyle/>
        <a:p>
          <a:endParaRPr lang="ru-RU"/>
        </a:p>
      </dgm:t>
    </dgm:pt>
    <dgm:pt modelId="{98E380E6-05FF-419B-87B7-D2B4CEACBB6C}" type="pres">
      <dgm:prSet presAssocID="{D8A6AA30-2DF6-4A9D-8165-65198A114290}" presName="extraNode" presStyleLbl="node1" presStyleIdx="0" presStyleCnt="4"/>
      <dgm:spPr/>
      <dgm:t>
        <a:bodyPr/>
        <a:lstStyle/>
        <a:p>
          <a:endParaRPr lang="uk-UA"/>
        </a:p>
      </dgm:t>
    </dgm:pt>
    <dgm:pt modelId="{E2BC9E6F-4E30-488D-81BE-AE7E2018A5C2}" type="pres">
      <dgm:prSet presAssocID="{D8A6AA30-2DF6-4A9D-8165-65198A114290}" presName="dstNode" presStyleLbl="node1" presStyleIdx="0" presStyleCnt="4"/>
      <dgm:spPr/>
      <dgm:t>
        <a:bodyPr/>
        <a:lstStyle/>
        <a:p>
          <a:endParaRPr lang="uk-UA"/>
        </a:p>
      </dgm:t>
    </dgm:pt>
    <dgm:pt modelId="{501F8482-D69B-4DF3-B158-A588413F3A4B}" type="pres">
      <dgm:prSet presAssocID="{5646AB47-94AA-472B-BB6C-27F07BB4CC9B}" presName="text_1" presStyleLbl="node1" presStyleIdx="0" presStyleCnt="4" custScaleX="97493" custLinFactNeighborX="1559" custLinFactNeighborY="-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39F6-3BAF-4331-B970-AA6316F4B93C}" type="pres">
      <dgm:prSet presAssocID="{5646AB47-94AA-472B-BB6C-27F07BB4CC9B}" presName="accent_1" presStyleCnt="0"/>
      <dgm:spPr/>
      <dgm:t>
        <a:bodyPr/>
        <a:lstStyle/>
        <a:p>
          <a:endParaRPr lang="uk-UA"/>
        </a:p>
      </dgm:t>
    </dgm:pt>
    <dgm:pt modelId="{44F439CF-83DF-4921-AA34-5280490D5E2E}" type="pres">
      <dgm:prSet presAssocID="{5646AB47-94AA-472B-BB6C-27F07BB4CC9B}" presName="accentRepeatNode" presStyleLbl="solidFgAcc1" presStyleIdx="0" presStyleCnt="4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9E87CEA4-60F6-4713-AF23-DC6D43E6E1FF}" type="pres">
      <dgm:prSet presAssocID="{D0B9B681-12CA-491D-8AEC-A8D38627621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291E3-9244-466D-9C0D-5C02656FC646}" type="pres">
      <dgm:prSet presAssocID="{D0B9B681-12CA-491D-8AEC-A8D386276218}" presName="accent_2" presStyleCnt="0"/>
      <dgm:spPr/>
    </dgm:pt>
    <dgm:pt modelId="{26D8006C-D9E1-4785-8081-8D7303625641}" type="pres">
      <dgm:prSet presAssocID="{D0B9B681-12CA-491D-8AEC-A8D386276218}" presName="accentRepeatNode" presStyleLbl="solidFgAcc1" presStyleIdx="1" presStyleCnt="4"/>
      <dgm:spPr>
        <a:solidFill>
          <a:srgbClr val="66418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F994271-739D-4DE7-B284-E8686042073A}" type="pres">
      <dgm:prSet presAssocID="{D36B49A1-C750-4F09-892D-0B0481F4A58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877B27-F67E-4952-AB16-641C8A12AF8D}" type="pres">
      <dgm:prSet presAssocID="{D36B49A1-C750-4F09-892D-0B0481F4A587}" presName="accent_3" presStyleCnt="0"/>
      <dgm:spPr/>
    </dgm:pt>
    <dgm:pt modelId="{2EE90556-F6BE-4C7C-B9D9-9A084EA0E889}" type="pres">
      <dgm:prSet presAssocID="{D36B49A1-C750-4F09-892D-0B0481F4A587}" presName="accentRepeatNode" presStyleLbl="solidFgAcc1" presStyleIdx="2" presStyleCnt="4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4184EA7-302B-4D98-BC14-6114EE8CCFD9}" type="pres">
      <dgm:prSet presAssocID="{ACE6D1AD-E27C-48F2-8AA3-8E886AFF73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25C3B8-83BD-4A7F-817D-4A7F3DFC4922}" type="pres">
      <dgm:prSet presAssocID="{ACE6D1AD-E27C-48F2-8AA3-8E886AFF738E}" presName="accent_4" presStyleCnt="0"/>
      <dgm:spPr/>
    </dgm:pt>
    <dgm:pt modelId="{34EC359E-D0D3-4B2B-B737-B942A76D46F9}" type="pres">
      <dgm:prSet presAssocID="{ACE6D1AD-E27C-48F2-8AA3-8E886AFF738E}" presName="accentRepeatNode" presStyleLbl="solidFgAcc1" presStyleIdx="3" presStyleCnt="4"/>
      <dgm:spPr>
        <a:solidFill>
          <a:srgbClr val="66418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</dgm:ptLst>
  <dgm:cxnLst>
    <dgm:cxn modelId="{BB50288A-F506-43DB-862E-B5CCC27A67A9}" srcId="{D8A6AA30-2DF6-4A9D-8165-65198A114290}" destId="{ACE6D1AD-E27C-48F2-8AA3-8E886AFF738E}" srcOrd="3" destOrd="0" parTransId="{7DA5C5C6-A8A7-46EF-BADB-CF13B5BE3018}" sibTransId="{135D67A6-84BA-43FD-82A8-9A598C23BC50}"/>
    <dgm:cxn modelId="{60104A4F-EAEB-463E-B8AB-C31385D6B340}" type="presOf" srcId="{D8A6AA30-2DF6-4A9D-8165-65198A114290}" destId="{E41144B1-307C-4DD5-9D3D-489F2E546477}" srcOrd="0" destOrd="0" presId="urn:microsoft.com/office/officeart/2008/layout/VerticalCurvedList"/>
    <dgm:cxn modelId="{20F8BA47-A94B-4799-A624-6FFB74193D64}" type="presOf" srcId="{D0B9B681-12CA-491D-8AEC-A8D386276218}" destId="{9E87CEA4-60F6-4713-AF23-DC6D43E6E1FF}" srcOrd="0" destOrd="0" presId="urn:microsoft.com/office/officeart/2008/layout/VerticalCurvedList"/>
    <dgm:cxn modelId="{1357C371-9F37-443F-A0BD-C357012D2EE4}" srcId="{D8A6AA30-2DF6-4A9D-8165-65198A114290}" destId="{D0B9B681-12CA-491D-8AEC-A8D386276218}" srcOrd="1" destOrd="0" parTransId="{9BF80220-CA97-4F61-A4BD-D08A8AC46796}" sibTransId="{4778F286-9D48-46A8-BCFC-E62E669BC099}"/>
    <dgm:cxn modelId="{A9F672D8-BC65-4461-A6DA-556B2E1609C5}" type="presOf" srcId="{5646AB47-94AA-472B-BB6C-27F07BB4CC9B}" destId="{501F8482-D69B-4DF3-B158-A588413F3A4B}" srcOrd="0" destOrd="0" presId="urn:microsoft.com/office/officeart/2008/layout/VerticalCurvedList"/>
    <dgm:cxn modelId="{676F1104-3A0A-4245-BD52-18BF150074FA}" type="presOf" srcId="{ACE6D1AD-E27C-48F2-8AA3-8E886AFF738E}" destId="{D4184EA7-302B-4D98-BC14-6114EE8CCFD9}" srcOrd="0" destOrd="0" presId="urn:microsoft.com/office/officeart/2008/layout/VerticalCurvedList"/>
    <dgm:cxn modelId="{45F2B060-0A20-4D09-8D20-6E9EC028885B}" type="presOf" srcId="{D36B49A1-C750-4F09-892D-0B0481F4A587}" destId="{DF994271-739D-4DE7-B284-E8686042073A}" srcOrd="0" destOrd="0" presId="urn:microsoft.com/office/officeart/2008/layout/VerticalCurvedList"/>
    <dgm:cxn modelId="{6640014F-01CF-45C1-9A7D-DA4438B122E7}" type="presOf" srcId="{4CA8FDE7-C1B6-4D46-B374-34FF9AF451C4}" destId="{59490CD5-648E-481D-A805-F8224258E5A6}" srcOrd="0" destOrd="0" presId="urn:microsoft.com/office/officeart/2008/layout/VerticalCurvedList"/>
    <dgm:cxn modelId="{50E4D9C7-0791-442F-8110-A5BDD5B3A9A1}" srcId="{D8A6AA30-2DF6-4A9D-8165-65198A114290}" destId="{5646AB47-94AA-472B-BB6C-27F07BB4CC9B}" srcOrd="0" destOrd="0" parTransId="{3FC6E79F-84E8-419A-82DF-7A22442CC49A}" sibTransId="{4CA8FDE7-C1B6-4D46-B374-34FF9AF451C4}"/>
    <dgm:cxn modelId="{F478EA04-7929-45B7-9D71-71ED0E90BD3C}" srcId="{D8A6AA30-2DF6-4A9D-8165-65198A114290}" destId="{D36B49A1-C750-4F09-892D-0B0481F4A587}" srcOrd="2" destOrd="0" parTransId="{E76E0AE5-45F2-44F0-9254-7B69ED06F3CB}" sibTransId="{90BDCB0F-5C02-4F7F-A258-4FAA735C60DF}"/>
    <dgm:cxn modelId="{6188B2FC-90A4-47B3-A340-A099A907B38A}" type="presParOf" srcId="{E41144B1-307C-4DD5-9D3D-489F2E546477}" destId="{CA02A413-F35D-4444-A93C-A96111FCFC59}" srcOrd="0" destOrd="0" presId="urn:microsoft.com/office/officeart/2008/layout/VerticalCurvedList"/>
    <dgm:cxn modelId="{271A16B7-CF3A-431A-B551-FD566BD4D690}" type="presParOf" srcId="{CA02A413-F35D-4444-A93C-A96111FCFC59}" destId="{237CCBE0-3221-4717-8AB7-E2C9E2214D31}" srcOrd="0" destOrd="0" presId="urn:microsoft.com/office/officeart/2008/layout/VerticalCurvedList"/>
    <dgm:cxn modelId="{A6501712-2875-472C-A6F7-94CFCE895E75}" type="presParOf" srcId="{237CCBE0-3221-4717-8AB7-E2C9E2214D31}" destId="{6A8167DE-1910-4814-BEC5-531991E07CBE}" srcOrd="0" destOrd="0" presId="urn:microsoft.com/office/officeart/2008/layout/VerticalCurvedList"/>
    <dgm:cxn modelId="{50870875-88AE-4C30-947E-C56ADBFA6017}" type="presParOf" srcId="{237CCBE0-3221-4717-8AB7-E2C9E2214D31}" destId="{59490CD5-648E-481D-A805-F8224258E5A6}" srcOrd="1" destOrd="0" presId="urn:microsoft.com/office/officeart/2008/layout/VerticalCurvedList"/>
    <dgm:cxn modelId="{827F5C04-B4DE-4506-85A2-525E95DD7213}" type="presParOf" srcId="{237CCBE0-3221-4717-8AB7-E2C9E2214D31}" destId="{98E380E6-05FF-419B-87B7-D2B4CEACBB6C}" srcOrd="2" destOrd="0" presId="urn:microsoft.com/office/officeart/2008/layout/VerticalCurvedList"/>
    <dgm:cxn modelId="{52061567-F4E8-471F-B98D-CAB4906BE982}" type="presParOf" srcId="{237CCBE0-3221-4717-8AB7-E2C9E2214D31}" destId="{E2BC9E6F-4E30-488D-81BE-AE7E2018A5C2}" srcOrd="3" destOrd="0" presId="urn:microsoft.com/office/officeart/2008/layout/VerticalCurvedList"/>
    <dgm:cxn modelId="{79C0E7B7-0BFB-44F5-857B-665E7249E8CA}" type="presParOf" srcId="{CA02A413-F35D-4444-A93C-A96111FCFC59}" destId="{501F8482-D69B-4DF3-B158-A588413F3A4B}" srcOrd="1" destOrd="0" presId="urn:microsoft.com/office/officeart/2008/layout/VerticalCurvedList"/>
    <dgm:cxn modelId="{2A6F7802-425E-41D1-AF7B-477C3F8F0B06}" type="presParOf" srcId="{CA02A413-F35D-4444-A93C-A96111FCFC59}" destId="{021C39F6-3BAF-4331-B970-AA6316F4B93C}" srcOrd="2" destOrd="0" presId="urn:microsoft.com/office/officeart/2008/layout/VerticalCurvedList"/>
    <dgm:cxn modelId="{CF1FC3F7-F97A-4D3E-9551-8365249AEECC}" type="presParOf" srcId="{021C39F6-3BAF-4331-B970-AA6316F4B93C}" destId="{44F439CF-83DF-4921-AA34-5280490D5E2E}" srcOrd="0" destOrd="0" presId="urn:microsoft.com/office/officeart/2008/layout/VerticalCurvedList"/>
    <dgm:cxn modelId="{9CF7F488-5C47-4F20-B9AB-0A65EB8EBD1E}" type="presParOf" srcId="{CA02A413-F35D-4444-A93C-A96111FCFC59}" destId="{9E87CEA4-60F6-4713-AF23-DC6D43E6E1FF}" srcOrd="3" destOrd="0" presId="urn:microsoft.com/office/officeart/2008/layout/VerticalCurvedList"/>
    <dgm:cxn modelId="{3CE0619C-0AB8-426D-B305-682BF7305F21}" type="presParOf" srcId="{CA02A413-F35D-4444-A93C-A96111FCFC59}" destId="{FF5291E3-9244-466D-9C0D-5C02656FC646}" srcOrd="4" destOrd="0" presId="urn:microsoft.com/office/officeart/2008/layout/VerticalCurvedList"/>
    <dgm:cxn modelId="{566EC2D1-9C41-4F24-AB5C-58AD6D9681E1}" type="presParOf" srcId="{FF5291E3-9244-466D-9C0D-5C02656FC646}" destId="{26D8006C-D9E1-4785-8081-8D7303625641}" srcOrd="0" destOrd="0" presId="urn:microsoft.com/office/officeart/2008/layout/VerticalCurvedList"/>
    <dgm:cxn modelId="{33433861-A871-4DCE-9D41-6DE99B883625}" type="presParOf" srcId="{CA02A413-F35D-4444-A93C-A96111FCFC59}" destId="{DF994271-739D-4DE7-B284-E8686042073A}" srcOrd="5" destOrd="0" presId="urn:microsoft.com/office/officeart/2008/layout/VerticalCurvedList"/>
    <dgm:cxn modelId="{AC5B016E-D4A2-4FD8-883A-90094D9EF47B}" type="presParOf" srcId="{CA02A413-F35D-4444-A93C-A96111FCFC59}" destId="{24877B27-F67E-4952-AB16-641C8A12AF8D}" srcOrd="6" destOrd="0" presId="urn:microsoft.com/office/officeart/2008/layout/VerticalCurvedList"/>
    <dgm:cxn modelId="{4F59D0B4-5F65-48E6-9B16-726D16F94F61}" type="presParOf" srcId="{24877B27-F67E-4952-AB16-641C8A12AF8D}" destId="{2EE90556-F6BE-4C7C-B9D9-9A084EA0E889}" srcOrd="0" destOrd="0" presId="urn:microsoft.com/office/officeart/2008/layout/VerticalCurvedList"/>
    <dgm:cxn modelId="{4D22DA9B-34D3-42A0-80F5-A9323F4DDA3F}" type="presParOf" srcId="{CA02A413-F35D-4444-A93C-A96111FCFC59}" destId="{D4184EA7-302B-4D98-BC14-6114EE8CCFD9}" srcOrd="7" destOrd="0" presId="urn:microsoft.com/office/officeart/2008/layout/VerticalCurvedList"/>
    <dgm:cxn modelId="{908549F9-2FF6-423F-876D-764C25C0785A}" type="presParOf" srcId="{CA02A413-F35D-4444-A93C-A96111FCFC59}" destId="{5725C3B8-83BD-4A7F-817D-4A7F3DFC4922}" srcOrd="8" destOrd="0" presId="urn:microsoft.com/office/officeart/2008/layout/VerticalCurvedList"/>
    <dgm:cxn modelId="{FB457904-833C-4EB4-AA30-57C343316FAC}" type="presParOf" srcId="{5725C3B8-83BD-4A7F-817D-4A7F3DFC4922}" destId="{34EC359E-D0D3-4B2B-B737-B942A76D46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376BEE-2A58-4DA5-8B48-A6D6715AA6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2A0DDD-CD52-4C48-AAE9-A99EFE076E4E}">
      <dgm:prSet phldrT="[Текст]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FC3338-4409-49A3-885B-D934D3ECA341}" type="parTrans" cxnId="{009CFA9A-FA7A-4338-A1A8-2AE7A0C0A283}">
      <dgm:prSet/>
      <dgm:spPr/>
      <dgm:t>
        <a:bodyPr/>
        <a:lstStyle/>
        <a:p>
          <a:endParaRPr lang="uk-UA"/>
        </a:p>
      </dgm:t>
    </dgm:pt>
    <dgm:pt modelId="{B00C6365-F069-4FB6-9E6D-2B4F18B439C1}" type="sibTrans" cxnId="{009CFA9A-FA7A-4338-A1A8-2AE7A0C0A283}">
      <dgm:prSet/>
      <dgm:spPr/>
      <dgm:t>
        <a:bodyPr/>
        <a:lstStyle/>
        <a:p>
          <a:endParaRPr lang="uk-UA"/>
        </a:p>
      </dgm:t>
    </dgm:pt>
    <dgm:pt modelId="{FD9FB66B-921B-4837-AE7E-CFA597A77449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змісту з урахуванням власних потреб;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CC49130-CF7A-4A9B-A7C2-302CA69DEDAC}" type="parTrans" cxnId="{B8DEACC7-598F-45A9-9F39-728AA9AA25B0}">
      <dgm:prSet/>
      <dgm:spPr/>
      <dgm:t>
        <a:bodyPr/>
        <a:lstStyle/>
        <a:p>
          <a:endParaRPr lang="uk-UA"/>
        </a:p>
      </dgm:t>
    </dgm:pt>
    <dgm:pt modelId="{363E68AC-5B64-4753-A1B7-AF15DB98191D}" type="sibTrans" cxnId="{B8DEACC7-598F-45A9-9F39-728AA9AA25B0}">
      <dgm:prSet/>
      <dgm:spPr/>
      <dgm:t>
        <a:bodyPr/>
        <a:lstStyle/>
        <a:p>
          <a:endParaRPr lang="uk-UA"/>
        </a:p>
      </dgm:t>
    </dgm:pt>
    <dgm:pt modelId="{AB519058-FDD2-4DE7-9963-54098111ABE8}">
      <dgm:prSet phldrT="[Текст]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679209-94CD-4D9E-A6E0-450883EDC405}" type="parTrans" cxnId="{6808134C-DAAA-4D7E-BF54-C54967537DFF}">
      <dgm:prSet/>
      <dgm:spPr/>
      <dgm:t>
        <a:bodyPr/>
        <a:lstStyle/>
        <a:p>
          <a:endParaRPr lang="uk-UA"/>
        </a:p>
      </dgm:t>
    </dgm:pt>
    <dgm:pt modelId="{417A82FC-E509-49AE-AE9F-E9E78E4B61DD}" type="sibTrans" cxnId="{6808134C-DAAA-4D7E-BF54-C54967537DFF}">
      <dgm:prSet/>
      <dgm:spPr/>
      <dgm:t>
        <a:bodyPr/>
        <a:lstStyle/>
        <a:p>
          <a:endParaRPr lang="uk-UA"/>
        </a:p>
      </dgm:t>
    </dgm:pt>
    <dgm:pt modelId="{926DEEE1-46CF-4117-B745-D94AB349002B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постановка власних цілей у вивченні конкретної теми;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1109EA-9A1A-4BE7-83E5-469AA798E15D}" type="parTrans" cxnId="{4C9F8FDB-B3E1-44A0-BF8F-C39562D44F5C}">
      <dgm:prSet/>
      <dgm:spPr/>
      <dgm:t>
        <a:bodyPr/>
        <a:lstStyle/>
        <a:p>
          <a:endParaRPr lang="uk-UA"/>
        </a:p>
      </dgm:t>
    </dgm:pt>
    <dgm:pt modelId="{D123CC09-3930-470F-905C-D9343035C2FC}" type="sibTrans" cxnId="{4C9F8FDB-B3E1-44A0-BF8F-C39562D44F5C}">
      <dgm:prSet/>
      <dgm:spPr/>
      <dgm:t>
        <a:bodyPr/>
        <a:lstStyle/>
        <a:p>
          <a:endParaRPr lang="uk-UA"/>
        </a:p>
      </dgm:t>
    </dgm:pt>
    <dgm:pt modelId="{D020ED37-C83D-4F1F-B8A8-0BB1CCFDE366}">
      <dgm:prSet phldrT="[Текст]"/>
      <dgm:spPr>
        <a:solidFill>
          <a:srgbClr val="CCFF3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144C72-C20E-4EAD-B1C4-66C2F37EBD33}" type="parTrans" cxnId="{F6BC001E-5CFC-4800-B21C-A0A7C32B52B3}">
      <dgm:prSet/>
      <dgm:spPr/>
      <dgm:t>
        <a:bodyPr/>
        <a:lstStyle/>
        <a:p>
          <a:endParaRPr lang="uk-UA"/>
        </a:p>
      </dgm:t>
    </dgm:pt>
    <dgm:pt modelId="{A1C5AE6C-79FB-4FDD-B900-3F8C50F9ED23}" type="sibTrans" cxnId="{F6BC001E-5CFC-4800-B21C-A0A7C32B52B3}">
      <dgm:prSet/>
      <dgm:spPr/>
      <dgm:t>
        <a:bodyPr/>
        <a:lstStyle/>
        <a:p>
          <a:endParaRPr lang="uk-UA"/>
        </a:p>
      </dgm:t>
    </dgm:pt>
    <dgm:pt modelId="{C538FB1C-9550-43E8-84DB-4C8607DE749E}">
      <dgm:prSet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7E8F41-694D-4735-889D-F9E3B5E4F04C}" type="parTrans" cxnId="{9337300A-6F25-4476-A8A3-030B5EE4FCA1}">
      <dgm:prSet/>
      <dgm:spPr/>
      <dgm:t>
        <a:bodyPr/>
        <a:lstStyle/>
        <a:p>
          <a:endParaRPr lang="uk-UA"/>
        </a:p>
      </dgm:t>
    </dgm:pt>
    <dgm:pt modelId="{EE39B74E-73B0-4AB4-82D5-88BC840BD45C}" type="sibTrans" cxnId="{9337300A-6F25-4476-A8A3-030B5EE4FCA1}">
      <dgm:prSet/>
      <dgm:spPr/>
      <dgm:t>
        <a:bodyPr/>
        <a:lstStyle/>
        <a:p>
          <a:endParaRPr lang="uk-UA"/>
        </a:p>
      </dgm:t>
    </dgm:pt>
    <dgm:pt modelId="{16B43A0E-2A46-4227-BA34-9E65541A6A82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рефлексивне усвідомлення отриманих результатів;</a:t>
          </a:r>
          <a:endParaRPr lang="uk-UA" sz="1700" dirty="0"/>
        </a:p>
      </dgm:t>
    </dgm:pt>
    <dgm:pt modelId="{34182A0C-33FE-43F7-A8D3-486A2952BA8C}" type="parTrans" cxnId="{A855EC42-549D-4782-8C23-8F7569B54213}">
      <dgm:prSet/>
      <dgm:spPr/>
      <dgm:t>
        <a:bodyPr/>
        <a:lstStyle/>
        <a:p>
          <a:endParaRPr lang="uk-UA"/>
        </a:p>
      </dgm:t>
    </dgm:pt>
    <dgm:pt modelId="{DD787B2D-3869-4D93-8897-70EBC68FD233}" type="sibTrans" cxnId="{A855EC42-549D-4782-8C23-8F7569B54213}">
      <dgm:prSet/>
      <dgm:spPr/>
      <dgm:t>
        <a:bodyPr/>
        <a:lstStyle/>
        <a:p>
          <a:endParaRPr lang="uk-UA"/>
        </a:p>
      </dgm:t>
    </dgm:pt>
    <dgm:pt modelId="{8BE540A6-5F18-4C4E-80C0-FAA4F2833552}">
      <dgm:prSet/>
      <dgm:spPr>
        <a:solidFill>
          <a:srgbClr val="CCFF3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012C07-292B-40C0-AC2C-74F86BB350D8}" type="parTrans" cxnId="{B90FA7B9-90EF-40C4-9EE3-7541152DAB1C}">
      <dgm:prSet/>
      <dgm:spPr/>
      <dgm:t>
        <a:bodyPr/>
        <a:lstStyle/>
        <a:p>
          <a:endParaRPr lang="uk-UA"/>
        </a:p>
      </dgm:t>
    </dgm:pt>
    <dgm:pt modelId="{BE77A817-0B85-4F09-BBF0-E992676158B0}" type="sibTrans" cxnId="{B90FA7B9-90EF-40C4-9EE3-7541152DAB1C}">
      <dgm:prSet/>
      <dgm:spPr/>
      <dgm:t>
        <a:bodyPr/>
        <a:lstStyle/>
        <a:p>
          <a:endParaRPr lang="uk-UA"/>
        </a:p>
      </dgm:t>
    </dgm:pt>
    <dgm:pt modelId="{F097D3BA-3861-40C0-94FE-168EA6A650AD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отримання та корегування результатів своєї професійної діяльності.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DD64F5-249E-44B8-9EB0-C5D5092A8B62}" type="parTrans" cxnId="{962687C1-F136-4E7A-81B9-FB748F7E1AF6}">
      <dgm:prSet/>
      <dgm:spPr/>
      <dgm:t>
        <a:bodyPr/>
        <a:lstStyle/>
        <a:p>
          <a:endParaRPr lang="uk-UA"/>
        </a:p>
      </dgm:t>
    </dgm:pt>
    <dgm:pt modelId="{754EEDFB-B6F6-4392-ACFC-70F386FA96D4}" type="sibTrans" cxnId="{962687C1-F136-4E7A-81B9-FB748F7E1AF6}">
      <dgm:prSet/>
      <dgm:spPr/>
      <dgm:t>
        <a:bodyPr/>
        <a:lstStyle/>
        <a:p>
          <a:endParaRPr lang="uk-UA"/>
        </a:p>
      </dgm:t>
    </dgm:pt>
    <dgm:pt modelId="{DC122635-8847-40EF-B0DC-B933D25FCA61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вибір оптимальної форми, темпу навчання, що відповідають його індивідуальним особливостям;</a:t>
          </a:r>
          <a:endParaRPr lang="uk-UA" sz="2000" b="1" dirty="0">
            <a:solidFill>
              <a:srgbClr val="006600"/>
            </a:solidFill>
            <a:latin typeface="Verdana" pitchFamily="34" charset="0"/>
          </a:endParaRPr>
        </a:p>
      </dgm:t>
    </dgm:pt>
    <dgm:pt modelId="{DDD9716D-B030-4BF5-B6E5-6731EE444E0A}" type="sibTrans" cxnId="{25136006-654F-44DF-87C9-28819F8F21CB}">
      <dgm:prSet/>
      <dgm:spPr/>
      <dgm:t>
        <a:bodyPr/>
        <a:lstStyle/>
        <a:p>
          <a:endParaRPr lang="uk-UA"/>
        </a:p>
      </dgm:t>
    </dgm:pt>
    <dgm:pt modelId="{717E4A8E-71FA-4A4F-83E0-072F5D92B3D6}" type="parTrans" cxnId="{25136006-654F-44DF-87C9-28819F8F21CB}">
      <dgm:prSet/>
      <dgm:spPr/>
      <dgm:t>
        <a:bodyPr/>
        <a:lstStyle/>
        <a:p>
          <a:endParaRPr lang="uk-UA"/>
        </a:p>
      </dgm:t>
    </dgm:pt>
    <dgm:pt modelId="{5062FDD9-47C0-48E5-BBA1-ADC13D69A0F7}" type="pres">
      <dgm:prSet presAssocID="{5B376BEE-2A58-4DA5-8B48-A6D6715AA6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5AD046-864F-4D7F-9118-7E1D61AC45DF}" type="pres">
      <dgm:prSet presAssocID="{9D2A0DDD-CD52-4C48-AAE9-A99EFE076E4E}" presName="composite" presStyleCnt="0"/>
      <dgm:spPr/>
    </dgm:pt>
    <dgm:pt modelId="{4C128059-BDEF-4985-AA54-B9DFCC2A718D}" type="pres">
      <dgm:prSet presAssocID="{9D2A0DDD-CD52-4C48-AAE9-A99EFE076E4E}" presName="parentText" presStyleLbl="alignNode1" presStyleIdx="0" presStyleCnt="5" custLinFactNeighborX="-1039" custLinFactNeighborY="66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AE7859-474B-40BC-8A38-892F53B000CE}" type="pres">
      <dgm:prSet presAssocID="{9D2A0DDD-CD52-4C48-AAE9-A99EFE076E4E}" presName="descendantText" presStyleLbl="alignAcc1" presStyleIdx="0" presStyleCnt="5" custScaleY="1002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B05C95-E3A7-4825-ACAE-DF801B566FEE}" type="pres">
      <dgm:prSet presAssocID="{B00C6365-F069-4FB6-9E6D-2B4F18B439C1}" presName="sp" presStyleCnt="0"/>
      <dgm:spPr/>
    </dgm:pt>
    <dgm:pt modelId="{4FFF8BC0-D7BC-4D2B-A259-A54371ACF12D}" type="pres">
      <dgm:prSet presAssocID="{AB519058-FDD2-4DE7-9963-54098111ABE8}" presName="composite" presStyleCnt="0"/>
      <dgm:spPr/>
    </dgm:pt>
    <dgm:pt modelId="{1B30FF16-0988-4B72-8A60-78D76448A5B7}" type="pres">
      <dgm:prSet presAssocID="{AB519058-FDD2-4DE7-9963-54098111ABE8}" presName="parentText" presStyleLbl="alignNode1" presStyleIdx="1" presStyleCnt="5" custLinFactNeighborX="-10077" custLinFactNeighborY="-95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E9296-B27C-4568-B470-6EB4CEDA0D80}" type="pres">
      <dgm:prSet presAssocID="{AB519058-FDD2-4DE7-9963-54098111ABE8}" presName="descendantText" presStyleLbl="alignAcc1" presStyleIdx="1" presStyleCnt="5" custScaleY="134739" custLinFactNeighborX="317" custLinFactNeighborY="-189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B02E29-3136-4FCE-8FE7-544937AA2F19}" type="pres">
      <dgm:prSet presAssocID="{417A82FC-E509-49AE-AE9F-E9E78E4B61DD}" presName="sp" presStyleCnt="0"/>
      <dgm:spPr/>
    </dgm:pt>
    <dgm:pt modelId="{091B6A59-A388-4662-BF04-E4DF85DB38E6}" type="pres">
      <dgm:prSet presAssocID="{D020ED37-C83D-4F1F-B8A8-0BB1CCFDE366}" presName="composite" presStyleCnt="0"/>
      <dgm:spPr/>
    </dgm:pt>
    <dgm:pt modelId="{12AC472D-1BDB-4DCB-A36F-43F0A412A78B}" type="pres">
      <dgm:prSet presAssocID="{D020ED37-C83D-4F1F-B8A8-0BB1CCFDE366}" presName="parentText" presStyleLbl="alignNode1" presStyleIdx="2" presStyleCnt="5" custLinFactNeighborX="0" custLinFactNeighborY="-241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5FC089-D41F-4BC4-AA2D-3D2E6CAC6691}" type="pres">
      <dgm:prSet presAssocID="{D020ED37-C83D-4F1F-B8A8-0BB1CCFDE366}" presName="descendantText" presStyleLbl="alignAcc1" presStyleIdx="2" presStyleCnt="5" custScaleY="130034" custLinFactNeighborX="0" custLinFactNeighborY="-221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EE5FEF-7C4C-4149-A5DF-A3BEAE4B88D4}" type="pres">
      <dgm:prSet presAssocID="{A1C5AE6C-79FB-4FDD-B900-3F8C50F9ED23}" presName="sp" presStyleCnt="0"/>
      <dgm:spPr/>
    </dgm:pt>
    <dgm:pt modelId="{B590F2DA-DE2E-4EC8-B2FA-3823DBD1CE27}" type="pres">
      <dgm:prSet presAssocID="{C538FB1C-9550-43E8-84DB-4C8607DE749E}" presName="composite" presStyleCnt="0"/>
      <dgm:spPr/>
    </dgm:pt>
    <dgm:pt modelId="{B7D282F9-C8FB-424A-8F2C-1EAF15465DEE}" type="pres">
      <dgm:prSet presAssocID="{C538FB1C-9550-43E8-84DB-4C8607DE749E}" presName="parentText" presStyleLbl="alignNode1" presStyleIdx="3" presStyleCnt="5" custLinFactNeighborX="0" custLinFactNeighborY="-4000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B88C9-3D3F-4059-992F-1C34785573F1}" type="pres">
      <dgm:prSet presAssocID="{C538FB1C-9550-43E8-84DB-4C8607DE749E}" presName="descendantText" presStyleLbl="alignAcc1" presStyleIdx="3" presStyleCnt="5" custScaleY="133559" custLinFactNeighborX="0" custLinFactNeighborY="-339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8531DA-1A08-466E-BDAD-8A6953B67DE7}" type="pres">
      <dgm:prSet presAssocID="{EE39B74E-73B0-4AB4-82D5-88BC840BD45C}" presName="sp" presStyleCnt="0"/>
      <dgm:spPr/>
    </dgm:pt>
    <dgm:pt modelId="{8F311B2A-5A00-420B-A8AC-A2C928B8AE05}" type="pres">
      <dgm:prSet presAssocID="{8BE540A6-5F18-4C4E-80C0-FAA4F2833552}" presName="composite" presStyleCnt="0"/>
      <dgm:spPr/>
    </dgm:pt>
    <dgm:pt modelId="{10189D36-C1D5-4552-915D-3B058657A2BF}" type="pres">
      <dgm:prSet presAssocID="{8BE540A6-5F18-4C4E-80C0-FAA4F2833552}" presName="parentText" presStyleLbl="alignNode1" presStyleIdx="4" presStyleCnt="5" custLinFactNeighborX="-10077" custLinFactNeighborY="-4651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95BA5E-39F8-4AD1-A855-209B74CC8EA6}" type="pres">
      <dgm:prSet presAssocID="{8BE540A6-5F18-4C4E-80C0-FAA4F2833552}" presName="descendantText" presStyleLbl="alignAcc1" presStyleIdx="4" presStyleCnt="5" custScaleY="126660" custLinFactNeighborX="-259" custLinFactNeighborY="-365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DEACC7-598F-45A9-9F39-728AA9AA25B0}" srcId="{9D2A0DDD-CD52-4C48-AAE9-A99EFE076E4E}" destId="{FD9FB66B-921B-4837-AE7E-CFA597A77449}" srcOrd="0" destOrd="0" parTransId="{ACC49130-CF7A-4A9B-A7C2-302CA69DEDAC}" sibTransId="{363E68AC-5B64-4753-A1B7-AF15DB98191D}"/>
    <dgm:cxn modelId="{D8D97BF9-5426-4B3E-98A1-8290F5327CA2}" type="presOf" srcId="{5B376BEE-2A58-4DA5-8B48-A6D6715AA623}" destId="{5062FDD9-47C0-48E5-BBA1-ADC13D69A0F7}" srcOrd="0" destOrd="0" presId="urn:microsoft.com/office/officeart/2005/8/layout/chevron2"/>
    <dgm:cxn modelId="{4C9F8FDB-B3E1-44A0-BF8F-C39562D44F5C}" srcId="{AB519058-FDD2-4DE7-9963-54098111ABE8}" destId="{926DEEE1-46CF-4117-B745-D94AB349002B}" srcOrd="0" destOrd="0" parTransId="{571109EA-9A1A-4BE7-83E5-469AA798E15D}" sibTransId="{D123CC09-3930-470F-905C-D9343035C2FC}"/>
    <dgm:cxn modelId="{DA410F3A-6565-4EA1-8753-D6376F128FBF}" type="presOf" srcId="{926DEEE1-46CF-4117-B745-D94AB349002B}" destId="{DF0E9296-B27C-4568-B470-6EB4CEDA0D80}" srcOrd="0" destOrd="0" presId="urn:microsoft.com/office/officeart/2005/8/layout/chevron2"/>
    <dgm:cxn modelId="{A855EC42-549D-4782-8C23-8F7569B54213}" srcId="{C538FB1C-9550-43E8-84DB-4C8607DE749E}" destId="{16B43A0E-2A46-4227-BA34-9E65541A6A82}" srcOrd="0" destOrd="0" parTransId="{34182A0C-33FE-43F7-A8D3-486A2952BA8C}" sibTransId="{DD787B2D-3869-4D93-8897-70EBC68FD233}"/>
    <dgm:cxn modelId="{6808134C-DAAA-4D7E-BF54-C54967537DFF}" srcId="{5B376BEE-2A58-4DA5-8B48-A6D6715AA623}" destId="{AB519058-FDD2-4DE7-9963-54098111ABE8}" srcOrd="1" destOrd="0" parTransId="{9B679209-94CD-4D9E-A6E0-450883EDC405}" sibTransId="{417A82FC-E509-49AE-AE9F-E9E78E4B61DD}"/>
    <dgm:cxn modelId="{20479B7F-00FF-4CA8-8355-8F132ED3B1C7}" type="presOf" srcId="{8BE540A6-5F18-4C4E-80C0-FAA4F2833552}" destId="{10189D36-C1D5-4552-915D-3B058657A2BF}" srcOrd="0" destOrd="0" presId="urn:microsoft.com/office/officeart/2005/8/layout/chevron2"/>
    <dgm:cxn modelId="{F6BC001E-5CFC-4800-B21C-A0A7C32B52B3}" srcId="{5B376BEE-2A58-4DA5-8B48-A6D6715AA623}" destId="{D020ED37-C83D-4F1F-B8A8-0BB1CCFDE366}" srcOrd="2" destOrd="0" parTransId="{B8144C72-C20E-4EAD-B1C4-66C2F37EBD33}" sibTransId="{A1C5AE6C-79FB-4FDD-B900-3F8C50F9ED23}"/>
    <dgm:cxn modelId="{93ADE086-E592-40FD-AC89-D9750240410A}" type="presOf" srcId="{C538FB1C-9550-43E8-84DB-4C8607DE749E}" destId="{B7D282F9-C8FB-424A-8F2C-1EAF15465DEE}" srcOrd="0" destOrd="0" presId="urn:microsoft.com/office/officeart/2005/8/layout/chevron2"/>
    <dgm:cxn modelId="{009CFA9A-FA7A-4338-A1A8-2AE7A0C0A283}" srcId="{5B376BEE-2A58-4DA5-8B48-A6D6715AA623}" destId="{9D2A0DDD-CD52-4C48-AAE9-A99EFE076E4E}" srcOrd="0" destOrd="0" parTransId="{30FC3338-4409-49A3-885B-D934D3ECA341}" sibTransId="{B00C6365-F069-4FB6-9E6D-2B4F18B439C1}"/>
    <dgm:cxn modelId="{B90FA7B9-90EF-40C4-9EE3-7541152DAB1C}" srcId="{5B376BEE-2A58-4DA5-8B48-A6D6715AA623}" destId="{8BE540A6-5F18-4C4E-80C0-FAA4F2833552}" srcOrd="4" destOrd="0" parTransId="{8A012C07-292B-40C0-AC2C-74F86BB350D8}" sibTransId="{BE77A817-0B85-4F09-BBF0-E992676158B0}"/>
    <dgm:cxn modelId="{A35442B0-A2DF-4576-BD3B-40A6C7263CB3}" type="presOf" srcId="{9D2A0DDD-CD52-4C48-AAE9-A99EFE076E4E}" destId="{4C128059-BDEF-4985-AA54-B9DFCC2A718D}" srcOrd="0" destOrd="0" presId="urn:microsoft.com/office/officeart/2005/8/layout/chevron2"/>
    <dgm:cxn modelId="{8C0B1516-68DD-4AD8-A2F0-7BE687BDFB65}" type="presOf" srcId="{AB519058-FDD2-4DE7-9963-54098111ABE8}" destId="{1B30FF16-0988-4B72-8A60-78D76448A5B7}" srcOrd="0" destOrd="0" presId="urn:microsoft.com/office/officeart/2005/8/layout/chevron2"/>
    <dgm:cxn modelId="{25136006-654F-44DF-87C9-28819F8F21CB}" srcId="{D020ED37-C83D-4F1F-B8A8-0BB1CCFDE366}" destId="{DC122635-8847-40EF-B0DC-B933D25FCA61}" srcOrd="0" destOrd="0" parTransId="{717E4A8E-71FA-4A4F-83E0-072F5D92B3D6}" sibTransId="{DDD9716D-B030-4BF5-B6E5-6731EE444E0A}"/>
    <dgm:cxn modelId="{5785DB19-BC0E-4470-A771-396AF0B6C479}" type="presOf" srcId="{F097D3BA-3861-40C0-94FE-168EA6A650AD}" destId="{8A95BA5E-39F8-4AD1-A855-209B74CC8EA6}" srcOrd="0" destOrd="0" presId="urn:microsoft.com/office/officeart/2005/8/layout/chevron2"/>
    <dgm:cxn modelId="{76D56090-0501-4869-A0A7-567689E969B6}" type="presOf" srcId="{16B43A0E-2A46-4227-BA34-9E65541A6A82}" destId="{DAAB88C9-3D3F-4059-992F-1C34785573F1}" srcOrd="0" destOrd="0" presId="urn:microsoft.com/office/officeart/2005/8/layout/chevron2"/>
    <dgm:cxn modelId="{CB2D61FB-BF31-4EEE-81D1-0EFBF29C93CC}" type="presOf" srcId="{D020ED37-C83D-4F1F-B8A8-0BB1CCFDE366}" destId="{12AC472D-1BDB-4DCB-A36F-43F0A412A78B}" srcOrd="0" destOrd="0" presId="urn:microsoft.com/office/officeart/2005/8/layout/chevron2"/>
    <dgm:cxn modelId="{9337300A-6F25-4476-A8A3-030B5EE4FCA1}" srcId="{5B376BEE-2A58-4DA5-8B48-A6D6715AA623}" destId="{C538FB1C-9550-43E8-84DB-4C8607DE749E}" srcOrd="3" destOrd="0" parTransId="{637E8F41-694D-4735-889D-F9E3B5E4F04C}" sibTransId="{EE39B74E-73B0-4AB4-82D5-88BC840BD45C}"/>
    <dgm:cxn modelId="{7F27368E-E7A1-40E5-8DDD-8CA167623418}" type="presOf" srcId="{FD9FB66B-921B-4837-AE7E-CFA597A77449}" destId="{84AE7859-474B-40BC-8A38-892F53B000CE}" srcOrd="0" destOrd="0" presId="urn:microsoft.com/office/officeart/2005/8/layout/chevron2"/>
    <dgm:cxn modelId="{962687C1-F136-4E7A-81B9-FB748F7E1AF6}" srcId="{8BE540A6-5F18-4C4E-80C0-FAA4F2833552}" destId="{F097D3BA-3861-40C0-94FE-168EA6A650AD}" srcOrd="0" destOrd="0" parTransId="{5FDD64F5-249E-44B8-9EB0-C5D5092A8B62}" sibTransId="{754EEDFB-B6F6-4392-ACFC-70F386FA96D4}"/>
    <dgm:cxn modelId="{9040F55B-064A-4157-901E-ADBAA81758BA}" type="presOf" srcId="{DC122635-8847-40EF-B0DC-B933D25FCA61}" destId="{215FC089-D41F-4BC4-AA2D-3D2E6CAC6691}" srcOrd="0" destOrd="0" presId="urn:microsoft.com/office/officeart/2005/8/layout/chevron2"/>
    <dgm:cxn modelId="{CC178E27-33BB-4431-A0FE-BCD500F8DC15}" type="presParOf" srcId="{5062FDD9-47C0-48E5-BBA1-ADC13D69A0F7}" destId="{BA5AD046-864F-4D7F-9118-7E1D61AC45DF}" srcOrd="0" destOrd="0" presId="urn:microsoft.com/office/officeart/2005/8/layout/chevron2"/>
    <dgm:cxn modelId="{C52E97AA-18C7-4F44-9160-3AF54205B64C}" type="presParOf" srcId="{BA5AD046-864F-4D7F-9118-7E1D61AC45DF}" destId="{4C128059-BDEF-4985-AA54-B9DFCC2A718D}" srcOrd="0" destOrd="0" presId="urn:microsoft.com/office/officeart/2005/8/layout/chevron2"/>
    <dgm:cxn modelId="{C85394C3-022E-4737-99C7-2DB3EF208A2D}" type="presParOf" srcId="{BA5AD046-864F-4D7F-9118-7E1D61AC45DF}" destId="{84AE7859-474B-40BC-8A38-892F53B000CE}" srcOrd="1" destOrd="0" presId="urn:microsoft.com/office/officeart/2005/8/layout/chevron2"/>
    <dgm:cxn modelId="{9A0A36A0-2CFE-4C76-A459-D7D5E2C468F4}" type="presParOf" srcId="{5062FDD9-47C0-48E5-BBA1-ADC13D69A0F7}" destId="{C4B05C95-E3A7-4825-ACAE-DF801B566FEE}" srcOrd="1" destOrd="0" presId="urn:microsoft.com/office/officeart/2005/8/layout/chevron2"/>
    <dgm:cxn modelId="{2A02D8E0-EE44-4570-A35F-8F9B130820CB}" type="presParOf" srcId="{5062FDD9-47C0-48E5-BBA1-ADC13D69A0F7}" destId="{4FFF8BC0-D7BC-4D2B-A259-A54371ACF12D}" srcOrd="2" destOrd="0" presId="urn:microsoft.com/office/officeart/2005/8/layout/chevron2"/>
    <dgm:cxn modelId="{0AB8CA10-9B99-4CBF-9891-BFE9D3A06C1B}" type="presParOf" srcId="{4FFF8BC0-D7BC-4D2B-A259-A54371ACF12D}" destId="{1B30FF16-0988-4B72-8A60-78D76448A5B7}" srcOrd="0" destOrd="0" presId="urn:microsoft.com/office/officeart/2005/8/layout/chevron2"/>
    <dgm:cxn modelId="{0E1F9CF4-F0FD-416D-93B1-E3BD70F81196}" type="presParOf" srcId="{4FFF8BC0-D7BC-4D2B-A259-A54371ACF12D}" destId="{DF0E9296-B27C-4568-B470-6EB4CEDA0D80}" srcOrd="1" destOrd="0" presId="urn:microsoft.com/office/officeart/2005/8/layout/chevron2"/>
    <dgm:cxn modelId="{B416CB32-DDF1-42CC-82CB-BF7845E4938B}" type="presParOf" srcId="{5062FDD9-47C0-48E5-BBA1-ADC13D69A0F7}" destId="{39B02E29-3136-4FCE-8FE7-544937AA2F19}" srcOrd="3" destOrd="0" presId="urn:microsoft.com/office/officeart/2005/8/layout/chevron2"/>
    <dgm:cxn modelId="{3F3BCF07-EF0D-40DC-9031-D2CB3C3385D2}" type="presParOf" srcId="{5062FDD9-47C0-48E5-BBA1-ADC13D69A0F7}" destId="{091B6A59-A388-4662-BF04-E4DF85DB38E6}" srcOrd="4" destOrd="0" presId="urn:microsoft.com/office/officeart/2005/8/layout/chevron2"/>
    <dgm:cxn modelId="{E0DADD36-F59D-4AC6-BF05-511F8914E630}" type="presParOf" srcId="{091B6A59-A388-4662-BF04-E4DF85DB38E6}" destId="{12AC472D-1BDB-4DCB-A36F-43F0A412A78B}" srcOrd="0" destOrd="0" presId="urn:microsoft.com/office/officeart/2005/8/layout/chevron2"/>
    <dgm:cxn modelId="{41AA045F-BE7F-4954-BE03-3B0E47D7E625}" type="presParOf" srcId="{091B6A59-A388-4662-BF04-E4DF85DB38E6}" destId="{215FC089-D41F-4BC4-AA2D-3D2E6CAC6691}" srcOrd="1" destOrd="0" presId="urn:microsoft.com/office/officeart/2005/8/layout/chevron2"/>
    <dgm:cxn modelId="{3E86F3DA-FA24-404A-A39F-89A0F6340596}" type="presParOf" srcId="{5062FDD9-47C0-48E5-BBA1-ADC13D69A0F7}" destId="{D5EE5FEF-7C4C-4149-A5DF-A3BEAE4B88D4}" srcOrd="5" destOrd="0" presId="urn:microsoft.com/office/officeart/2005/8/layout/chevron2"/>
    <dgm:cxn modelId="{9E6F77FE-647F-46C9-912D-531BAC5CE64D}" type="presParOf" srcId="{5062FDD9-47C0-48E5-BBA1-ADC13D69A0F7}" destId="{B590F2DA-DE2E-4EC8-B2FA-3823DBD1CE27}" srcOrd="6" destOrd="0" presId="urn:microsoft.com/office/officeart/2005/8/layout/chevron2"/>
    <dgm:cxn modelId="{2B9E706A-3AF6-40B3-8CF5-06DC9D9EECA2}" type="presParOf" srcId="{B590F2DA-DE2E-4EC8-B2FA-3823DBD1CE27}" destId="{B7D282F9-C8FB-424A-8F2C-1EAF15465DEE}" srcOrd="0" destOrd="0" presId="urn:microsoft.com/office/officeart/2005/8/layout/chevron2"/>
    <dgm:cxn modelId="{E51F5A53-C0C5-4A15-A13D-DF7658109473}" type="presParOf" srcId="{B590F2DA-DE2E-4EC8-B2FA-3823DBD1CE27}" destId="{DAAB88C9-3D3F-4059-992F-1C34785573F1}" srcOrd="1" destOrd="0" presId="urn:microsoft.com/office/officeart/2005/8/layout/chevron2"/>
    <dgm:cxn modelId="{E490FF9E-7006-4443-8BBC-8B4C8802A552}" type="presParOf" srcId="{5062FDD9-47C0-48E5-BBA1-ADC13D69A0F7}" destId="{9F8531DA-1A08-466E-BDAD-8A6953B67DE7}" srcOrd="7" destOrd="0" presId="urn:microsoft.com/office/officeart/2005/8/layout/chevron2"/>
    <dgm:cxn modelId="{39FF7B1F-B09F-4EB1-90B5-145B15E92D36}" type="presParOf" srcId="{5062FDD9-47C0-48E5-BBA1-ADC13D69A0F7}" destId="{8F311B2A-5A00-420B-A8AC-A2C928B8AE05}" srcOrd="8" destOrd="0" presId="urn:microsoft.com/office/officeart/2005/8/layout/chevron2"/>
    <dgm:cxn modelId="{7DF3B60F-A55D-468E-8451-5085A68A9282}" type="presParOf" srcId="{8F311B2A-5A00-420B-A8AC-A2C928B8AE05}" destId="{10189D36-C1D5-4552-915D-3B058657A2BF}" srcOrd="0" destOrd="0" presId="urn:microsoft.com/office/officeart/2005/8/layout/chevron2"/>
    <dgm:cxn modelId="{9E51BD7C-7FE5-4CFF-82B0-C165F00F8F10}" type="presParOf" srcId="{8F311B2A-5A00-420B-A8AC-A2C928B8AE05}" destId="{8A95BA5E-39F8-4AD1-A855-209B74CC8E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0CD5-648E-481D-A805-F8224258E5A6}">
      <dsp:nvSpPr>
        <dsp:cNvPr id="0" name=""/>
        <dsp:cNvSpPr/>
      </dsp:nvSpPr>
      <dsp:spPr>
        <a:xfrm>
          <a:off x="-4433577" y="-678605"/>
          <a:ext cx="5585897" cy="558589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F8482-D69B-4DF3-B158-A588413F3A4B}">
      <dsp:nvSpPr>
        <dsp:cNvPr id="0" name=""/>
        <dsp:cNvSpPr/>
      </dsp:nvSpPr>
      <dsp:spPr>
        <a:xfrm>
          <a:off x="887958" y="204308"/>
          <a:ext cx="5388434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психологічно витривалого;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87958" y="204308"/>
        <a:ext cx="5388434" cy="436715"/>
      </dsp:txXfrm>
    </dsp:sp>
    <dsp:sp modelId="{44F439CF-83DF-4921-AA34-5280490D5E2E}">
      <dsp:nvSpPr>
        <dsp:cNvPr id="0" name=""/>
        <dsp:cNvSpPr/>
      </dsp:nvSpPr>
      <dsp:spPr>
        <a:xfrm>
          <a:off x="317657" y="163851"/>
          <a:ext cx="545894" cy="545894"/>
        </a:xfrm>
        <a:prstGeom prst="ellipse">
          <a:avLst/>
        </a:prstGeom>
        <a:solidFill>
          <a:srgbClr val="66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4B3C67-A4BC-4CD3-BF01-665169C1C53B}">
      <dsp:nvSpPr>
        <dsp:cNvPr id="0" name=""/>
        <dsp:cNvSpPr/>
      </dsp:nvSpPr>
      <dsp:spPr>
        <a:xfrm>
          <a:off x="1246439" y="864245"/>
          <a:ext cx="5007404" cy="394420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noProof="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стресостійкого</a:t>
          </a:r>
          <a:r>
            <a:rPr lang="uk-UA" sz="2000" b="1" kern="1200" noProof="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uk-UA" sz="2000" b="1" kern="1200" noProof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46439" y="864245"/>
        <a:ext cx="5007404" cy="394420"/>
      </dsp:txXfrm>
    </dsp:sp>
    <dsp:sp modelId="{C21E4934-207C-46EF-B069-D0DD6D839DA4}">
      <dsp:nvSpPr>
        <dsp:cNvPr id="0" name=""/>
        <dsp:cNvSpPr/>
      </dsp:nvSpPr>
      <dsp:spPr>
        <a:xfrm>
          <a:off x="676885" y="818842"/>
          <a:ext cx="545894" cy="545894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59A98-E554-4585-A508-E429B973CF8A}">
      <dsp:nvSpPr>
        <dsp:cNvPr id="0" name=""/>
        <dsp:cNvSpPr/>
      </dsp:nvSpPr>
      <dsp:spPr>
        <a:xfrm>
          <a:off x="1392014" y="1500455"/>
          <a:ext cx="4892421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патріотично налаштованого;</a:t>
          </a:r>
          <a:endParaRPr lang="ru-RU" sz="20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92014" y="1500455"/>
        <a:ext cx="4892421" cy="436715"/>
      </dsp:txXfrm>
    </dsp:sp>
    <dsp:sp modelId="{26D8006C-D9E1-4785-8081-8D7303625641}">
      <dsp:nvSpPr>
        <dsp:cNvPr id="0" name=""/>
        <dsp:cNvSpPr/>
      </dsp:nvSpPr>
      <dsp:spPr>
        <a:xfrm>
          <a:off x="841152" y="1473833"/>
          <a:ext cx="545894" cy="545894"/>
        </a:xfrm>
        <a:prstGeom prst="ellipse">
          <a:avLst/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6968CD-2E90-42D9-B8BE-CB47768FA07B}">
      <dsp:nvSpPr>
        <dsp:cNvPr id="0" name=""/>
        <dsp:cNvSpPr/>
      </dsp:nvSpPr>
      <dsp:spPr>
        <a:xfrm>
          <a:off x="1392014" y="2076519"/>
          <a:ext cx="4852190" cy="580727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здатного адаптуватися до швидких змін умов життя;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92014" y="2076519"/>
        <a:ext cx="4852190" cy="580727"/>
      </dsp:txXfrm>
    </dsp:sp>
    <dsp:sp modelId="{2EE90556-F6BE-4C7C-B9D9-9A084EA0E889}">
      <dsp:nvSpPr>
        <dsp:cNvPr id="0" name=""/>
        <dsp:cNvSpPr/>
      </dsp:nvSpPr>
      <dsp:spPr>
        <a:xfrm>
          <a:off x="841152" y="2128409"/>
          <a:ext cx="545894" cy="545894"/>
        </a:xfrm>
        <a:prstGeom prst="ellipse">
          <a:avLst/>
        </a:prstGeom>
        <a:solidFill>
          <a:srgbClr val="66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1A1C19-63F8-4010-9070-25F450F69776}">
      <dsp:nvSpPr>
        <dsp:cNvPr id="0" name=""/>
        <dsp:cNvSpPr/>
      </dsp:nvSpPr>
      <dsp:spPr>
        <a:xfrm>
          <a:off x="1221236" y="2808459"/>
          <a:ext cx="5001506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ініціативного; 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21236" y="2808459"/>
        <a:ext cx="5001506" cy="436715"/>
      </dsp:txXfrm>
    </dsp:sp>
    <dsp:sp modelId="{34EC359E-D0D3-4B2B-B737-B942A76D46F9}">
      <dsp:nvSpPr>
        <dsp:cNvPr id="0" name=""/>
        <dsp:cNvSpPr/>
      </dsp:nvSpPr>
      <dsp:spPr>
        <a:xfrm>
          <a:off x="676885" y="2783400"/>
          <a:ext cx="545894" cy="545894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A29977-B31B-4F94-8F9E-8E848B419C54}">
      <dsp:nvSpPr>
        <dsp:cNvPr id="0" name=""/>
        <dsp:cNvSpPr/>
      </dsp:nvSpPr>
      <dsp:spPr>
        <a:xfrm>
          <a:off x="896008" y="3588687"/>
          <a:ext cx="5302271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дослідника.</a:t>
          </a:r>
          <a:endParaRPr lang="uk-UA" sz="20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96008" y="3588687"/>
        <a:ext cx="5302271" cy="436715"/>
      </dsp:txXfrm>
    </dsp:sp>
    <dsp:sp modelId="{61870C82-E1B2-418E-B11F-8E18254E1B6E}">
      <dsp:nvSpPr>
        <dsp:cNvPr id="0" name=""/>
        <dsp:cNvSpPr/>
      </dsp:nvSpPr>
      <dsp:spPr>
        <a:xfrm>
          <a:off x="317657" y="3438391"/>
          <a:ext cx="545894" cy="545894"/>
        </a:xfrm>
        <a:prstGeom prst="ellipse">
          <a:avLst/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2CB0-357F-43CB-9D8A-684DE09917B9}">
      <dsp:nvSpPr>
        <dsp:cNvPr id="0" name=""/>
        <dsp:cNvSpPr/>
      </dsp:nvSpPr>
      <dsp:spPr>
        <a:xfrm>
          <a:off x="0" y="72006"/>
          <a:ext cx="3922576" cy="4162167"/>
        </a:xfrm>
        <a:prstGeom prst="pie">
          <a:avLst>
            <a:gd name="adj1" fmla="val 5400000"/>
            <a:gd name="adj2" fmla="val 16200000"/>
          </a:avLst>
        </a:prstGeom>
        <a:solidFill>
          <a:srgbClr val="C0D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4AC56-6F8E-487A-883F-A8E788766D11}">
      <dsp:nvSpPr>
        <dsp:cNvPr id="0" name=""/>
        <dsp:cNvSpPr/>
      </dsp:nvSpPr>
      <dsp:spPr>
        <a:xfrm>
          <a:off x="1961288" y="87206"/>
          <a:ext cx="4576338" cy="4131767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містить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опис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професійних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компетентностей учителя за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кваліфікаційними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категоріями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другої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першої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вищої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87206"/>
        <a:ext cx="4576338" cy="1239532"/>
      </dsp:txXfrm>
    </dsp:sp>
    <dsp:sp modelId="{B31CE262-7A2C-4CF8-A547-3CD88146B3F7}">
      <dsp:nvSpPr>
        <dsp:cNvPr id="0" name=""/>
        <dsp:cNvSpPr/>
      </dsp:nvSpPr>
      <dsp:spPr>
        <a:xfrm>
          <a:off x="686452" y="1368577"/>
          <a:ext cx="2549671" cy="254967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43849-F05C-4BBA-B1AE-6C97199D251E}">
      <dsp:nvSpPr>
        <dsp:cNvPr id="0" name=""/>
        <dsp:cNvSpPr/>
      </dsp:nvSpPr>
      <dsp:spPr>
        <a:xfrm>
          <a:off x="1961288" y="1409946"/>
          <a:ext cx="4576338" cy="2466935"/>
        </a:xfrm>
        <a:prstGeom prst="rect">
          <a:avLst/>
        </a:prstGeom>
        <a:solidFill>
          <a:srgbClr val="C9B7C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дає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змогу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вчителям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визначати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чіткі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орієнтири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планування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власного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професійного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розвитку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поточні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потенційні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можливості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прагнення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досягнення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 </a:t>
          </a: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1409946"/>
        <a:ext cx="4576338" cy="1138585"/>
      </dsp:txXfrm>
    </dsp:sp>
    <dsp:sp modelId="{2EB981BA-F6CA-4703-8376-CBB45A0C435B}">
      <dsp:nvSpPr>
        <dsp:cNvPr id="0" name=""/>
        <dsp:cNvSpPr/>
      </dsp:nvSpPr>
      <dsp:spPr>
        <a:xfrm>
          <a:off x="1350643" y="2545349"/>
          <a:ext cx="1221288" cy="1176771"/>
        </a:xfrm>
        <a:prstGeom prst="pie">
          <a:avLst>
            <a:gd name="adj1" fmla="val 5400000"/>
            <a:gd name="adj2" fmla="val 16200000"/>
          </a:avLst>
        </a:prstGeom>
        <a:solidFill>
          <a:srgbClr val="C0D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DD9FF-EA53-4664-9DF0-34DFF2E68BEE}">
      <dsp:nvSpPr>
        <dsp:cNvPr id="0" name=""/>
        <dsp:cNvSpPr/>
      </dsp:nvSpPr>
      <dsp:spPr>
        <a:xfrm>
          <a:off x="1961288" y="2584123"/>
          <a:ext cx="4576338" cy="1099222"/>
        </a:xfrm>
        <a:prstGeom prst="rect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запобігає необ'єктивному оцінюванню професійних </a:t>
          </a:r>
          <a:r>
            <a:rPr lang="uk-UA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компетентностей</a:t>
          </a: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під час атестації та сертифікації. </a:t>
          </a: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2584123"/>
        <a:ext cx="4576338" cy="1099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FD07-50C4-46AC-BA3E-2034D59F3268}">
      <dsp:nvSpPr>
        <dsp:cNvPr id="0" name=""/>
        <dsp:cNvSpPr/>
      </dsp:nvSpPr>
      <dsp:spPr>
        <a:xfrm>
          <a:off x="-2762" y="0"/>
          <a:ext cx="5283171" cy="5283171"/>
        </a:xfrm>
        <a:prstGeom prst="triangle">
          <a:avLst/>
        </a:prstGeom>
        <a:solidFill>
          <a:srgbClr val="6641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7BF5B-4225-4F43-A361-EF060B0C9297}">
      <dsp:nvSpPr>
        <dsp:cNvPr id="0" name=""/>
        <dsp:cNvSpPr/>
      </dsp:nvSpPr>
      <dsp:spPr>
        <a:xfrm>
          <a:off x="1440164" y="530345"/>
          <a:ext cx="5832478" cy="125475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rgbClr val="7030A0"/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САМООЦІНЮВАННЯ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01416" y="591597"/>
        <a:ext cx="5709974" cy="1132249"/>
      </dsp:txXfrm>
    </dsp:sp>
    <dsp:sp modelId="{79325D6F-E1E0-4B2F-AA85-2AEAB5289F76}">
      <dsp:nvSpPr>
        <dsp:cNvPr id="0" name=""/>
        <dsp:cNvSpPr/>
      </dsp:nvSpPr>
      <dsp:spPr>
        <a:xfrm>
          <a:off x="1447959" y="1941125"/>
          <a:ext cx="5815788" cy="125475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ТРАЄКТОРІЇ ПРОФЕСІЙНОГО РОЗВИТКУ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09211" y="2002377"/>
        <a:ext cx="5693284" cy="1132249"/>
      </dsp:txXfrm>
    </dsp:sp>
    <dsp:sp modelId="{CD1DB701-8B1D-4239-848E-FD6B2A9B1C68}">
      <dsp:nvSpPr>
        <dsp:cNvPr id="0" name=""/>
        <dsp:cNvSpPr/>
      </dsp:nvSpPr>
      <dsp:spPr>
        <a:xfrm>
          <a:off x="1435442" y="3351237"/>
          <a:ext cx="5840822" cy="1244075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ПЛАНУВАННЯ ПІДВИЩЕННЯ КВАЛІФКАЦІЇ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96173" y="3411968"/>
        <a:ext cx="5719360" cy="112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4F24-BA5D-4BA3-98EA-3DC23BB2EF6B}">
      <dsp:nvSpPr>
        <dsp:cNvPr id="0" name=""/>
        <dsp:cNvSpPr/>
      </dsp:nvSpPr>
      <dsp:spPr>
        <a:xfrm>
          <a:off x="2736259" y="0"/>
          <a:ext cx="2396830" cy="1704777"/>
        </a:xfrm>
        <a:prstGeom prst="ellipse">
          <a:avLst/>
        </a:prstGeom>
        <a:solidFill>
          <a:srgbClr val="C0DF0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55836" y="298336"/>
        <a:ext cx="1757675" cy="767149"/>
      </dsp:txXfrm>
    </dsp:sp>
    <dsp:sp modelId="{51B7C5DD-4522-4848-88FD-8352BC113E3E}">
      <dsp:nvSpPr>
        <dsp:cNvPr id="0" name=""/>
        <dsp:cNvSpPr/>
      </dsp:nvSpPr>
      <dsp:spPr>
        <a:xfrm>
          <a:off x="4381779" y="1251140"/>
          <a:ext cx="2448668" cy="1712710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30663" y="1693591"/>
        <a:ext cx="1469201" cy="941990"/>
      </dsp:txXfrm>
    </dsp:sp>
    <dsp:sp modelId="{F16B442D-4C14-461A-92CA-CE4C9D8452FC}">
      <dsp:nvSpPr>
        <dsp:cNvPr id="0" name=""/>
        <dsp:cNvSpPr/>
      </dsp:nvSpPr>
      <dsp:spPr>
        <a:xfrm>
          <a:off x="1009732" y="1208593"/>
          <a:ext cx="2418401" cy="1746791"/>
        </a:xfrm>
        <a:prstGeom prst="ellipse">
          <a:avLst/>
        </a:prstGeom>
        <a:solidFill>
          <a:srgbClr val="C0B3D1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37465" y="1659847"/>
        <a:ext cx="1451040" cy="960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71401-0C95-4010-902D-C67FBC3256BD}">
      <dsp:nvSpPr>
        <dsp:cNvPr id="0" name=""/>
        <dsp:cNvSpPr/>
      </dsp:nvSpPr>
      <dsp:spPr>
        <a:xfrm>
          <a:off x="731579" y="0"/>
          <a:ext cx="6140619" cy="82696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013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підготовка у закладах освіти ІІІ-ІV рівнів акредитації, що надають фахову педагогічну освіту;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1579" y="0"/>
        <a:ext cx="6140619" cy="826966"/>
      </dsp:txXfrm>
    </dsp:sp>
    <dsp:sp modelId="{F2012401-AB4A-418B-89F8-8CC12FCDF22D}">
      <dsp:nvSpPr>
        <dsp:cNvPr id="0" name=""/>
        <dsp:cNvSpPr/>
      </dsp:nvSpPr>
      <dsp:spPr>
        <a:xfrm>
          <a:off x="0" y="0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4EC1C0B-6D6B-43FA-AB38-2CBA48B2943D}">
      <dsp:nvSpPr>
        <dsp:cNvPr id="0" name=""/>
        <dsp:cNvSpPr/>
      </dsp:nvSpPr>
      <dsp:spPr>
        <a:xfrm>
          <a:off x="742733" y="2446162"/>
          <a:ext cx="5751005" cy="115969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0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базі закладів  післядипломної педагогічної освіти у формі   курсів підвищення кваліфікації, організації стажування в закладах освіти, установах, освітніх організаціях;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2733" y="2446162"/>
        <a:ext cx="5751005" cy="1159696"/>
      </dsp:txXfrm>
    </dsp:sp>
    <dsp:sp modelId="{ABABB17A-D412-4587-8957-A152F6C2B365}">
      <dsp:nvSpPr>
        <dsp:cNvPr id="0" name=""/>
        <dsp:cNvSpPr/>
      </dsp:nvSpPr>
      <dsp:spPr>
        <a:xfrm>
          <a:off x="0" y="2520277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5AFE3E2-3A8A-403B-B759-B636BEAD2F44}">
      <dsp:nvSpPr>
        <dsp:cNvPr id="0" name=""/>
        <dsp:cNvSpPr/>
      </dsp:nvSpPr>
      <dsp:spPr>
        <a:xfrm>
          <a:off x="737109" y="1027397"/>
          <a:ext cx="6217361" cy="1173383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013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перепідготовка на базі вищої освіти у відповідних закладах освіти ІІІ-ІV рівнів акредитації, що дозволяє отримати педагогічну освіту на базі іншої або ж доповнити педагогічну освіту опануванням інших галузей;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7109" y="1027397"/>
        <a:ext cx="6217361" cy="1173383"/>
      </dsp:txXfrm>
    </dsp:sp>
    <dsp:sp modelId="{779747CF-89B6-4E20-9579-02BC51A01790}">
      <dsp:nvSpPr>
        <dsp:cNvPr id="0" name=""/>
        <dsp:cNvSpPr/>
      </dsp:nvSpPr>
      <dsp:spPr>
        <a:xfrm>
          <a:off x="0" y="1214546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AF3D1EC6-BF6F-447F-AC8A-2E00946A1834}">
      <dsp:nvSpPr>
        <dsp:cNvPr id="0" name=""/>
        <dsp:cNvSpPr/>
      </dsp:nvSpPr>
      <dsp:spPr>
        <a:xfrm>
          <a:off x="792099" y="3745545"/>
          <a:ext cx="4492560" cy="82696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0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самоосвіта як самостійно організована учителем освіта на основі потреб, мотивів, цілей, інтересів.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92099" y="3745545"/>
        <a:ext cx="4492560" cy="826966"/>
      </dsp:txXfrm>
    </dsp:sp>
    <dsp:sp modelId="{9061EDD6-8B69-47BE-8EA7-4F8B438BF91F}">
      <dsp:nvSpPr>
        <dsp:cNvPr id="0" name=""/>
        <dsp:cNvSpPr/>
      </dsp:nvSpPr>
      <dsp:spPr>
        <a:xfrm>
          <a:off x="72371" y="3714041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EE01-C742-44F4-81FB-4E3C2AFBA232}">
      <dsp:nvSpPr>
        <dsp:cNvPr id="0" name=""/>
        <dsp:cNvSpPr/>
      </dsp:nvSpPr>
      <dsp:spPr>
        <a:xfrm rot="5400000">
          <a:off x="-4266" y="652577"/>
          <a:ext cx="1788526" cy="1799535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658081"/>
        <a:ext cx="1799535" cy="1788526"/>
      </dsp:txXfrm>
    </dsp:sp>
    <dsp:sp modelId="{130E35A4-5200-467A-A47D-5B2FBCAE0C6F}">
      <dsp:nvSpPr>
        <dsp:cNvPr id="0" name=""/>
        <dsp:cNvSpPr/>
      </dsp:nvSpPr>
      <dsp:spPr>
        <a:xfrm rot="5400000">
          <a:off x="4395617" y="-2049725"/>
          <a:ext cx="1269677" cy="6520469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регламентується з боку держави;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спеціальних освітніх установах;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включає звичайну систему професійної освіти, курси перепідготовки та підвищення кваліфікації;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завершується отриманням загальновизнаного диплому або свідоцтва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770222" y="637651"/>
        <a:ext cx="6458488" cy="1145715"/>
      </dsp:txXfrm>
    </dsp:sp>
    <dsp:sp modelId="{61934B05-B4EB-40BF-8154-D2DB867D8BD4}">
      <dsp:nvSpPr>
        <dsp:cNvPr id="0" name=""/>
        <dsp:cNvSpPr/>
      </dsp:nvSpPr>
      <dsp:spPr>
        <a:xfrm rot="5400000">
          <a:off x="-43504" y="2242128"/>
          <a:ext cx="1953350" cy="1885883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3151337"/>
        <a:ext cx="1885883" cy="67467"/>
      </dsp:txXfrm>
    </dsp:sp>
    <dsp:sp modelId="{B04E6E27-045F-459D-8700-52468EE11A16}">
      <dsp:nvSpPr>
        <dsp:cNvPr id="0" name=""/>
        <dsp:cNvSpPr/>
      </dsp:nvSpPr>
      <dsp:spPr>
        <a:xfrm rot="5400000">
          <a:off x="4415423" y="-338778"/>
          <a:ext cx="1269677" cy="6371619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</a:t>
          </a:r>
          <a:r>
            <a:rPr lang="en-US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язана</a:t>
          </a: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зі сферою захоплень, творчістю;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програмами, які не визнаються національними системами;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будь-якому місці (е-платформи, семінари, лекторії);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обов</a:t>
          </a:r>
          <a:r>
            <a:rPr lang="en-US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язково</a:t>
          </a: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закінчується отриманням диплому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864453" y="2274173"/>
        <a:ext cx="6309638" cy="1145715"/>
      </dsp:txXfrm>
    </dsp:sp>
    <dsp:sp modelId="{A6E5ABA5-3059-48D0-99A5-E88346249EA6}">
      <dsp:nvSpPr>
        <dsp:cNvPr id="0" name=""/>
        <dsp:cNvSpPr/>
      </dsp:nvSpPr>
      <dsp:spPr>
        <a:xfrm rot="5400000">
          <a:off x="-100502" y="4186446"/>
          <a:ext cx="1953350" cy="1771887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4981659"/>
        <a:ext cx="1771887" cy="181463"/>
      </dsp:txXfrm>
    </dsp:sp>
    <dsp:sp modelId="{1F106D53-019C-42EB-A4DE-CDABD17AAA6F}">
      <dsp:nvSpPr>
        <dsp:cNvPr id="0" name=""/>
        <dsp:cNvSpPr/>
      </dsp:nvSpPr>
      <dsp:spPr>
        <a:xfrm rot="5400000">
          <a:off x="4246110" y="1447140"/>
          <a:ext cx="1414801" cy="6349358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освіта в процесі спілкування, читання, осмислення досвіду;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межами стандартного освітнього середовища;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реалізується за рахунок власної активності;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 перетворює освітні потенціали суспільства в дієві чинники свого розвитку</a:t>
          </a:r>
          <a:endParaRPr lang="ru-RU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778832" y="3983484"/>
        <a:ext cx="6280293" cy="1276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0CD5-648E-481D-A805-F8224258E5A6}">
      <dsp:nvSpPr>
        <dsp:cNvPr id="0" name=""/>
        <dsp:cNvSpPr/>
      </dsp:nvSpPr>
      <dsp:spPr>
        <a:xfrm>
          <a:off x="-4689527" y="-678605"/>
          <a:ext cx="5585897" cy="558589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F8482-D69B-4DF3-B158-A588413F3A4B}">
      <dsp:nvSpPr>
        <dsp:cNvPr id="0" name=""/>
        <dsp:cNvSpPr/>
      </dsp:nvSpPr>
      <dsp:spPr>
        <a:xfrm>
          <a:off x="674387" y="302482"/>
          <a:ext cx="7103347" cy="638149"/>
        </a:xfrm>
        <a:prstGeom prst="rect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rgbClr val="CCFF3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усвідомити ступінь власної </a:t>
          </a:r>
          <a:r>
            <a:rPr lang="uk-UA" sz="1400" b="1" kern="1200" dirty="0" err="1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підготовленності</a:t>
          </a: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 реалізації намічених цілей;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4387" y="302482"/>
        <a:ext cx="7103347" cy="638149"/>
      </dsp:txXfrm>
    </dsp:sp>
    <dsp:sp modelId="{44F439CF-83DF-4921-AA34-5280490D5E2E}">
      <dsp:nvSpPr>
        <dsp:cNvPr id="0" name=""/>
        <dsp:cNvSpPr/>
      </dsp:nvSpPr>
      <dsp:spPr>
        <a:xfrm>
          <a:off x="70624" y="239140"/>
          <a:ext cx="797686" cy="797686"/>
        </a:xfrm>
        <a:prstGeom prst="ellipse">
          <a:avLst/>
        </a:prstGeom>
        <a:solidFill>
          <a:srgbClr val="C0DF0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7CEA4-60F6-4713-AF23-DC6D43E6E1FF}">
      <dsp:nvSpPr>
        <dsp:cNvPr id="0" name=""/>
        <dsp:cNvSpPr/>
      </dsp:nvSpPr>
      <dsp:spPr>
        <a:xfrm>
          <a:off x="835334" y="1276299"/>
          <a:ext cx="6920142" cy="638149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rgbClr val="FFFFCC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самостійно здійснити вибір змісту та стратегії власного навчання;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5334" y="1276299"/>
        <a:ext cx="6920142" cy="638149"/>
      </dsp:txXfrm>
    </dsp:sp>
    <dsp:sp modelId="{26D8006C-D9E1-4785-8081-8D7303625641}">
      <dsp:nvSpPr>
        <dsp:cNvPr id="0" name=""/>
        <dsp:cNvSpPr/>
      </dsp:nvSpPr>
      <dsp:spPr>
        <a:xfrm>
          <a:off x="436490" y="1196530"/>
          <a:ext cx="797686" cy="797686"/>
        </a:xfrm>
        <a:prstGeom prst="ellipse">
          <a:avLst/>
        </a:prstGeom>
        <a:solidFill>
          <a:srgbClr val="66418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994271-739D-4DE7-B284-E8686042073A}">
      <dsp:nvSpPr>
        <dsp:cNvPr id="0" name=""/>
        <dsp:cNvSpPr/>
      </dsp:nvSpPr>
      <dsp:spPr>
        <a:xfrm>
          <a:off x="835334" y="2233689"/>
          <a:ext cx="6920142" cy="638149"/>
        </a:xfrm>
        <a:prstGeom prst="rect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rgbClr val="CCFF3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виявити здатність до вибору власної позиції;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5334" y="2233689"/>
        <a:ext cx="6920142" cy="638149"/>
      </dsp:txXfrm>
    </dsp:sp>
    <dsp:sp modelId="{2EE90556-F6BE-4C7C-B9D9-9A084EA0E889}">
      <dsp:nvSpPr>
        <dsp:cNvPr id="0" name=""/>
        <dsp:cNvSpPr/>
      </dsp:nvSpPr>
      <dsp:spPr>
        <a:xfrm>
          <a:off x="436490" y="2153920"/>
          <a:ext cx="797686" cy="797686"/>
        </a:xfrm>
        <a:prstGeom prst="ellipse">
          <a:avLst/>
        </a:prstGeom>
        <a:solidFill>
          <a:srgbClr val="C0DF0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184EA7-302B-4D98-BC14-6114EE8CCFD9}">
      <dsp:nvSpPr>
        <dsp:cNvPr id="0" name=""/>
        <dsp:cNvSpPr/>
      </dsp:nvSpPr>
      <dsp:spPr>
        <a:xfrm>
          <a:off x="469468" y="3191079"/>
          <a:ext cx="7286008" cy="638149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74000">
              <a:srgbClr val="FFFFCC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визначити розвиток яких компонентів професійної діяльності потребує найбільшої уваги.</a:t>
          </a:r>
          <a:endParaRPr lang="uk-UA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9468" y="3191079"/>
        <a:ext cx="7286008" cy="638149"/>
      </dsp:txXfrm>
    </dsp:sp>
    <dsp:sp modelId="{34EC359E-D0D3-4B2B-B737-B942A76D46F9}">
      <dsp:nvSpPr>
        <dsp:cNvPr id="0" name=""/>
        <dsp:cNvSpPr/>
      </dsp:nvSpPr>
      <dsp:spPr>
        <a:xfrm>
          <a:off x="70624" y="3111310"/>
          <a:ext cx="797686" cy="797686"/>
        </a:xfrm>
        <a:prstGeom prst="ellipse">
          <a:avLst/>
        </a:prstGeom>
        <a:solidFill>
          <a:srgbClr val="66418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28059-BDEF-4985-AA54-B9DFCC2A718D}">
      <dsp:nvSpPr>
        <dsp:cNvPr id="0" name=""/>
        <dsp:cNvSpPr/>
      </dsp:nvSpPr>
      <dsp:spPr>
        <a:xfrm rot="5400000">
          <a:off x="-153121" y="239510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443671"/>
        <a:ext cx="714566" cy="306243"/>
      </dsp:txXfrm>
    </dsp:sp>
    <dsp:sp modelId="{84AE7859-474B-40BC-8A38-892F53B000CE}">
      <dsp:nvSpPr>
        <dsp:cNvPr id="0" name=""/>
        <dsp:cNvSpPr/>
      </dsp:nvSpPr>
      <dsp:spPr>
        <a:xfrm rot="5400000">
          <a:off x="3913089" y="-3180553"/>
          <a:ext cx="665251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змісту з урахуванням власних потреб;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4567" y="50444"/>
        <a:ext cx="7029821" cy="600301"/>
      </dsp:txXfrm>
    </dsp:sp>
    <dsp:sp modelId="{1B30FF16-0988-4B72-8A60-78D76448A5B7}">
      <dsp:nvSpPr>
        <dsp:cNvPr id="0" name=""/>
        <dsp:cNvSpPr/>
      </dsp:nvSpPr>
      <dsp:spPr>
        <a:xfrm rot="5400000">
          <a:off x="-153121" y="1104250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1308411"/>
        <a:ext cx="714566" cy="306243"/>
      </dsp:txXfrm>
    </dsp:sp>
    <dsp:sp modelId="{DF0E9296-B27C-4568-B470-6EB4CEDA0D80}">
      <dsp:nvSpPr>
        <dsp:cNvPr id="0" name=""/>
        <dsp:cNvSpPr/>
      </dsp:nvSpPr>
      <dsp:spPr>
        <a:xfrm rot="5400000">
          <a:off x="3798700" y="-2277029"/>
          <a:ext cx="894028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постановка власних цілей у вивченні конкретної теми;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4567" y="850747"/>
        <a:ext cx="7018653" cy="806742"/>
      </dsp:txXfrm>
    </dsp:sp>
    <dsp:sp modelId="{12AC472D-1BDB-4DCB-A36F-43F0A412A78B}">
      <dsp:nvSpPr>
        <dsp:cNvPr id="0" name=""/>
        <dsp:cNvSpPr/>
      </dsp:nvSpPr>
      <dsp:spPr>
        <a:xfrm rot="5400000">
          <a:off x="-153121" y="1968346"/>
          <a:ext cx="1020809" cy="714566"/>
        </a:xfrm>
        <a:prstGeom prst="chevron">
          <a:avLst/>
        </a:prstGeom>
        <a:solidFill>
          <a:srgbClr val="CCFF3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2172507"/>
        <a:ext cx="714566" cy="306243"/>
      </dsp:txXfrm>
    </dsp:sp>
    <dsp:sp modelId="{215FC089-D41F-4BC4-AA2D-3D2E6CAC6691}">
      <dsp:nvSpPr>
        <dsp:cNvPr id="0" name=""/>
        <dsp:cNvSpPr/>
      </dsp:nvSpPr>
      <dsp:spPr>
        <a:xfrm rot="5400000">
          <a:off x="3814309" y="-1284523"/>
          <a:ext cx="862809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вибір оптимальної форми, темпу навчання, що відповідають його індивідуальним особливостям;</a:t>
          </a:r>
          <a:endParaRPr lang="uk-UA" sz="2000" b="1" kern="1200" dirty="0">
            <a:solidFill>
              <a:srgbClr val="006600"/>
            </a:solidFill>
            <a:latin typeface="Verdana" panose="020B0604030504040204" pitchFamily="34" charset="0"/>
          </a:endParaRPr>
        </a:p>
      </dsp:txBody>
      <dsp:txXfrm rot="-5400000">
        <a:off x="714566" y="1857339"/>
        <a:ext cx="7020177" cy="778571"/>
      </dsp:txXfrm>
    </dsp:sp>
    <dsp:sp modelId="{B7D282F9-C8FB-424A-8F2C-1EAF15465DEE}">
      <dsp:nvSpPr>
        <dsp:cNvPr id="0" name=""/>
        <dsp:cNvSpPr/>
      </dsp:nvSpPr>
      <dsp:spPr>
        <a:xfrm rot="5400000">
          <a:off x="-153121" y="2832437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036598"/>
        <a:ext cx="714566" cy="306243"/>
      </dsp:txXfrm>
    </dsp:sp>
    <dsp:sp modelId="{DAAB88C9-3D3F-4059-992F-1C34785573F1}">
      <dsp:nvSpPr>
        <dsp:cNvPr id="0" name=""/>
        <dsp:cNvSpPr/>
      </dsp:nvSpPr>
      <dsp:spPr>
        <a:xfrm rot="5400000">
          <a:off x="3802615" y="-336722"/>
          <a:ext cx="886199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рефлексивне усвідомлення отриманих результатів;</a:t>
          </a:r>
          <a:endParaRPr lang="uk-UA" sz="1700" kern="1200" dirty="0"/>
        </a:p>
      </dsp:txBody>
      <dsp:txXfrm rot="-5400000">
        <a:off x="714567" y="2794587"/>
        <a:ext cx="7019035" cy="799677"/>
      </dsp:txXfrm>
    </dsp:sp>
    <dsp:sp modelId="{10189D36-C1D5-4552-915D-3B058657A2BF}">
      <dsp:nvSpPr>
        <dsp:cNvPr id="0" name=""/>
        <dsp:cNvSpPr/>
      </dsp:nvSpPr>
      <dsp:spPr>
        <a:xfrm rot="5400000">
          <a:off x="-153121" y="3768546"/>
          <a:ext cx="1020809" cy="714566"/>
        </a:xfrm>
        <a:prstGeom prst="chevron">
          <a:avLst/>
        </a:prstGeom>
        <a:solidFill>
          <a:srgbClr val="CCFF3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972707"/>
        <a:ext cx="714566" cy="306243"/>
      </dsp:txXfrm>
    </dsp:sp>
    <dsp:sp modelId="{8A95BA5E-39F8-4AD1-A855-209B74CC8EA6}">
      <dsp:nvSpPr>
        <dsp:cNvPr id="0" name=""/>
        <dsp:cNvSpPr/>
      </dsp:nvSpPr>
      <dsp:spPr>
        <a:xfrm rot="5400000">
          <a:off x="3807212" y="648497"/>
          <a:ext cx="840422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отримання та корегування результатів своєї професійної діяльності.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696275" y="3800460"/>
        <a:ext cx="7021270" cy="75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9C54-60FF-45FF-941A-B4880F70CA0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FB60-566C-458A-B0F4-7E9448DB3F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FB60-566C-458A-B0F4-7E9448DB3F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5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FB60-566C-458A-B0F4-7E9448DB3F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7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#Tex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zakon.rada.gov.u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akon.rada.gov.ua/rada/show/v2736915-20#Text" TargetMode="External"/><Relationship Id="rId5" Type="http://schemas.openxmlformats.org/officeDocument/2006/relationships/hyperlink" Target="https://cutt.ly/xGktPOp" TargetMode="External"/><Relationship Id="rId4" Type="http://schemas.openxmlformats.org/officeDocument/2006/relationships/hyperlink" Target="https://zakon.rada.gov.ua/laws/show/988-2016-%D1%80#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mpactorium.org/uk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prometheus.org.ua/" TargetMode="External"/><Relationship Id="rId7" Type="http://schemas.openxmlformats.org/officeDocument/2006/relationships/hyperlink" Target="https://vseosvita.ua/" TargetMode="External"/><Relationship Id="rId12" Type="http://schemas.openxmlformats.org/officeDocument/2006/relationships/hyperlink" Target="https://l.facebook.com/l.php?u=https://t.me/creativepracticeua&amp;h=AT1YEqAGqElNObtIwA7zsTw5N6fTsg-9LEObabRUoedJ8_paF-LiHn1UPQENRmkkcNB9UmAodLRJtA49z1zysr80xwdSXH7NrJt1eDCqNrwk-VfL5dAmQhs93cRFv18CQrhsRyVnkpjYbM8z6gc" TargetMode="External"/><Relationship Id="rId2" Type="http://schemas.openxmlformats.org/officeDocument/2006/relationships/hyperlink" Target="https://www.ed-era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aurok.com.ua/" TargetMode="External"/><Relationship Id="rId11" Type="http://schemas.openxmlformats.org/officeDocument/2006/relationships/hyperlink" Target="https://online.stanford.edu/courses-and-programs" TargetMode="External"/><Relationship Id="rId5" Type="http://schemas.openxmlformats.org/officeDocument/2006/relationships/hyperlink" Target="http://nus.inf.ua/" TargetMode="External"/><Relationship Id="rId10" Type="http://schemas.openxmlformats.org/officeDocument/2006/relationships/hyperlink" Target="https://www.udemy.com/" TargetMode="External"/><Relationship Id="rId4" Type="http://schemas.openxmlformats.org/officeDocument/2006/relationships/hyperlink" Target="http://ed-center.org/" TargetMode="External"/><Relationship Id="rId9" Type="http://schemas.openxmlformats.org/officeDocument/2006/relationships/hyperlink" Target="https://ippo.com.u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utt.ly/2GdOhK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093296"/>
            <a:ext cx="42484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79512" y="116632"/>
            <a:ext cx="8964488" cy="173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 освітньої траєкторії </a:t>
            </a:r>
            <a:endParaRPr lang="uk-UA" sz="32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професійного </a:t>
            </a:r>
            <a:r>
              <a:rPr lang="uk-UA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 педагогів у Новій українській школі</a:t>
            </a:r>
            <a:endParaRPr lang="ru-RU" sz="3200" dirty="0">
              <a:solidFill>
                <a:srgbClr val="7030A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5908630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0099"/>
                </a:solidFill>
                <a:latin typeface="Verdana" pitchFamily="34" charset="0"/>
              </a:rPr>
              <a:t>Курган О.В. методист з експериментально-дослідної діяльності та ППД КЗ СОІППО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 застосування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вчителями              НУШ професійного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стандарту: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41E10C2F-EF2D-4026-B661-B912F9D0CB8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0634308"/>
              </p:ext>
            </p:extLst>
          </p:nvPr>
        </p:nvGraphicFramePr>
        <p:xfrm>
          <a:off x="1619672" y="1314479"/>
          <a:ext cx="7273503" cy="528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6237312"/>
            <a:ext cx="1691680" cy="5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79512" y="188640"/>
            <a:ext cx="6840760" cy="1152128"/>
          </a:xfrm>
          <a:solidFill>
            <a:srgbClr val="C0DF07"/>
          </a:solidFill>
          <a:effectLst>
            <a:glow rad="1905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Самооцінювання 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визначення відповідності власних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професійних </a:t>
            </a:r>
            <a:r>
              <a:rPr lang="uk-UA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компетентностей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чинним вимогам. </a:t>
            </a:r>
            <a:endParaRPr lang="ru-RU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81" y="6111631"/>
            <a:ext cx="2304256" cy="746369"/>
          </a:xfrm>
          <a:prstGeom prst="rect">
            <a:avLst/>
          </a:prstGeom>
        </p:spPr>
      </p:pic>
      <p:sp>
        <p:nvSpPr>
          <p:cNvPr id="8" name="Місце для вмісту 5"/>
          <p:cNvSpPr>
            <a:spLocks noGrp="1"/>
          </p:cNvSpPr>
          <p:nvPr>
            <p:ph idx="10"/>
          </p:nvPr>
        </p:nvSpPr>
        <p:spPr>
          <a:xfrm>
            <a:off x="1160223" y="1556180"/>
            <a:ext cx="7921413" cy="2520280"/>
          </a:xfrm>
          <a:solidFill>
            <a:srgbClr val="C0DF07"/>
          </a:solidFill>
          <a:effectLst>
            <a:glow rad="1524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/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Професійна компетентність 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учителя НУШ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– сукупність 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особистісних якостей, загальної культури та 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кваліфікаційних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знань, умінь,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майстерності,                            гармонійна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інтеграція яких в педагогічній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діяльності  дає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оптимальний результат; здібність до професійного розвитку з постійним ускладненням завдань і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 зростанням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рівнів досягнень; єдність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теоретичної   та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практичної готовності до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здійснення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педагогічної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діяльності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.</a:t>
            </a:r>
            <a:endParaRPr lang="uk-UA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529390" y="4291872"/>
            <a:ext cx="570489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Verdana" pitchFamily="34" charset="0"/>
              </a:rPr>
              <a:t>Загальні компетентності </a:t>
            </a:r>
            <a:r>
              <a:rPr lang="uk-UA" b="1" dirty="0" smtClean="0">
                <a:solidFill>
                  <a:srgbClr val="7030A0"/>
                </a:solidFill>
                <a:latin typeface="Verdana" pitchFamily="34" charset="0"/>
              </a:rPr>
              <a:t>учителя НУШ: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AAC066-6E88-41B7-9A0E-BC32432A41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6" y="40804"/>
            <a:ext cx="1818640" cy="1447800"/>
          </a:xfrm>
          <a:prstGeom prst="rect">
            <a:avLst/>
          </a:prstGeom>
        </p:spPr>
      </p:pic>
      <p:sp>
        <p:nvSpPr>
          <p:cNvPr id="14" name="Rectangle 257"/>
          <p:cNvSpPr>
            <a:spLocks noChangeArrowheads="1"/>
          </p:cNvSpPr>
          <p:nvPr/>
        </p:nvSpPr>
        <p:spPr bwMode="gray">
          <a:xfrm rot="3419336">
            <a:off x="2046536" y="4908284"/>
            <a:ext cx="390240" cy="354382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257"/>
          <p:cNvSpPr>
            <a:spLocks noChangeArrowheads="1"/>
          </p:cNvSpPr>
          <p:nvPr/>
        </p:nvSpPr>
        <p:spPr bwMode="gray">
          <a:xfrm rot="3419336">
            <a:off x="2062312" y="5646607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gray">
          <a:xfrm rot="3419336">
            <a:off x="2053651" y="6234160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57"/>
          <p:cNvSpPr>
            <a:spLocks noChangeArrowheads="1"/>
          </p:cNvSpPr>
          <p:nvPr/>
        </p:nvSpPr>
        <p:spPr bwMode="gray">
          <a:xfrm rot="3419336">
            <a:off x="5638695" y="4935932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>
            <a:off x="5638693" y="5646608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2699792" y="4863505"/>
            <a:ext cx="262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громадянська,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731474" y="5583041"/>
            <a:ext cx="1597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соціальна,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697576" y="6129742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культурна,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305396" y="4849171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лідерська,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6311226" y="5632794"/>
            <a:ext cx="2268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підприємницька.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07"/>
            <a:ext cx="9144000" cy="106951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До </a:t>
            </a:r>
            <a:r>
              <a:rPr lang="ru-RU" sz="2800" dirty="0" err="1">
                <a:solidFill>
                  <a:srgbClr val="7030A0"/>
                </a:solidFill>
                <a:latin typeface="Verdana" pitchFamily="34" charset="0"/>
              </a:rPr>
              <a:t>переліку</a:t>
            </a:r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Verdana" pitchFamily="34" charset="0"/>
              </a:rPr>
              <a:t>професійних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компетентностей 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учителя </a:t>
            </a:r>
            <a:r>
              <a:rPr lang="ru-RU" sz="2800" dirty="0" err="1" smtClean="0">
                <a:solidFill>
                  <a:srgbClr val="7030A0"/>
                </a:solidFill>
                <a:latin typeface="Verdana" pitchFamily="34" charset="0"/>
              </a:rPr>
              <a:t>входять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:</a:t>
            </a:r>
            <a:r>
              <a:rPr lang="ru-RU" dirty="0"/>
              <a:t>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60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74482" y="1152630"/>
            <a:ext cx="8677472" cy="5302704"/>
            <a:chOff x="1463658" y="1198807"/>
            <a:chExt cx="6216684" cy="52137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Полілінія 14"/>
            <p:cNvSpPr/>
            <p:nvPr/>
          </p:nvSpPr>
          <p:spPr>
            <a:xfrm rot="21600000">
              <a:off x="1599581" y="1198807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63658" y="1198808"/>
              <a:ext cx="271847" cy="271847"/>
            </a:xfrm>
            <a:prstGeom prst="ellipse">
              <a:avLst/>
            </a:pr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ілінія 16"/>
            <p:cNvSpPr/>
            <p:nvPr/>
          </p:nvSpPr>
          <p:spPr>
            <a:xfrm rot="21600000">
              <a:off x="1599581" y="1551803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63658" y="1551804"/>
              <a:ext cx="271847" cy="271847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ілінія 18"/>
            <p:cNvSpPr/>
            <p:nvPr/>
          </p:nvSpPr>
          <p:spPr>
            <a:xfrm rot="21600000">
              <a:off x="1599581" y="1904799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463658" y="1904800"/>
              <a:ext cx="271847" cy="271847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ілінія 20"/>
            <p:cNvSpPr/>
            <p:nvPr/>
          </p:nvSpPr>
          <p:spPr>
            <a:xfrm rot="21600000">
              <a:off x="1599581" y="2257796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3658" y="2257797"/>
              <a:ext cx="271847" cy="2718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ілінія 22"/>
            <p:cNvSpPr/>
            <p:nvPr/>
          </p:nvSpPr>
          <p:spPr>
            <a:xfrm rot="21600000">
              <a:off x="1599581" y="2610792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463658" y="2610793"/>
              <a:ext cx="271847" cy="271847"/>
            </a:xfrm>
            <a:prstGeom prst="ellipse">
              <a:avLst/>
            </a:pr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ілінія 24"/>
            <p:cNvSpPr/>
            <p:nvPr/>
          </p:nvSpPr>
          <p:spPr>
            <a:xfrm rot="21600000">
              <a:off x="1599581" y="2963788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63658" y="2963789"/>
              <a:ext cx="271847" cy="271847"/>
            </a:xfrm>
            <a:prstGeom prst="ellipse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ілінія 26"/>
            <p:cNvSpPr/>
            <p:nvPr/>
          </p:nvSpPr>
          <p:spPr>
            <a:xfrm rot="21600000">
              <a:off x="1599581" y="3316784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3658" y="3316785"/>
              <a:ext cx="271847" cy="271847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ілінія 28"/>
            <p:cNvSpPr/>
            <p:nvPr/>
          </p:nvSpPr>
          <p:spPr>
            <a:xfrm rot="21600000">
              <a:off x="1599581" y="3669780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63658" y="3669781"/>
              <a:ext cx="271847" cy="271847"/>
            </a:xfrm>
            <a:prstGeom prst="ellipse">
              <a:avLst/>
            </a:prstGeom>
            <a:solidFill>
              <a:srgbClr val="66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ілінія 30"/>
            <p:cNvSpPr/>
            <p:nvPr/>
          </p:nvSpPr>
          <p:spPr>
            <a:xfrm rot="21600000">
              <a:off x="1599581" y="4022776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63658" y="4022777"/>
              <a:ext cx="271847" cy="271847"/>
            </a:xfrm>
            <a:prstGeom prst="ellipse">
              <a:avLst/>
            </a:prstGeom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олілінія 32"/>
            <p:cNvSpPr/>
            <p:nvPr/>
          </p:nvSpPr>
          <p:spPr>
            <a:xfrm rot="21600000">
              <a:off x="1599581" y="4375772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3658" y="4375773"/>
              <a:ext cx="271847" cy="271847"/>
            </a:xfrm>
            <a:prstGeom prst="ellipse">
              <a:avLst/>
            </a:prstGeom>
            <a:solidFill>
              <a:srgbClr val="3333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ілінія 34"/>
            <p:cNvSpPr/>
            <p:nvPr/>
          </p:nvSpPr>
          <p:spPr>
            <a:xfrm rot="21600000">
              <a:off x="1599581" y="4728769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463658" y="4728770"/>
              <a:ext cx="271847" cy="271847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ілінія 36"/>
            <p:cNvSpPr/>
            <p:nvPr/>
          </p:nvSpPr>
          <p:spPr>
            <a:xfrm rot="21600000">
              <a:off x="1599581" y="5081765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63658" y="5081766"/>
              <a:ext cx="271847" cy="271847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ілінія 38"/>
            <p:cNvSpPr/>
            <p:nvPr/>
          </p:nvSpPr>
          <p:spPr>
            <a:xfrm rot="21600000">
              <a:off x="1599581" y="5434761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63658" y="5434762"/>
              <a:ext cx="271847" cy="271847"/>
            </a:xfrm>
            <a:prstGeom prst="ellipse">
              <a:avLst/>
            </a:prstGeom>
            <a:solidFill>
              <a:srgbClr val="9900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ілінія 40"/>
            <p:cNvSpPr/>
            <p:nvPr/>
          </p:nvSpPr>
          <p:spPr>
            <a:xfrm rot="21600000">
              <a:off x="1599581" y="5787757"/>
              <a:ext cx="6080761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9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463658" y="5787758"/>
              <a:ext cx="271847" cy="271847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олілінія 42"/>
            <p:cNvSpPr/>
            <p:nvPr/>
          </p:nvSpPr>
          <p:spPr>
            <a:xfrm rot="21600000">
              <a:off x="1599581" y="6140753"/>
              <a:ext cx="6080761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9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63658" y="6140754"/>
              <a:ext cx="271847" cy="271847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>
            <a:off x="841355" y="1152125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мовно-комунікативна; </a:t>
            </a:r>
            <a:endParaRPr lang="ru-RU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2033692" y="146759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предметно-методична; </a:t>
            </a:r>
            <a:endParaRPr lang="ru-RU" dirty="0"/>
          </a:p>
        </p:txBody>
      </p:sp>
      <p:sp>
        <p:nvSpPr>
          <p:cNvPr id="49" name="Прямокутник 48"/>
          <p:cNvSpPr/>
          <p:nvPr/>
        </p:nvSpPr>
        <p:spPr>
          <a:xfrm>
            <a:off x="1653067" y="1825711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інформаційно-цифрова</a:t>
            </a:r>
            <a:r>
              <a:rPr lang="uk-UA" dirty="0">
                <a:solidFill>
                  <a:srgbClr val="663300"/>
                </a:solidFill>
                <a:latin typeface="Verdana" pitchFamily="34" charset="0"/>
              </a:rPr>
              <a:t>; </a:t>
            </a:r>
            <a:endParaRPr lang="ru-RU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2195736" y="2155521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психологічна; </a:t>
            </a:r>
            <a:endParaRPr lang="ru-RU" dirty="0"/>
          </a:p>
        </p:txBody>
      </p:sp>
      <p:sp>
        <p:nvSpPr>
          <p:cNvPr id="51" name="Прямокутник 50"/>
          <p:cNvSpPr/>
          <p:nvPr/>
        </p:nvSpPr>
        <p:spPr>
          <a:xfrm>
            <a:off x="2588825" y="250591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663300"/>
                </a:solidFill>
                <a:latin typeface="Verdana" pitchFamily="34" charset="0"/>
              </a:rPr>
              <a:t>емоційно</a:t>
            </a: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-етична; </a:t>
            </a:r>
            <a:endParaRPr lang="ru-RU" dirty="0"/>
          </a:p>
        </p:txBody>
      </p:sp>
      <p:sp>
        <p:nvSpPr>
          <p:cNvPr id="52" name="Прямокутник 51"/>
          <p:cNvSpPr/>
          <p:nvPr/>
        </p:nvSpPr>
        <p:spPr>
          <a:xfrm>
            <a:off x="2880647" y="2896491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педагогічне партнерство;</a:t>
            </a:r>
            <a:endParaRPr lang="ru-RU" dirty="0"/>
          </a:p>
        </p:txBody>
      </p:sp>
      <p:sp>
        <p:nvSpPr>
          <p:cNvPr id="53" name="Прямокутник 52"/>
          <p:cNvSpPr/>
          <p:nvPr/>
        </p:nvSpPr>
        <p:spPr>
          <a:xfrm>
            <a:off x="3606831" y="3244334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інклюзивна; </a:t>
            </a:r>
            <a:endParaRPr lang="ru-RU" dirty="0"/>
          </a:p>
        </p:txBody>
      </p:sp>
      <p:sp>
        <p:nvSpPr>
          <p:cNvPr id="54" name="Прямокутник 53"/>
          <p:cNvSpPr/>
          <p:nvPr/>
        </p:nvSpPr>
        <p:spPr>
          <a:xfrm>
            <a:off x="3943091" y="3612023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здоров’язбережувальна; </a:t>
            </a:r>
            <a:endParaRPr lang="ru-RU" dirty="0"/>
          </a:p>
        </p:txBody>
      </p:sp>
      <p:sp>
        <p:nvSpPr>
          <p:cNvPr id="55" name="Прямокутник 54"/>
          <p:cNvSpPr/>
          <p:nvPr/>
        </p:nvSpPr>
        <p:spPr>
          <a:xfrm>
            <a:off x="4633964" y="3969828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проєктувальна; </a:t>
            </a:r>
            <a:endParaRPr lang="ru-RU" dirty="0"/>
          </a:p>
        </p:txBody>
      </p:sp>
      <p:sp>
        <p:nvSpPr>
          <p:cNvPr id="56" name="Прямокутник 55"/>
          <p:cNvSpPr/>
          <p:nvPr/>
        </p:nvSpPr>
        <p:spPr>
          <a:xfrm>
            <a:off x="4379456" y="430099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прогностична;</a:t>
            </a:r>
            <a:endParaRPr lang="ru-RU" dirty="0"/>
          </a:p>
        </p:txBody>
      </p:sp>
      <p:sp>
        <p:nvSpPr>
          <p:cNvPr id="57" name="Прямокутник 56"/>
          <p:cNvSpPr/>
          <p:nvPr/>
        </p:nvSpPr>
        <p:spPr>
          <a:xfrm>
            <a:off x="3814916" y="4659751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організаційна;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2092695" y="5029083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663300"/>
                </a:solidFill>
                <a:latin typeface="Verdana" pitchFamily="34" charset="0"/>
              </a:rPr>
              <a:t>оцінювально</a:t>
            </a: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-аналітична;</a:t>
            </a:r>
            <a:endParaRPr lang="ru-RU" dirty="0"/>
          </a:p>
        </p:txBody>
      </p:sp>
      <p:sp>
        <p:nvSpPr>
          <p:cNvPr id="59" name="Прямокутник 58"/>
          <p:cNvSpPr/>
          <p:nvPr/>
        </p:nvSpPr>
        <p:spPr>
          <a:xfrm>
            <a:off x="3225612" y="5382051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інноваційна; </a:t>
            </a:r>
            <a:endParaRPr lang="ru-RU" dirty="0"/>
          </a:p>
        </p:txBody>
      </p:sp>
      <p:sp>
        <p:nvSpPr>
          <p:cNvPr id="60" name="Прямокутник 59"/>
          <p:cNvSpPr/>
          <p:nvPr/>
        </p:nvSpPr>
        <p:spPr>
          <a:xfrm>
            <a:off x="2687332" y="5751383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рефлексивна;</a:t>
            </a:r>
            <a:endParaRPr lang="ru-RU" dirty="0"/>
          </a:p>
        </p:txBody>
      </p:sp>
      <p:sp>
        <p:nvSpPr>
          <p:cNvPr id="61" name="Прямокутник 60"/>
          <p:cNvSpPr/>
          <p:nvPr/>
        </p:nvSpPr>
        <p:spPr>
          <a:xfrm>
            <a:off x="1204967" y="6114914"/>
            <a:ext cx="556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  <a:latin typeface="Verdana" pitchFamily="34" charset="0"/>
              </a:rPr>
              <a:t>здатність до навчання впродовж життя.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Verdana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Види освіти: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5696" y="1268760"/>
            <a:ext cx="7128792" cy="398452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1252475"/>
              </p:ext>
            </p:extLst>
          </p:nvPr>
        </p:nvGraphicFramePr>
        <p:xfrm>
          <a:off x="1566644" y="1772816"/>
          <a:ext cx="75963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6644" y="5047077"/>
            <a:ext cx="7503418" cy="1600438"/>
          </a:xfrm>
          <a:prstGeom prst="rect">
            <a:avLst/>
          </a:prstGeom>
          <a:gradFill>
            <a:gsLst>
              <a:gs pos="0">
                <a:srgbClr val="A986B8"/>
              </a:gs>
              <a:gs pos="50000">
                <a:schemeClr val="bg1"/>
              </a:gs>
              <a:gs pos="100000">
                <a:srgbClr val="C0B3D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Безперервна освіта - процес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принцип формування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особистості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що передбачає створення систем освіти,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відкритих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людей будь-якого віку й покоління та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супроводжують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людину протягом усього життя, сприяють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постійному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 розвитку, залучають до безперервного процесу отримання знань, умінь, навичок і способів поведінки. 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5FA5CEB3-7458-4336-90FE-8ED84C12499F}"/>
              </a:ext>
            </a:extLst>
          </p:cNvPr>
          <p:cNvGrpSpPr>
            <a:grpSpLocks/>
          </p:cNvGrpSpPr>
          <p:nvPr/>
        </p:nvGrpSpPr>
        <p:grpSpPr bwMode="auto">
          <a:xfrm>
            <a:off x="4499992" y="2535186"/>
            <a:ext cx="2088232" cy="2160240"/>
            <a:chOff x="1655" y="1647"/>
            <a:chExt cx="2457" cy="2325"/>
          </a:xfrm>
          <a:solidFill>
            <a:schemeClr val="accent4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19BA3FE-481B-4B53-AF38-0891F51CE77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E91C784-ADB0-4DEC-BF02-DD50271B412D}"/>
                </a:ext>
              </a:extLst>
            </p:cNvPr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FD02EA96-06E4-4E30-BDC4-25BD70B62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  <a:grpFill/>
          </p:grpSpPr>
          <p:sp>
            <p:nvSpPr>
              <p:cNvPr id="23" name="AutoShape 7">
                <a:extLst>
                  <a:ext uri="{FF2B5EF4-FFF2-40B4-BE49-F238E27FC236}">
                    <a16:creationId xmlns:a16="http://schemas.microsoft.com/office/drawing/2014/main" id="{6D353C70-584E-4A41-BA36-C29C5E4D992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5EAE0FD6-5E84-4A50-8D23-D8A281B40DD6}"/>
                  </a:ext>
                </a:extLst>
              </p:cNvPr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01D49606-25EB-4237-AAC4-0F2A1038EFC5}"/>
                  </a:ext>
                </a:extLst>
              </p:cNvPr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020A39B-47FA-481C-8CA5-8B07658613D7}"/>
                </a:ext>
              </a:extLst>
            </p:cNvPr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B39E8273-76EB-4E80-8DB9-46B48EA1A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9" y="2249"/>
              <a:ext cx="1263" cy="1330"/>
              <a:chOff x="2854" y="1996"/>
              <a:chExt cx="1263" cy="1330"/>
            </a:xfrm>
            <a:grpFill/>
          </p:grpSpPr>
          <p:sp>
            <p:nvSpPr>
              <p:cNvPr id="20" name="AutoShape 12">
                <a:extLst>
                  <a:ext uri="{FF2B5EF4-FFF2-40B4-BE49-F238E27FC236}">
                    <a16:creationId xmlns:a16="http://schemas.microsoft.com/office/drawing/2014/main" id="{E8F26BC0-9214-4270-A967-F96B4B11F1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E740398E-5848-4972-8E14-5CBF9A4C15C2}"/>
                  </a:ext>
                </a:extLst>
              </p:cNvPr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314A564E-E62C-4A53-A1EC-8AB64F538941}"/>
                  </a:ext>
                </a:extLst>
              </p:cNvPr>
              <p:cNvSpPr>
                <a:spLocks/>
              </p:cNvSpPr>
              <p:nvPr/>
            </p:nvSpPr>
            <p:spPr bwMode="gray">
              <a:xfrm rot="14400000">
                <a:off x="3585" y="2794"/>
                <a:ext cx="346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3399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7C9A60-D07F-4123-9111-FBE1095A2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3095"/>
              <a:ext cx="1571" cy="877"/>
              <a:chOff x="1655" y="2837"/>
              <a:chExt cx="1571" cy="87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492973F-02C1-40DD-AFCB-613165102F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AutoShape 17">
                <a:extLst>
                  <a:ext uri="{FF2B5EF4-FFF2-40B4-BE49-F238E27FC236}">
                    <a16:creationId xmlns:a16="http://schemas.microsoft.com/office/drawing/2014/main" id="{EDF1EAAF-95E1-434A-B0C8-3C123F766F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2589" y="3076"/>
                <a:ext cx="872" cy="403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A2C6276-5F94-4437-B64E-3DFCFB1B34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4" name="Прямокутник 3"/>
          <p:cNvSpPr/>
          <p:nvPr/>
        </p:nvSpPr>
        <p:spPr>
          <a:xfrm>
            <a:off x="1850587" y="1251601"/>
            <a:ext cx="70663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(Відповідно до Закону 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 «Про освіту»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8) </a:t>
            </a:r>
            <a:endParaRPr lang="ru-RU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solidFill>
            <a:srgbClr val="C0DF07"/>
          </a:solidFill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 безперервної освіти                  педагогів: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0035" y="1069514"/>
            <a:ext cx="6563072" cy="2880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56887233"/>
              </p:ext>
            </p:extLst>
          </p:nvPr>
        </p:nvGraphicFramePr>
        <p:xfrm>
          <a:off x="1619672" y="1484784"/>
          <a:ext cx="7200800" cy="477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E2F91-5932-48CB-AA53-843356924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5229200"/>
            <a:ext cx="195994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32297752"/>
              </p:ext>
            </p:extLst>
          </p:nvPr>
        </p:nvGraphicFramePr>
        <p:xfrm>
          <a:off x="755576" y="116632"/>
          <a:ext cx="828092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82" y="227347"/>
            <a:ext cx="8987218" cy="950455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Індивідуальна освітня траєкторія це:</a:t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05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вересня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 року № 2145-VIII </a:t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zakon.rada.gov.ua</a:t>
            </a: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672" y="1186860"/>
            <a:ext cx="7272807" cy="87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878596" y="1391665"/>
            <a:ext cx="7416824" cy="5478041"/>
          </a:xfrm>
          <a:scene3d>
            <a:camera prst="orthographicFron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grpSp>
        <p:nvGrpSpPr>
          <p:cNvPr id="8" name="组合 25"/>
          <p:cNvGrpSpPr/>
          <p:nvPr/>
        </p:nvGrpSpPr>
        <p:grpSpPr>
          <a:xfrm>
            <a:off x="395536" y="2866481"/>
            <a:ext cx="2232249" cy="1872208"/>
            <a:chOff x="3845140" y="1612635"/>
            <a:chExt cx="4501719" cy="447396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任意多边形 26"/>
            <p:cNvSpPr/>
            <p:nvPr/>
          </p:nvSpPr>
          <p:spPr>
            <a:xfrm rot="10800000" flipH="1">
              <a:off x="5186896" y="1613642"/>
              <a:ext cx="857606" cy="2199361"/>
            </a:xfrm>
            <a:custGeom>
              <a:avLst/>
              <a:gdLst>
                <a:gd name="connsiteX0" fmla="*/ 0 w 1385972"/>
                <a:gd name="connsiteY0" fmla="*/ 2442900 h 3554375"/>
                <a:gd name="connsiteX1" fmla="*/ 0 w 1385972"/>
                <a:gd name="connsiteY1" fmla="*/ 3 h 3554375"/>
                <a:gd name="connsiteX2" fmla="*/ 1189110 w 1385972"/>
                <a:gd name="connsiteY2" fmla="*/ 3 h 3554375"/>
                <a:gd name="connsiteX3" fmla="*/ 1189135 w 1385972"/>
                <a:gd name="connsiteY3" fmla="*/ 0 h 3554375"/>
                <a:gd name="connsiteX4" fmla="*/ 1189135 w 1385972"/>
                <a:gd name="connsiteY4" fmla="*/ 1 h 3554375"/>
                <a:gd name="connsiteX5" fmla="*/ 1368968 w 1385972"/>
                <a:gd name="connsiteY5" fmla="*/ 119204 h 3554375"/>
                <a:gd name="connsiteX6" fmla="*/ 1369044 w 1385972"/>
                <a:gd name="connsiteY6" fmla="*/ 119449 h 3554375"/>
                <a:gd name="connsiteX7" fmla="*/ 1380341 w 1385972"/>
                <a:gd name="connsiteY7" fmla="*/ 155842 h 3554375"/>
                <a:gd name="connsiteX8" fmla="*/ 1384306 w 1385972"/>
                <a:gd name="connsiteY8" fmla="*/ 195176 h 3554375"/>
                <a:gd name="connsiteX9" fmla="*/ 1384305 w 1385972"/>
                <a:gd name="connsiteY9" fmla="*/ 3349132 h 3554375"/>
                <a:gd name="connsiteX10" fmla="*/ 1385972 w 1385972"/>
                <a:gd name="connsiteY10" fmla="*/ 3357698 h 3554375"/>
                <a:gd name="connsiteX11" fmla="*/ 1371681 w 1385972"/>
                <a:gd name="connsiteY11" fmla="*/ 3431143 h 3554375"/>
                <a:gd name="connsiteX12" fmla="*/ 1357037 w 1385972"/>
                <a:gd name="connsiteY12" fmla="*/ 3453195 h 3554375"/>
                <a:gd name="connsiteX13" fmla="*/ 1339737 w 1385972"/>
                <a:gd name="connsiteY13" fmla="*/ 3483350 h 3554375"/>
                <a:gd name="connsiteX14" fmla="*/ 1333329 w 1385972"/>
                <a:gd name="connsiteY14" fmla="*/ 3488897 h 3554375"/>
                <a:gd name="connsiteX15" fmla="*/ 1328807 w 1385972"/>
                <a:gd name="connsiteY15" fmla="*/ 3495707 h 3554375"/>
                <a:gd name="connsiteX16" fmla="*/ 1328808 w 1385972"/>
                <a:gd name="connsiteY16" fmla="*/ 3495707 h 3554375"/>
                <a:gd name="connsiteX17" fmla="*/ 1314458 w 1385972"/>
                <a:gd name="connsiteY17" fmla="*/ 3505236 h 3554375"/>
                <a:gd name="connsiteX18" fmla="*/ 1290337 w 1385972"/>
                <a:gd name="connsiteY18" fmla="*/ 3526119 h 3554375"/>
                <a:gd name="connsiteX19" fmla="*/ 1272413 w 1385972"/>
                <a:gd name="connsiteY19" fmla="*/ 3533156 h 3554375"/>
                <a:gd name="connsiteX20" fmla="*/ 1264245 w 1385972"/>
                <a:gd name="connsiteY20" fmla="*/ 3538580 h 3554375"/>
                <a:gd name="connsiteX21" fmla="*/ 1253047 w 1385972"/>
                <a:gd name="connsiteY21" fmla="*/ 3540759 h 3554375"/>
                <a:gd name="connsiteX22" fmla="*/ 1228467 w 1385972"/>
                <a:gd name="connsiteY22" fmla="*/ 3550409 h 3554375"/>
                <a:gd name="connsiteX23" fmla="*/ 1189134 w 1385972"/>
                <a:gd name="connsiteY23" fmla="*/ 3554375 h 3554375"/>
                <a:gd name="connsiteX24" fmla="*/ 1149800 w 1385972"/>
                <a:gd name="connsiteY24" fmla="*/ 3550409 h 3554375"/>
                <a:gd name="connsiteX25" fmla="*/ 1121945 w 1385972"/>
                <a:gd name="connsiteY25" fmla="*/ 3539473 h 3554375"/>
                <a:gd name="connsiteX26" fmla="*/ 1117357 w 1385972"/>
                <a:gd name="connsiteY26" fmla="*/ 3538580 h 3554375"/>
                <a:gd name="connsiteX27" fmla="*/ 1114011 w 1385972"/>
                <a:gd name="connsiteY27" fmla="*/ 3536358 h 3554375"/>
                <a:gd name="connsiteX28" fmla="*/ 1087931 w 1385972"/>
                <a:gd name="connsiteY28" fmla="*/ 3526119 h 3554375"/>
                <a:gd name="connsiteX29" fmla="*/ 1052835 w 1385972"/>
                <a:gd name="connsiteY29" fmla="*/ 3495733 h 3554375"/>
                <a:gd name="connsiteX30" fmla="*/ 1052794 w 1385972"/>
                <a:gd name="connsiteY30" fmla="*/ 3495707 h 3554375"/>
                <a:gd name="connsiteX31" fmla="*/ 1052734 w 1385972"/>
                <a:gd name="connsiteY31" fmla="*/ 3495646 h 3554375"/>
                <a:gd name="connsiteX32" fmla="*/ 1038530 w 1385972"/>
                <a:gd name="connsiteY32" fmla="*/ 3483350 h 3554375"/>
                <a:gd name="connsiteX33" fmla="*/ 1035965 w 1385972"/>
                <a:gd name="connsiteY33" fmla="*/ 3478877 h 35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972" h="3554375">
                  <a:moveTo>
                    <a:pt x="0" y="2442900"/>
                  </a:moveTo>
                  <a:lnTo>
                    <a:pt x="0" y="3"/>
                  </a:lnTo>
                  <a:lnTo>
                    <a:pt x="1189110" y="3"/>
                  </a:lnTo>
                  <a:lnTo>
                    <a:pt x="1189135" y="0"/>
                  </a:lnTo>
                  <a:lnTo>
                    <a:pt x="1189135" y="1"/>
                  </a:lnTo>
                  <a:cubicBezTo>
                    <a:pt x="1269978" y="1"/>
                    <a:pt x="1339340" y="49154"/>
                    <a:pt x="1368968" y="119204"/>
                  </a:cubicBezTo>
                  <a:lnTo>
                    <a:pt x="1369044" y="119449"/>
                  </a:lnTo>
                  <a:lnTo>
                    <a:pt x="1380341" y="155842"/>
                  </a:lnTo>
                  <a:cubicBezTo>
                    <a:pt x="1382941" y="168547"/>
                    <a:pt x="1384306" y="181702"/>
                    <a:pt x="1384306" y="195176"/>
                  </a:cubicBezTo>
                  <a:lnTo>
                    <a:pt x="1384305" y="3349132"/>
                  </a:lnTo>
                  <a:lnTo>
                    <a:pt x="1385972" y="3357698"/>
                  </a:lnTo>
                  <a:cubicBezTo>
                    <a:pt x="1385971" y="3382673"/>
                    <a:pt x="1381209" y="3407648"/>
                    <a:pt x="1371681" y="3431143"/>
                  </a:cubicBezTo>
                  <a:lnTo>
                    <a:pt x="1357037" y="3453195"/>
                  </a:lnTo>
                  <a:lnTo>
                    <a:pt x="1339737" y="3483350"/>
                  </a:lnTo>
                  <a:lnTo>
                    <a:pt x="1333329" y="3488897"/>
                  </a:lnTo>
                  <a:lnTo>
                    <a:pt x="1328807" y="3495707"/>
                  </a:lnTo>
                  <a:lnTo>
                    <a:pt x="1328808" y="3495707"/>
                  </a:lnTo>
                  <a:lnTo>
                    <a:pt x="1314458" y="3505236"/>
                  </a:lnTo>
                  <a:lnTo>
                    <a:pt x="1290337" y="3526119"/>
                  </a:lnTo>
                  <a:lnTo>
                    <a:pt x="1272413" y="3533156"/>
                  </a:lnTo>
                  <a:lnTo>
                    <a:pt x="1264245" y="3538580"/>
                  </a:lnTo>
                  <a:lnTo>
                    <a:pt x="1253047" y="3540759"/>
                  </a:lnTo>
                  <a:lnTo>
                    <a:pt x="1228467" y="3550409"/>
                  </a:lnTo>
                  <a:lnTo>
                    <a:pt x="1189134" y="3554375"/>
                  </a:lnTo>
                  <a:lnTo>
                    <a:pt x="1149800" y="3550409"/>
                  </a:lnTo>
                  <a:lnTo>
                    <a:pt x="1121945" y="3539473"/>
                  </a:lnTo>
                  <a:lnTo>
                    <a:pt x="1117357" y="3538580"/>
                  </a:lnTo>
                  <a:lnTo>
                    <a:pt x="1114011" y="3536358"/>
                  </a:lnTo>
                  <a:lnTo>
                    <a:pt x="1087931" y="3526119"/>
                  </a:lnTo>
                  <a:lnTo>
                    <a:pt x="1052835" y="3495733"/>
                  </a:lnTo>
                  <a:lnTo>
                    <a:pt x="1052794" y="3495707"/>
                  </a:lnTo>
                  <a:lnTo>
                    <a:pt x="1052734" y="3495646"/>
                  </a:lnTo>
                  <a:lnTo>
                    <a:pt x="1038530" y="3483350"/>
                  </a:lnTo>
                  <a:lnTo>
                    <a:pt x="1035965" y="3478877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27"/>
            <p:cNvSpPr/>
            <p:nvPr/>
          </p:nvSpPr>
          <p:spPr>
            <a:xfrm rot="5400000">
              <a:off x="5664567" y="1135971"/>
              <a:ext cx="857607" cy="4496458"/>
            </a:xfrm>
            <a:custGeom>
              <a:avLst/>
              <a:gdLst>
                <a:gd name="connsiteX0" fmla="*/ 0 w 1385974"/>
                <a:gd name="connsiteY0" fmla="*/ 6155222 h 7266697"/>
                <a:gd name="connsiteX1" fmla="*/ 0 w 1385974"/>
                <a:gd name="connsiteY1" fmla="*/ 3712325 h 7266697"/>
                <a:gd name="connsiteX2" fmla="*/ 1 w 1385974"/>
                <a:gd name="connsiteY2" fmla="*/ 3712325 h 7266697"/>
                <a:gd name="connsiteX3" fmla="*/ 1 w 1385974"/>
                <a:gd name="connsiteY3" fmla="*/ 3712318 h 7266697"/>
                <a:gd name="connsiteX4" fmla="*/ 1 w 1385974"/>
                <a:gd name="connsiteY4" fmla="*/ 3554381 h 7266697"/>
                <a:gd name="connsiteX5" fmla="*/ 1 w 1385974"/>
                <a:gd name="connsiteY5" fmla="*/ 1269421 h 7266697"/>
                <a:gd name="connsiteX6" fmla="*/ 2 w 1385974"/>
                <a:gd name="connsiteY6" fmla="*/ 1269420 h 7266697"/>
                <a:gd name="connsiteX7" fmla="*/ 2 w 1385974"/>
                <a:gd name="connsiteY7" fmla="*/ 1111477 h 7266697"/>
                <a:gd name="connsiteX8" fmla="*/ 1035967 w 1385974"/>
                <a:gd name="connsiteY8" fmla="*/ 75499 h 7266697"/>
                <a:gd name="connsiteX9" fmla="*/ 1038532 w 1385974"/>
                <a:gd name="connsiteY9" fmla="*/ 71027 h 7266697"/>
                <a:gd name="connsiteX10" fmla="*/ 1052736 w 1385974"/>
                <a:gd name="connsiteY10" fmla="*/ 58731 h 7266697"/>
                <a:gd name="connsiteX11" fmla="*/ 1052796 w 1385974"/>
                <a:gd name="connsiteY11" fmla="*/ 58669 h 7266697"/>
                <a:gd name="connsiteX12" fmla="*/ 1052837 w 1385974"/>
                <a:gd name="connsiteY12" fmla="*/ 58643 h 7266697"/>
                <a:gd name="connsiteX13" fmla="*/ 1087933 w 1385974"/>
                <a:gd name="connsiteY13" fmla="*/ 28257 h 7266697"/>
                <a:gd name="connsiteX14" fmla="*/ 1114013 w 1385974"/>
                <a:gd name="connsiteY14" fmla="*/ 18019 h 7266697"/>
                <a:gd name="connsiteX15" fmla="*/ 1117359 w 1385974"/>
                <a:gd name="connsiteY15" fmla="*/ 15797 h 7266697"/>
                <a:gd name="connsiteX16" fmla="*/ 1121947 w 1385974"/>
                <a:gd name="connsiteY16" fmla="*/ 14903 h 7266697"/>
                <a:gd name="connsiteX17" fmla="*/ 1149802 w 1385974"/>
                <a:gd name="connsiteY17" fmla="*/ 3967 h 7266697"/>
                <a:gd name="connsiteX18" fmla="*/ 1189136 w 1385974"/>
                <a:gd name="connsiteY18" fmla="*/ 0 h 7266697"/>
                <a:gd name="connsiteX19" fmla="*/ 1228469 w 1385974"/>
                <a:gd name="connsiteY19" fmla="*/ 3967 h 7266697"/>
                <a:gd name="connsiteX20" fmla="*/ 1253049 w 1385974"/>
                <a:gd name="connsiteY20" fmla="*/ 13617 h 7266697"/>
                <a:gd name="connsiteX21" fmla="*/ 1264247 w 1385974"/>
                <a:gd name="connsiteY21" fmla="*/ 15797 h 7266697"/>
                <a:gd name="connsiteX22" fmla="*/ 1272415 w 1385974"/>
                <a:gd name="connsiteY22" fmla="*/ 21221 h 7266697"/>
                <a:gd name="connsiteX23" fmla="*/ 1290339 w 1385974"/>
                <a:gd name="connsiteY23" fmla="*/ 28257 h 7266697"/>
                <a:gd name="connsiteX24" fmla="*/ 1314460 w 1385974"/>
                <a:gd name="connsiteY24" fmla="*/ 49141 h 7266697"/>
                <a:gd name="connsiteX25" fmla="*/ 1328810 w 1385974"/>
                <a:gd name="connsiteY25" fmla="*/ 58669 h 7266697"/>
                <a:gd name="connsiteX26" fmla="*/ 1328809 w 1385974"/>
                <a:gd name="connsiteY26" fmla="*/ 58669 h 7266697"/>
                <a:gd name="connsiteX27" fmla="*/ 1333331 w 1385974"/>
                <a:gd name="connsiteY27" fmla="*/ 65479 h 7266697"/>
                <a:gd name="connsiteX28" fmla="*/ 1339739 w 1385974"/>
                <a:gd name="connsiteY28" fmla="*/ 71027 h 7266697"/>
                <a:gd name="connsiteX29" fmla="*/ 1357039 w 1385974"/>
                <a:gd name="connsiteY29" fmla="*/ 101181 h 7266697"/>
                <a:gd name="connsiteX30" fmla="*/ 1371683 w 1385974"/>
                <a:gd name="connsiteY30" fmla="*/ 123233 h 7266697"/>
                <a:gd name="connsiteX31" fmla="*/ 1385974 w 1385974"/>
                <a:gd name="connsiteY31" fmla="*/ 196679 h 7266697"/>
                <a:gd name="connsiteX32" fmla="*/ 1384307 w 1385974"/>
                <a:gd name="connsiteY32" fmla="*/ 205245 h 7266697"/>
                <a:gd name="connsiteX33" fmla="*/ 1384307 w 1385974"/>
                <a:gd name="connsiteY33" fmla="*/ 346061 h 7266697"/>
                <a:gd name="connsiteX34" fmla="*/ 1385973 w 1385974"/>
                <a:gd name="connsiteY34" fmla="*/ 354623 h 7266697"/>
                <a:gd name="connsiteX35" fmla="*/ 1384307 w 1385974"/>
                <a:gd name="connsiteY35" fmla="*/ 363184 h 7266697"/>
                <a:gd name="connsiteX36" fmla="*/ 1384308 w 1385974"/>
                <a:gd name="connsiteY36" fmla="*/ 2491961 h 7266697"/>
                <a:gd name="connsiteX37" fmla="*/ 1385974 w 1385974"/>
                <a:gd name="connsiteY37" fmla="*/ 2491961 h 7266697"/>
                <a:gd name="connsiteX38" fmla="*/ 1385974 w 1385974"/>
                <a:gd name="connsiteY38" fmla="*/ 4940351 h 7266697"/>
                <a:gd name="connsiteX39" fmla="*/ 1385973 w 1385974"/>
                <a:gd name="connsiteY39" fmla="*/ 4940351 h 7266697"/>
                <a:gd name="connsiteX40" fmla="*/ 1385973 w 1385974"/>
                <a:gd name="connsiteY40" fmla="*/ 5098295 h 7266697"/>
                <a:gd name="connsiteX41" fmla="*/ 1384307 w 1385974"/>
                <a:gd name="connsiteY41" fmla="*/ 5098295 h 7266697"/>
                <a:gd name="connsiteX42" fmla="*/ 1384306 w 1385974"/>
                <a:gd name="connsiteY42" fmla="*/ 6903510 h 7266697"/>
                <a:gd name="connsiteX43" fmla="*/ 1385973 w 1385974"/>
                <a:gd name="connsiteY43" fmla="*/ 6912076 h 7266697"/>
                <a:gd name="connsiteX44" fmla="*/ 1384305 w 1385974"/>
                <a:gd name="connsiteY44" fmla="*/ 6920648 h 7266697"/>
                <a:gd name="connsiteX45" fmla="*/ 1384305 w 1385974"/>
                <a:gd name="connsiteY45" fmla="*/ 7061454 h 7266697"/>
                <a:gd name="connsiteX46" fmla="*/ 1385972 w 1385974"/>
                <a:gd name="connsiteY46" fmla="*/ 7070020 h 7266697"/>
                <a:gd name="connsiteX47" fmla="*/ 1371681 w 1385974"/>
                <a:gd name="connsiteY47" fmla="*/ 7143465 h 7266697"/>
                <a:gd name="connsiteX48" fmla="*/ 1357037 w 1385974"/>
                <a:gd name="connsiteY48" fmla="*/ 7165517 h 7266697"/>
                <a:gd name="connsiteX49" fmla="*/ 1339737 w 1385974"/>
                <a:gd name="connsiteY49" fmla="*/ 7195672 h 7266697"/>
                <a:gd name="connsiteX50" fmla="*/ 1333329 w 1385974"/>
                <a:gd name="connsiteY50" fmla="*/ 7201219 h 7266697"/>
                <a:gd name="connsiteX51" fmla="*/ 1328807 w 1385974"/>
                <a:gd name="connsiteY51" fmla="*/ 7208029 h 7266697"/>
                <a:gd name="connsiteX52" fmla="*/ 1328808 w 1385974"/>
                <a:gd name="connsiteY52" fmla="*/ 7208029 h 7266697"/>
                <a:gd name="connsiteX53" fmla="*/ 1314458 w 1385974"/>
                <a:gd name="connsiteY53" fmla="*/ 7217558 h 7266697"/>
                <a:gd name="connsiteX54" fmla="*/ 1290337 w 1385974"/>
                <a:gd name="connsiteY54" fmla="*/ 7238441 h 7266697"/>
                <a:gd name="connsiteX55" fmla="*/ 1272413 w 1385974"/>
                <a:gd name="connsiteY55" fmla="*/ 7245478 h 7266697"/>
                <a:gd name="connsiteX56" fmla="*/ 1264245 w 1385974"/>
                <a:gd name="connsiteY56" fmla="*/ 7250902 h 7266697"/>
                <a:gd name="connsiteX57" fmla="*/ 1253047 w 1385974"/>
                <a:gd name="connsiteY57" fmla="*/ 7253081 h 7266697"/>
                <a:gd name="connsiteX58" fmla="*/ 1228467 w 1385974"/>
                <a:gd name="connsiteY58" fmla="*/ 7262731 h 7266697"/>
                <a:gd name="connsiteX59" fmla="*/ 1189134 w 1385974"/>
                <a:gd name="connsiteY59" fmla="*/ 7266697 h 7266697"/>
                <a:gd name="connsiteX60" fmla="*/ 1149800 w 1385974"/>
                <a:gd name="connsiteY60" fmla="*/ 7262731 h 7266697"/>
                <a:gd name="connsiteX61" fmla="*/ 1121945 w 1385974"/>
                <a:gd name="connsiteY61" fmla="*/ 7251795 h 7266697"/>
                <a:gd name="connsiteX62" fmla="*/ 1117357 w 1385974"/>
                <a:gd name="connsiteY62" fmla="*/ 7250902 h 7266697"/>
                <a:gd name="connsiteX63" fmla="*/ 1114011 w 1385974"/>
                <a:gd name="connsiteY63" fmla="*/ 7248680 h 7266697"/>
                <a:gd name="connsiteX64" fmla="*/ 1087931 w 1385974"/>
                <a:gd name="connsiteY64" fmla="*/ 7238441 h 7266697"/>
                <a:gd name="connsiteX65" fmla="*/ 1052835 w 1385974"/>
                <a:gd name="connsiteY65" fmla="*/ 7208055 h 7266697"/>
                <a:gd name="connsiteX66" fmla="*/ 1052794 w 1385974"/>
                <a:gd name="connsiteY66" fmla="*/ 7208029 h 7266697"/>
                <a:gd name="connsiteX67" fmla="*/ 1052734 w 1385974"/>
                <a:gd name="connsiteY67" fmla="*/ 7207968 h 7266697"/>
                <a:gd name="connsiteX68" fmla="*/ 1038530 w 1385974"/>
                <a:gd name="connsiteY68" fmla="*/ 7195672 h 7266697"/>
                <a:gd name="connsiteX69" fmla="*/ 1035965 w 1385974"/>
                <a:gd name="connsiteY69" fmla="*/ 7191199 h 72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4" h="7266697">
                  <a:moveTo>
                    <a:pt x="0" y="6155222"/>
                  </a:moveTo>
                  <a:lnTo>
                    <a:pt x="0" y="3712325"/>
                  </a:lnTo>
                  <a:lnTo>
                    <a:pt x="1" y="3712325"/>
                  </a:lnTo>
                  <a:lnTo>
                    <a:pt x="1" y="3712318"/>
                  </a:lnTo>
                  <a:lnTo>
                    <a:pt x="1" y="3554381"/>
                  </a:lnTo>
                  <a:lnTo>
                    <a:pt x="1" y="1269421"/>
                  </a:lnTo>
                  <a:lnTo>
                    <a:pt x="2" y="1269420"/>
                  </a:lnTo>
                  <a:lnTo>
                    <a:pt x="2" y="1111477"/>
                  </a:lnTo>
                  <a:lnTo>
                    <a:pt x="1035967" y="75499"/>
                  </a:lnTo>
                  <a:lnTo>
                    <a:pt x="1038532" y="71027"/>
                  </a:lnTo>
                  <a:lnTo>
                    <a:pt x="1052736" y="58731"/>
                  </a:lnTo>
                  <a:lnTo>
                    <a:pt x="1052796" y="58669"/>
                  </a:lnTo>
                  <a:lnTo>
                    <a:pt x="1052837" y="58643"/>
                  </a:lnTo>
                  <a:lnTo>
                    <a:pt x="1087933" y="28257"/>
                  </a:lnTo>
                  <a:lnTo>
                    <a:pt x="1114013" y="18019"/>
                  </a:lnTo>
                  <a:lnTo>
                    <a:pt x="1117359" y="15797"/>
                  </a:lnTo>
                  <a:lnTo>
                    <a:pt x="1121947" y="14903"/>
                  </a:lnTo>
                  <a:lnTo>
                    <a:pt x="1149802" y="3967"/>
                  </a:lnTo>
                  <a:lnTo>
                    <a:pt x="1189136" y="0"/>
                  </a:lnTo>
                  <a:lnTo>
                    <a:pt x="1228469" y="3967"/>
                  </a:lnTo>
                  <a:lnTo>
                    <a:pt x="1253049" y="13617"/>
                  </a:lnTo>
                  <a:lnTo>
                    <a:pt x="1264247" y="15797"/>
                  </a:lnTo>
                  <a:lnTo>
                    <a:pt x="1272415" y="21221"/>
                  </a:lnTo>
                  <a:lnTo>
                    <a:pt x="1290339" y="28257"/>
                  </a:lnTo>
                  <a:lnTo>
                    <a:pt x="1314460" y="49141"/>
                  </a:lnTo>
                  <a:lnTo>
                    <a:pt x="1328810" y="58669"/>
                  </a:lnTo>
                  <a:lnTo>
                    <a:pt x="1328809" y="58669"/>
                  </a:lnTo>
                  <a:lnTo>
                    <a:pt x="1333331" y="65479"/>
                  </a:lnTo>
                  <a:lnTo>
                    <a:pt x="1339739" y="71027"/>
                  </a:lnTo>
                  <a:lnTo>
                    <a:pt x="1357039" y="101181"/>
                  </a:lnTo>
                  <a:lnTo>
                    <a:pt x="1371683" y="123233"/>
                  </a:lnTo>
                  <a:cubicBezTo>
                    <a:pt x="1381211" y="146729"/>
                    <a:pt x="1385973" y="171703"/>
                    <a:pt x="1385974" y="196679"/>
                  </a:cubicBezTo>
                  <a:lnTo>
                    <a:pt x="1384307" y="205245"/>
                  </a:lnTo>
                  <a:lnTo>
                    <a:pt x="1384307" y="346061"/>
                  </a:lnTo>
                  <a:lnTo>
                    <a:pt x="1385973" y="354623"/>
                  </a:lnTo>
                  <a:lnTo>
                    <a:pt x="1384307" y="363184"/>
                  </a:lnTo>
                  <a:lnTo>
                    <a:pt x="1384308" y="2491961"/>
                  </a:lnTo>
                  <a:lnTo>
                    <a:pt x="1385974" y="2491961"/>
                  </a:lnTo>
                  <a:lnTo>
                    <a:pt x="1385974" y="4940351"/>
                  </a:lnTo>
                  <a:lnTo>
                    <a:pt x="1385973" y="4940351"/>
                  </a:lnTo>
                  <a:lnTo>
                    <a:pt x="1385973" y="5098295"/>
                  </a:lnTo>
                  <a:lnTo>
                    <a:pt x="1384307" y="5098295"/>
                  </a:lnTo>
                  <a:lnTo>
                    <a:pt x="1384306" y="6903510"/>
                  </a:lnTo>
                  <a:lnTo>
                    <a:pt x="1385973" y="6912076"/>
                  </a:lnTo>
                  <a:lnTo>
                    <a:pt x="1384305" y="6920648"/>
                  </a:lnTo>
                  <a:lnTo>
                    <a:pt x="1384305" y="7061454"/>
                  </a:lnTo>
                  <a:lnTo>
                    <a:pt x="1385972" y="7070020"/>
                  </a:lnTo>
                  <a:cubicBezTo>
                    <a:pt x="1385971" y="7094995"/>
                    <a:pt x="1381209" y="7119970"/>
                    <a:pt x="1371681" y="7143465"/>
                  </a:cubicBezTo>
                  <a:lnTo>
                    <a:pt x="1357037" y="7165517"/>
                  </a:lnTo>
                  <a:lnTo>
                    <a:pt x="1339737" y="7195672"/>
                  </a:lnTo>
                  <a:lnTo>
                    <a:pt x="1333329" y="7201219"/>
                  </a:lnTo>
                  <a:lnTo>
                    <a:pt x="1328807" y="7208029"/>
                  </a:lnTo>
                  <a:lnTo>
                    <a:pt x="1328808" y="7208029"/>
                  </a:lnTo>
                  <a:lnTo>
                    <a:pt x="1314458" y="7217558"/>
                  </a:lnTo>
                  <a:lnTo>
                    <a:pt x="1290337" y="7238441"/>
                  </a:lnTo>
                  <a:lnTo>
                    <a:pt x="1272413" y="7245478"/>
                  </a:lnTo>
                  <a:lnTo>
                    <a:pt x="1264245" y="7250902"/>
                  </a:lnTo>
                  <a:lnTo>
                    <a:pt x="1253047" y="7253081"/>
                  </a:lnTo>
                  <a:lnTo>
                    <a:pt x="1228467" y="7262731"/>
                  </a:lnTo>
                  <a:lnTo>
                    <a:pt x="1189134" y="7266697"/>
                  </a:lnTo>
                  <a:lnTo>
                    <a:pt x="1149800" y="7262731"/>
                  </a:lnTo>
                  <a:lnTo>
                    <a:pt x="1121945" y="7251795"/>
                  </a:lnTo>
                  <a:lnTo>
                    <a:pt x="1117357" y="7250902"/>
                  </a:lnTo>
                  <a:lnTo>
                    <a:pt x="1114011" y="7248680"/>
                  </a:lnTo>
                  <a:lnTo>
                    <a:pt x="1087931" y="7238441"/>
                  </a:lnTo>
                  <a:lnTo>
                    <a:pt x="1052835" y="7208055"/>
                  </a:lnTo>
                  <a:lnTo>
                    <a:pt x="1052794" y="7208029"/>
                  </a:lnTo>
                  <a:lnTo>
                    <a:pt x="1052734" y="7207968"/>
                  </a:lnTo>
                  <a:lnTo>
                    <a:pt x="1038530" y="7195672"/>
                  </a:lnTo>
                  <a:lnTo>
                    <a:pt x="1035965" y="7191199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28"/>
            <p:cNvSpPr/>
            <p:nvPr/>
          </p:nvSpPr>
          <p:spPr>
            <a:xfrm>
              <a:off x="5962789" y="1940168"/>
              <a:ext cx="857608" cy="2057955"/>
            </a:xfrm>
            <a:custGeom>
              <a:avLst/>
              <a:gdLst>
                <a:gd name="connsiteX0" fmla="*/ 1189134 w 1385973"/>
                <a:gd name="connsiteY0" fmla="*/ 7242452 h 7242452"/>
                <a:gd name="connsiteX1" fmla="*/ 1149800 w 1385973"/>
                <a:gd name="connsiteY1" fmla="*/ 7238486 h 7242452"/>
                <a:gd name="connsiteX2" fmla="*/ 1121945 w 1385973"/>
                <a:gd name="connsiteY2" fmla="*/ 7227550 h 7242452"/>
                <a:gd name="connsiteX3" fmla="*/ 1117357 w 1385973"/>
                <a:gd name="connsiteY3" fmla="*/ 7226657 h 7242452"/>
                <a:gd name="connsiteX4" fmla="*/ 1114011 w 1385973"/>
                <a:gd name="connsiteY4" fmla="*/ 7224435 h 7242452"/>
                <a:gd name="connsiteX5" fmla="*/ 1087931 w 1385973"/>
                <a:gd name="connsiteY5" fmla="*/ 7214196 h 7242452"/>
                <a:gd name="connsiteX6" fmla="*/ 1052835 w 1385973"/>
                <a:gd name="connsiteY6" fmla="*/ 7183810 h 7242452"/>
                <a:gd name="connsiteX7" fmla="*/ 1052794 w 1385973"/>
                <a:gd name="connsiteY7" fmla="*/ 7183784 h 7242452"/>
                <a:gd name="connsiteX8" fmla="*/ 1052734 w 1385973"/>
                <a:gd name="connsiteY8" fmla="*/ 7183723 h 7242452"/>
                <a:gd name="connsiteX9" fmla="*/ 1038530 w 1385973"/>
                <a:gd name="connsiteY9" fmla="*/ 7171427 h 7242452"/>
                <a:gd name="connsiteX10" fmla="*/ 1035965 w 1385973"/>
                <a:gd name="connsiteY10" fmla="*/ 7166954 h 7242452"/>
                <a:gd name="connsiteX11" fmla="*/ 0 w 1385973"/>
                <a:gd name="connsiteY11" fmla="*/ 6130977 h 7242452"/>
                <a:gd name="connsiteX12" fmla="*/ 0 w 1385973"/>
                <a:gd name="connsiteY12" fmla="*/ 5997277 h 7242452"/>
                <a:gd name="connsiteX13" fmla="*/ 0 w 1385973"/>
                <a:gd name="connsiteY13" fmla="*/ 3688080 h 7242452"/>
                <a:gd name="connsiteX14" fmla="*/ 0 w 1385973"/>
                <a:gd name="connsiteY14" fmla="*/ 3554380 h 7242452"/>
                <a:gd name="connsiteX15" fmla="*/ 1 w 1385973"/>
                <a:gd name="connsiteY15" fmla="*/ 3554380 h 7242452"/>
                <a:gd name="connsiteX16" fmla="*/ 1 w 1385973"/>
                <a:gd name="connsiteY16" fmla="*/ 3554373 h 7242452"/>
                <a:gd name="connsiteX17" fmla="*/ 1 w 1385973"/>
                <a:gd name="connsiteY17" fmla="*/ 1245176 h 7242452"/>
                <a:gd name="connsiteX18" fmla="*/ 1 w 1385973"/>
                <a:gd name="connsiteY18" fmla="*/ 1111476 h 7242452"/>
                <a:gd name="connsiteX19" fmla="*/ 1035966 w 1385973"/>
                <a:gd name="connsiteY19" fmla="*/ 75498 h 7242452"/>
                <a:gd name="connsiteX20" fmla="*/ 1038531 w 1385973"/>
                <a:gd name="connsiteY20" fmla="*/ 71026 h 7242452"/>
                <a:gd name="connsiteX21" fmla="*/ 1052735 w 1385973"/>
                <a:gd name="connsiteY21" fmla="*/ 58730 h 7242452"/>
                <a:gd name="connsiteX22" fmla="*/ 1052795 w 1385973"/>
                <a:gd name="connsiteY22" fmla="*/ 58668 h 7242452"/>
                <a:gd name="connsiteX23" fmla="*/ 1052836 w 1385973"/>
                <a:gd name="connsiteY23" fmla="*/ 58642 h 7242452"/>
                <a:gd name="connsiteX24" fmla="*/ 1087932 w 1385973"/>
                <a:gd name="connsiteY24" fmla="*/ 28256 h 7242452"/>
                <a:gd name="connsiteX25" fmla="*/ 1114012 w 1385973"/>
                <a:gd name="connsiteY25" fmla="*/ 18018 h 7242452"/>
                <a:gd name="connsiteX26" fmla="*/ 1117358 w 1385973"/>
                <a:gd name="connsiteY26" fmla="*/ 15796 h 7242452"/>
                <a:gd name="connsiteX27" fmla="*/ 1121946 w 1385973"/>
                <a:gd name="connsiteY27" fmla="*/ 14902 h 7242452"/>
                <a:gd name="connsiteX28" fmla="*/ 1149801 w 1385973"/>
                <a:gd name="connsiteY28" fmla="*/ 3966 h 7242452"/>
                <a:gd name="connsiteX29" fmla="*/ 1189135 w 1385973"/>
                <a:gd name="connsiteY29" fmla="*/ 0 h 7242452"/>
                <a:gd name="connsiteX30" fmla="*/ 1228468 w 1385973"/>
                <a:gd name="connsiteY30" fmla="*/ 3966 h 7242452"/>
                <a:gd name="connsiteX31" fmla="*/ 1253048 w 1385973"/>
                <a:gd name="connsiteY31" fmla="*/ 13616 h 7242452"/>
                <a:gd name="connsiteX32" fmla="*/ 1264246 w 1385973"/>
                <a:gd name="connsiteY32" fmla="*/ 15796 h 7242452"/>
                <a:gd name="connsiteX33" fmla="*/ 1272414 w 1385973"/>
                <a:gd name="connsiteY33" fmla="*/ 21220 h 7242452"/>
                <a:gd name="connsiteX34" fmla="*/ 1290338 w 1385973"/>
                <a:gd name="connsiteY34" fmla="*/ 28256 h 7242452"/>
                <a:gd name="connsiteX35" fmla="*/ 1314459 w 1385973"/>
                <a:gd name="connsiteY35" fmla="*/ 49140 h 7242452"/>
                <a:gd name="connsiteX36" fmla="*/ 1328809 w 1385973"/>
                <a:gd name="connsiteY36" fmla="*/ 58668 h 7242452"/>
                <a:gd name="connsiteX37" fmla="*/ 1328808 w 1385973"/>
                <a:gd name="connsiteY37" fmla="*/ 58668 h 7242452"/>
                <a:gd name="connsiteX38" fmla="*/ 1333330 w 1385973"/>
                <a:gd name="connsiteY38" fmla="*/ 65478 h 7242452"/>
                <a:gd name="connsiteX39" fmla="*/ 1339738 w 1385973"/>
                <a:gd name="connsiteY39" fmla="*/ 71026 h 7242452"/>
                <a:gd name="connsiteX40" fmla="*/ 1357038 w 1385973"/>
                <a:gd name="connsiteY40" fmla="*/ 101180 h 7242452"/>
                <a:gd name="connsiteX41" fmla="*/ 1371682 w 1385973"/>
                <a:gd name="connsiteY41" fmla="*/ 123232 h 7242452"/>
                <a:gd name="connsiteX42" fmla="*/ 1385973 w 1385973"/>
                <a:gd name="connsiteY42" fmla="*/ 196678 h 7242452"/>
                <a:gd name="connsiteX43" fmla="*/ 1384306 w 1385973"/>
                <a:gd name="connsiteY43" fmla="*/ 205244 h 7242452"/>
                <a:gd name="connsiteX44" fmla="*/ 1384306 w 1385973"/>
                <a:gd name="connsiteY44" fmla="*/ 321811 h 7242452"/>
                <a:gd name="connsiteX45" fmla="*/ 1385973 w 1385973"/>
                <a:gd name="connsiteY45" fmla="*/ 330378 h 7242452"/>
                <a:gd name="connsiteX46" fmla="*/ 1384306 w 1385973"/>
                <a:gd name="connsiteY46" fmla="*/ 338944 h 7242452"/>
                <a:gd name="connsiteX47" fmla="*/ 1384307 w 1385973"/>
                <a:gd name="connsiteY47" fmla="*/ 2491960 h 7242452"/>
                <a:gd name="connsiteX48" fmla="*/ 1385973 w 1385973"/>
                <a:gd name="connsiteY48" fmla="*/ 2491960 h 7242452"/>
                <a:gd name="connsiteX49" fmla="*/ 1385973 w 1385973"/>
                <a:gd name="connsiteY49" fmla="*/ 2625660 h 7242452"/>
                <a:gd name="connsiteX50" fmla="*/ 1385973 w 1385973"/>
                <a:gd name="connsiteY50" fmla="*/ 4940350 h 7242452"/>
                <a:gd name="connsiteX51" fmla="*/ 1385973 w 1385973"/>
                <a:gd name="connsiteY51" fmla="*/ 5074050 h 7242452"/>
                <a:gd name="connsiteX52" fmla="*/ 1384306 w 1385973"/>
                <a:gd name="connsiteY52" fmla="*/ 5074050 h 7242452"/>
                <a:gd name="connsiteX53" fmla="*/ 1384305 w 1385973"/>
                <a:gd name="connsiteY53" fmla="*/ 6903510 h 7242452"/>
                <a:gd name="connsiteX54" fmla="*/ 1385972 w 1385973"/>
                <a:gd name="connsiteY54" fmla="*/ 6912075 h 7242452"/>
                <a:gd name="connsiteX55" fmla="*/ 1384305 w 1385973"/>
                <a:gd name="connsiteY55" fmla="*/ 6920642 h 7242452"/>
                <a:gd name="connsiteX56" fmla="*/ 1384305 w 1385973"/>
                <a:gd name="connsiteY56" fmla="*/ 7037209 h 7242452"/>
                <a:gd name="connsiteX57" fmla="*/ 1385972 w 1385973"/>
                <a:gd name="connsiteY57" fmla="*/ 7045775 h 7242452"/>
                <a:gd name="connsiteX58" fmla="*/ 1371681 w 1385973"/>
                <a:gd name="connsiteY58" fmla="*/ 7119220 h 7242452"/>
                <a:gd name="connsiteX59" fmla="*/ 1357037 w 1385973"/>
                <a:gd name="connsiteY59" fmla="*/ 7141272 h 7242452"/>
                <a:gd name="connsiteX60" fmla="*/ 1339737 w 1385973"/>
                <a:gd name="connsiteY60" fmla="*/ 7171427 h 7242452"/>
                <a:gd name="connsiteX61" fmla="*/ 1333329 w 1385973"/>
                <a:gd name="connsiteY61" fmla="*/ 7176974 h 7242452"/>
                <a:gd name="connsiteX62" fmla="*/ 1328807 w 1385973"/>
                <a:gd name="connsiteY62" fmla="*/ 7183784 h 7242452"/>
                <a:gd name="connsiteX63" fmla="*/ 1328808 w 1385973"/>
                <a:gd name="connsiteY63" fmla="*/ 7183784 h 7242452"/>
                <a:gd name="connsiteX64" fmla="*/ 1314458 w 1385973"/>
                <a:gd name="connsiteY64" fmla="*/ 7193313 h 7242452"/>
                <a:gd name="connsiteX65" fmla="*/ 1290337 w 1385973"/>
                <a:gd name="connsiteY65" fmla="*/ 7214196 h 7242452"/>
                <a:gd name="connsiteX66" fmla="*/ 1272413 w 1385973"/>
                <a:gd name="connsiteY66" fmla="*/ 7221233 h 7242452"/>
                <a:gd name="connsiteX67" fmla="*/ 1264245 w 1385973"/>
                <a:gd name="connsiteY67" fmla="*/ 7226657 h 7242452"/>
                <a:gd name="connsiteX68" fmla="*/ 1253047 w 1385973"/>
                <a:gd name="connsiteY68" fmla="*/ 7228836 h 7242452"/>
                <a:gd name="connsiteX69" fmla="*/ 1228467 w 1385973"/>
                <a:gd name="connsiteY69" fmla="*/ 7238486 h 724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42452">
                  <a:moveTo>
                    <a:pt x="1189134" y="7242452"/>
                  </a:moveTo>
                  <a:lnTo>
                    <a:pt x="1149800" y="7238486"/>
                  </a:lnTo>
                  <a:lnTo>
                    <a:pt x="1121945" y="7227550"/>
                  </a:lnTo>
                  <a:lnTo>
                    <a:pt x="1117357" y="7226657"/>
                  </a:lnTo>
                  <a:lnTo>
                    <a:pt x="1114011" y="7224435"/>
                  </a:lnTo>
                  <a:lnTo>
                    <a:pt x="1087931" y="7214196"/>
                  </a:lnTo>
                  <a:lnTo>
                    <a:pt x="1052835" y="7183810"/>
                  </a:lnTo>
                  <a:lnTo>
                    <a:pt x="1052794" y="7183784"/>
                  </a:lnTo>
                  <a:lnTo>
                    <a:pt x="1052734" y="7183723"/>
                  </a:lnTo>
                  <a:lnTo>
                    <a:pt x="1038530" y="7171427"/>
                  </a:lnTo>
                  <a:lnTo>
                    <a:pt x="1035965" y="7166954"/>
                  </a:lnTo>
                  <a:lnTo>
                    <a:pt x="0" y="6130977"/>
                  </a:lnTo>
                  <a:lnTo>
                    <a:pt x="0" y="5997277"/>
                  </a:lnTo>
                  <a:lnTo>
                    <a:pt x="0" y="3688080"/>
                  </a:lnTo>
                  <a:lnTo>
                    <a:pt x="0" y="3554380"/>
                  </a:lnTo>
                  <a:lnTo>
                    <a:pt x="1" y="3554380"/>
                  </a:lnTo>
                  <a:lnTo>
                    <a:pt x="1" y="3554373"/>
                  </a:lnTo>
                  <a:lnTo>
                    <a:pt x="1" y="1245176"/>
                  </a:lnTo>
                  <a:lnTo>
                    <a:pt x="1" y="1111476"/>
                  </a:lnTo>
                  <a:lnTo>
                    <a:pt x="1035966" y="75498"/>
                  </a:lnTo>
                  <a:lnTo>
                    <a:pt x="1038531" y="71026"/>
                  </a:lnTo>
                  <a:lnTo>
                    <a:pt x="1052735" y="58730"/>
                  </a:lnTo>
                  <a:lnTo>
                    <a:pt x="1052795" y="58668"/>
                  </a:lnTo>
                  <a:lnTo>
                    <a:pt x="1052836" y="58642"/>
                  </a:lnTo>
                  <a:lnTo>
                    <a:pt x="1087932" y="28256"/>
                  </a:lnTo>
                  <a:lnTo>
                    <a:pt x="1114012" y="18018"/>
                  </a:lnTo>
                  <a:lnTo>
                    <a:pt x="1117358" y="15796"/>
                  </a:lnTo>
                  <a:lnTo>
                    <a:pt x="1121946" y="14902"/>
                  </a:lnTo>
                  <a:lnTo>
                    <a:pt x="1149801" y="3966"/>
                  </a:lnTo>
                  <a:lnTo>
                    <a:pt x="1189135" y="0"/>
                  </a:lnTo>
                  <a:lnTo>
                    <a:pt x="1228468" y="3966"/>
                  </a:lnTo>
                  <a:lnTo>
                    <a:pt x="1253048" y="13616"/>
                  </a:lnTo>
                  <a:lnTo>
                    <a:pt x="1264246" y="15796"/>
                  </a:lnTo>
                  <a:lnTo>
                    <a:pt x="1272414" y="21220"/>
                  </a:lnTo>
                  <a:lnTo>
                    <a:pt x="1290338" y="28256"/>
                  </a:lnTo>
                  <a:lnTo>
                    <a:pt x="1314459" y="49140"/>
                  </a:lnTo>
                  <a:lnTo>
                    <a:pt x="1328809" y="58668"/>
                  </a:lnTo>
                  <a:lnTo>
                    <a:pt x="1328808" y="58668"/>
                  </a:lnTo>
                  <a:lnTo>
                    <a:pt x="1333330" y="65478"/>
                  </a:lnTo>
                  <a:lnTo>
                    <a:pt x="1339738" y="71026"/>
                  </a:lnTo>
                  <a:lnTo>
                    <a:pt x="1357038" y="101180"/>
                  </a:lnTo>
                  <a:lnTo>
                    <a:pt x="1371682" y="123232"/>
                  </a:lnTo>
                  <a:cubicBezTo>
                    <a:pt x="1381210" y="146728"/>
                    <a:pt x="1385972" y="171702"/>
                    <a:pt x="1385973" y="196678"/>
                  </a:cubicBezTo>
                  <a:lnTo>
                    <a:pt x="1384306" y="205244"/>
                  </a:lnTo>
                  <a:lnTo>
                    <a:pt x="1384306" y="321811"/>
                  </a:lnTo>
                  <a:lnTo>
                    <a:pt x="1385973" y="330378"/>
                  </a:lnTo>
                  <a:lnTo>
                    <a:pt x="1384306" y="338944"/>
                  </a:lnTo>
                  <a:lnTo>
                    <a:pt x="1384307" y="2491960"/>
                  </a:lnTo>
                  <a:lnTo>
                    <a:pt x="1385973" y="2491960"/>
                  </a:lnTo>
                  <a:lnTo>
                    <a:pt x="1385973" y="2625660"/>
                  </a:lnTo>
                  <a:lnTo>
                    <a:pt x="1385973" y="4940350"/>
                  </a:lnTo>
                  <a:lnTo>
                    <a:pt x="1385973" y="5074050"/>
                  </a:lnTo>
                  <a:lnTo>
                    <a:pt x="1384306" y="5074050"/>
                  </a:lnTo>
                  <a:lnTo>
                    <a:pt x="1384305" y="6903510"/>
                  </a:lnTo>
                  <a:lnTo>
                    <a:pt x="1385972" y="6912075"/>
                  </a:lnTo>
                  <a:lnTo>
                    <a:pt x="1384305" y="6920642"/>
                  </a:lnTo>
                  <a:lnTo>
                    <a:pt x="1384305" y="7037209"/>
                  </a:lnTo>
                  <a:lnTo>
                    <a:pt x="1385972" y="7045775"/>
                  </a:lnTo>
                  <a:cubicBezTo>
                    <a:pt x="1385971" y="7070750"/>
                    <a:pt x="1381209" y="7095725"/>
                    <a:pt x="1371681" y="7119220"/>
                  </a:cubicBezTo>
                  <a:lnTo>
                    <a:pt x="1357037" y="7141272"/>
                  </a:lnTo>
                  <a:lnTo>
                    <a:pt x="1339737" y="7171427"/>
                  </a:lnTo>
                  <a:lnTo>
                    <a:pt x="1333329" y="7176974"/>
                  </a:lnTo>
                  <a:lnTo>
                    <a:pt x="1328807" y="7183784"/>
                  </a:lnTo>
                  <a:lnTo>
                    <a:pt x="1328808" y="7183784"/>
                  </a:lnTo>
                  <a:lnTo>
                    <a:pt x="1314458" y="7193313"/>
                  </a:lnTo>
                  <a:lnTo>
                    <a:pt x="1290337" y="7214196"/>
                  </a:lnTo>
                  <a:lnTo>
                    <a:pt x="1272413" y="7221233"/>
                  </a:lnTo>
                  <a:lnTo>
                    <a:pt x="1264245" y="7226657"/>
                  </a:lnTo>
                  <a:lnTo>
                    <a:pt x="1253047" y="7228836"/>
                  </a:lnTo>
                  <a:lnTo>
                    <a:pt x="1228467" y="7238486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uk-UA" altLang="zh-CN" sz="4000" b="1" dirty="0" smtClean="0">
                  <a:solidFill>
                    <a:srgbClr val="7030A0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zh-CN" altLang="en-US" sz="4000" b="1" dirty="0">
                <a:solidFill>
                  <a:srgbClr val="7030A0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任意多边形 29"/>
            <p:cNvSpPr/>
            <p:nvPr/>
          </p:nvSpPr>
          <p:spPr>
            <a:xfrm rot="16200000" flipV="1">
              <a:off x="5666937" y="2057226"/>
              <a:ext cx="857606" cy="4501199"/>
            </a:xfrm>
            <a:custGeom>
              <a:avLst/>
              <a:gdLst>
                <a:gd name="connsiteX0" fmla="*/ 1385973 w 1385973"/>
                <a:gd name="connsiteY0" fmla="*/ 5105957 h 7274359"/>
                <a:gd name="connsiteX1" fmla="*/ 1385973 w 1385973"/>
                <a:gd name="connsiteY1" fmla="*/ 4940351 h 7274359"/>
                <a:gd name="connsiteX2" fmla="*/ 1385973 w 1385973"/>
                <a:gd name="connsiteY2" fmla="*/ 2657567 h 7274359"/>
                <a:gd name="connsiteX3" fmla="*/ 1385973 w 1385973"/>
                <a:gd name="connsiteY3" fmla="*/ 2491961 h 7274359"/>
                <a:gd name="connsiteX4" fmla="*/ 1384307 w 1385973"/>
                <a:gd name="connsiteY4" fmla="*/ 2491961 h 7274359"/>
                <a:gd name="connsiteX5" fmla="*/ 1384306 w 1385973"/>
                <a:gd name="connsiteY5" fmla="*/ 370851 h 7274359"/>
                <a:gd name="connsiteX6" fmla="*/ 1385973 w 1385973"/>
                <a:gd name="connsiteY6" fmla="*/ 362285 h 7274359"/>
                <a:gd name="connsiteX7" fmla="*/ 1384306 w 1385973"/>
                <a:gd name="connsiteY7" fmla="*/ 353718 h 7274359"/>
                <a:gd name="connsiteX8" fmla="*/ 1384306 w 1385973"/>
                <a:gd name="connsiteY8" fmla="*/ 205245 h 7274359"/>
                <a:gd name="connsiteX9" fmla="*/ 1385973 w 1385973"/>
                <a:gd name="connsiteY9" fmla="*/ 196679 h 7274359"/>
                <a:gd name="connsiteX10" fmla="*/ 1371682 w 1385973"/>
                <a:gd name="connsiteY10" fmla="*/ 123233 h 7274359"/>
                <a:gd name="connsiteX11" fmla="*/ 1357038 w 1385973"/>
                <a:gd name="connsiteY11" fmla="*/ 101181 h 7274359"/>
                <a:gd name="connsiteX12" fmla="*/ 1339738 w 1385973"/>
                <a:gd name="connsiteY12" fmla="*/ 71027 h 7274359"/>
                <a:gd name="connsiteX13" fmla="*/ 1333330 w 1385973"/>
                <a:gd name="connsiteY13" fmla="*/ 65479 h 7274359"/>
                <a:gd name="connsiteX14" fmla="*/ 1328808 w 1385973"/>
                <a:gd name="connsiteY14" fmla="*/ 58669 h 7274359"/>
                <a:gd name="connsiteX15" fmla="*/ 1328809 w 1385973"/>
                <a:gd name="connsiteY15" fmla="*/ 58669 h 7274359"/>
                <a:gd name="connsiteX16" fmla="*/ 1314459 w 1385973"/>
                <a:gd name="connsiteY16" fmla="*/ 49141 h 7274359"/>
                <a:gd name="connsiteX17" fmla="*/ 1290338 w 1385973"/>
                <a:gd name="connsiteY17" fmla="*/ 28257 h 7274359"/>
                <a:gd name="connsiteX18" fmla="*/ 1272414 w 1385973"/>
                <a:gd name="connsiteY18" fmla="*/ 21221 h 7274359"/>
                <a:gd name="connsiteX19" fmla="*/ 1264246 w 1385973"/>
                <a:gd name="connsiteY19" fmla="*/ 15797 h 7274359"/>
                <a:gd name="connsiteX20" fmla="*/ 1253048 w 1385973"/>
                <a:gd name="connsiteY20" fmla="*/ 13617 h 7274359"/>
                <a:gd name="connsiteX21" fmla="*/ 1228468 w 1385973"/>
                <a:gd name="connsiteY21" fmla="*/ 3967 h 7274359"/>
                <a:gd name="connsiteX22" fmla="*/ 1189135 w 1385973"/>
                <a:gd name="connsiteY22" fmla="*/ 0 h 7274359"/>
                <a:gd name="connsiteX23" fmla="*/ 1149801 w 1385973"/>
                <a:gd name="connsiteY23" fmla="*/ 3967 h 7274359"/>
                <a:gd name="connsiteX24" fmla="*/ 1121946 w 1385973"/>
                <a:gd name="connsiteY24" fmla="*/ 14903 h 7274359"/>
                <a:gd name="connsiteX25" fmla="*/ 1117358 w 1385973"/>
                <a:gd name="connsiteY25" fmla="*/ 15797 h 7274359"/>
                <a:gd name="connsiteX26" fmla="*/ 1114012 w 1385973"/>
                <a:gd name="connsiteY26" fmla="*/ 18019 h 7274359"/>
                <a:gd name="connsiteX27" fmla="*/ 1087932 w 1385973"/>
                <a:gd name="connsiteY27" fmla="*/ 28257 h 7274359"/>
                <a:gd name="connsiteX28" fmla="*/ 1052836 w 1385973"/>
                <a:gd name="connsiteY28" fmla="*/ 58643 h 7274359"/>
                <a:gd name="connsiteX29" fmla="*/ 1052795 w 1385973"/>
                <a:gd name="connsiteY29" fmla="*/ 58669 h 7274359"/>
                <a:gd name="connsiteX30" fmla="*/ 1052735 w 1385973"/>
                <a:gd name="connsiteY30" fmla="*/ 58731 h 7274359"/>
                <a:gd name="connsiteX31" fmla="*/ 1038531 w 1385973"/>
                <a:gd name="connsiteY31" fmla="*/ 71027 h 7274359"/>
                <a:gd name="connsiteX32" fmla="*/ 1035966 w 1385973"/>
                <a:gd name="connsiteY32" fmla="*/ 75499 h 7274359"/>
                <a:gd name="connsiteX33" fmla="*/ 1 w 1385973"/>
                <a:gd name="connsiteY33" fmla="*/ 1111477 h 7274359"/>
                <a:gd name="connsiteX34" fmla="*/ 1 w 1385973"/>
                <a:gd name="connsiteY34" fmla="*/ 1277083 h 7274359"/>
                <a:gd name="connsiteX35" fmla="*/ 1 w 1385973"/>
                <a:gd name="connsiteY35" fmla="*/ 3554374 h 7274359"/>
                <a:gd name="connsiteX36" fmla="*/ 1 w 1385973"/>
                <a:gd name="connsiteY36" fmla="*/ 3554381 h 7274359"/>
                <a:gd name="connsiteX37" fmla="*/ 0 w 1385973"/>
                <a:gd name="connsiteY37" fmla="*/ 3554381 h 7274359"/>
                <a:gd name="connsiteX38" fmla="*/ 0 w 1385973"/>
                <a:gd name="connsiteY38" fmla="*/ 3719987 h 7274359"/>
                <a:gd name="connsiteX39" fmla="*/ 0 w 1385973"/>
                <a:gd name="connsiteY39" fmla="*/ 5997278 h 7274359"/>
                <a:gd name="connsiteX40" fmla="*/ 0 w 1385973"/>
                <a:gd name="connsiteY40" fmla="*/ 6162884 h 7274359"/>
                <a:gd name="connsiteX41" fmla="*/ 1035965 w 1385973"/>
                <a:gd name="connsiteY41" fmla="*/ 7198861 h 7274359"/>
                <a:gd name="connsiteX42" fmla="*/ 1038530 w 1385973"/>
                <a:gd name="connsiteY42" fmla="*/ 7203334 h 7274359"/>
                <a:gd name="connsiteX43" fmla="*/ 1052734 w 1385973"/>
                <a:gd name="connsiteY43" fmla="*/ 7215630 h 7274359"/>
                <a:gd name="connsiteX44" fmla="*/ 1052794 w 1385973"/>
                <a:gd name="connsiteY44" fmla="*/ 7215691 h 7274359"/>
                <a:gd name="connsiteX45" fmla="*/ 1052835 w 1385973"/>
                <a:gd name="connsiteY45" fmla="*/ 7215717 h 7274359"/>
                <a:gd name="connsiteX46" fmla="*/ 1087931 w 1385973"/>
                <a:gd name="connsiteY46" fmla="*/ 7246103 h 7274359"/>
                <a:gd name="connsiteX47" fmla="*/ 1114011 w 1385973"/>
                <a:gd name="connsiteY47" fmla="*/ 7256342 h 7274359"/>
                <a:gd name="connsiteX48" fmla="*/ 1117357 w 1385973"/>
                <a:gd name="connsiteY48" fmla="*/ 7258564 h 7274359"/>
                <a:gd name="connsiteX49" fmla="*/ 1121945 w 1385973"/>
                <a:gd name="connsiteY49" fmla="*/ 7259457 h 7274359"/>
                <a:gd name="connsiteX50" fmla="*/ 1149800 w 1385973"/>
                <a:gd name="connsiteY50" fmla="*/ 7270393 h 7274359"/>
                <a:gd name="connsiteX51" fmla="*/ 1189134 w 1385973"/>
                <a:gd name="connsiteY51" fmla="*/ 7274359 h 7274359"/>
                <a:gd name="connsiteX52" fmla="*/ 1228467 w 1385973"/>
                <a:gd name="connsiteY52" fmla="*/ 7270393 h 7274359"/>
                <a:gd name="connsiteX53" fmla="*/ 1253047 w 1385973"/>
                <a:gd name="connsiteY53" fmla="*/ 7260743 h 7274359"/>
                <a:gd name="connsiteX54" fmla="*/ 1264245 w 1385973"/>
                <a:gd name="connsiteY54" fmla="*/ 7258564 h 7274359"/>
                <a:gd name="connsiteX55" fmla="*/ 1272413 w 1385973"/>
                <a:gd name="connsiteY55" fmla="*/ 7253140 h 7274359"/>
                <a:gd name="connsiteX56" fmla="*/ 1290337 w 1385973"/>
                <a:gd name="connsiteY56" fmla="*/ 7246103 h 7274359"/>
                <a:gd name="connsiteX57" fmla="*/ 1314458 w 1385973"/>
                <a:gd name="connsiteY57" fmla="*/ 7225220 h 7274359"/>
                <a:gd name="connsiteX58" fmla="*/ 1328808 w 1385973"/>
                <a:gd name="connsiteY58" fmla="*/ 7215691 h 7274359"/>
                <a:gd name="connsiteX59" fmla="*/ 1328807 w 1385973"/>
                <a:gd name="connsiteY59" fmla="*/ 7215691 h 7274359"/>
                <a:gd name="connsiteX60" fmla="*/ 1333329 w 1385973"/>
                <a:gd name="connsiteY60" fmla="*/ 7208881 h 7274359"/>
                <a:gd name="connsiteX61" fmla="*/ 1339737 w 1385973"/>
                <a:gd name="connsiteY61" fmla="*/ 7203334 h 7274359"/>
                <a:gd name="connsiteX62" fmla="*/ 1357037 w 1385973"/>
                <a:gd name="connsiteY62" fmla="*/ 7173179 h 7274359"/>
                <a:gd name="connsiteX63" fmla="*/ 1371681 w 1385973"/>
                <a:gd name="connsiteY63" fmla="*/ 7151127 h 7274359"/>
                <a:gd name="connsiteX64" fmla="*/ 1385972 w 1385973"/>
                <a:gd name="connsiteY64" fmla="*/ 7077682 h 7274359"/>
                <a:gd name="connsiteX65" fmla="*/ 1384305 w 1385973"/>
                <a:gd name="connsiteY65" fmla="*/ 7069116 h 7274359"/>
                <a:gd name="connsiteX66" fmla="*/ 1384305 w 1385973"/>
                <a:gd name="connsiteY66" fmla="*/ 6920643 h 7274359"/>
                <a:gd name="connsiteX67" fmla="*/ 1385972 w 1385973"/>
                <a:gd name="connsiteY67" fmla="*/ 6912076 h 7274359"/>
                <a:gd name="connsiteX68" fmla="*/ 1384305 w 1385973"/>
                <a:gd name="connsiteY68" fmla="*/ 6903510 h 7274359"/>
                <a:gd name="connsiteX69" fmla="*/ 1384306 w 1385973"/>
                <a:gd name="connsiteY69" fmla="*/ 5105957 h 727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74359">
                  <a:moveTo>
                    <a:pt x="1385973" y="5105957"/>
                  </a:moveTo>
                  <a:lnTo>
                    <a:pt x="1385973" y="4940351"/>
                  </a:lnTo>
                  <a:lnTo>
                    <a:pt x="1385973" y="2657567"/>
                  </a:lnTo>
                  <a:lnTo>
                    <a:pt x="1385973" y="2491961"/>
                  </a:lnTo>
                  <a:lnTo>
                    <a:pt x="1384307" y="2491961"/>
                  </a:lnTo>
                  <a:lnTo>
                    <a:pt x="1384306" y="370851"/>
                  </a:lnTo>
                  <a:lnTo>
                    <a:pt x="1385973" y="362285"/>
                  </a:lnTo>
                  <a:lnTo>
                    <a:pt x="1384306" y="353718"/>
                  </a:lnTo>
                  <a:lnTo>
                    <a:pt x="1384306" y="205245"/>
                  </a:lnTo>
                  <a:lnTo>
                    <a:pt x="1385973" y="196679"/>
                  </a:lnTo>
                  <a:cubicBezTo>
                    <a:pt x="1385972" y="171703"/>
                    <a:pt x="1381210" y="146729"/>
                    <a:pt x="1371682" y="123233"/>
                  </a:cubicBezTo>
                  <a:lnTo>
                    <a:pt x="1357038" y="101181"/>
                  </a:lnTo>
                  <a:lnTo>
                    <a:pt x="1339738" y="71027"/>
                  </a:lnTo>
                  <a:lnTo>
                    <a:pt x="1333330" y="65479"/>
                  </a:lnTo>
                  <a:lnTo>
                    <a:pt x="1328808" y="58669"/>
                  </a:lnTo>
                  <a:lnTo>
                    <a:pt x="1328809" y="58669"/>
                  </a:lnTo>
                  <a:lnTo>
                    <a:pt x="1314459" y="49141"/>
                  </a:lnTo>
                  <a:lnTo>
                    <a:pt x="1290338" y="28257"/>
                  </a:lnTo>
                  <a:lnTo>
                    <a:pt x="1272414" y="21221"/>
                  </a:lnTo>
                  <a:lnTo>
                    <a:pt x="1264246" y="15797"/>
                  </a:lnTo>
                  <a:lnTo>
                    <a:pt x="1253048" y="13617"/>
                  </a:lnTo>
                  <a:lnTo>
                    <a:pt x="1228468" y="3967"/>
                  </a:lnTo>
                  <a:lnTo>
                    <a:pt x="1189135" y="0"/>
                  </a:lnTo>
                  <a:lnTo>
                    <a:pt x="1149801" y="3967"/>
                  </a:lnTo>
                  <a:lnTo>
                    <a:pt x="1121946" y="14903"/>
                  </a:lnTo>
                  <a:lnTo>
                    <a:pt x="1117358" y="15797"/>
                  </a:lnTo>
                  <a:lnTo>
                    <a:pt x="1114012" y="18019"/>
                  </a:lnTo>
                  <a:lnTo>
                    <a:pt x="1087932" y="28257"/>
                  </a:lnTo>
                  <a:lnTo>
                    <a:pt x="1052836" y="58643"/>
                  </a:lnTo>
                  <a:lnTo>
                    <a:pt x="1052795" y="58669"/>
                  </a:lnTo>
                  <a:lnTo>
                    <a:pt x="1052735" y="58731"/>
                  </a:lnTo>
                  <a:lnTo>
                    <a:pt x="1038531" y="71027"/>
                  </a:lnTo>
                  <a:lnTo>
                    <a:pt x="1035966" y="75499"/>
                  </a:lnTo>
                  <a:lnTo>
                    <a:pt x="1" y="1111477"/>
                  </a:lnTo>
                  <a:lnTo>
                    <a:pt x="1" y="1277083"/>
                  </a:lnTo>
                  <a:lnTo>
                    <a:pt x="1" y="3554374"/>
                  </a:lnTo>
                  <a:lnTo>
                    <a:pt x="1" y="3554381"/>
                  </a:lnTo>
                  <a:lnTo>
                    <a:pt x="0" y="3554381"/>
                  </a:lnTo>
                  <a:lnTo>
                    <a:pt x="0" y="3719987"/>
                  </a:lnTo>
                  <a:lnTo>
                    <a:pt x="0" y="5997278"/>
                  </a:lnTo>
                  <a:lnTo>
                    <a:pt x="0" y="6162884"/>
                  </a:lnTo>
                  <a:lnTo>
                    <a:pt x="1035965" y="7198861"/>
                  </a:lnTo>
                  <a:lnTo>
                    <a:pt x="1038530" y="7203334"/>
                  </a:lnTo>
                  <a:lnTo>
                    <a:pt x="1052734" y="7215630"/>
                  </a:lnTo>
                  <a:lnTo>
                    <a:pt x="1052794" y="7215691"/>
                  </a:lnTo>
                  <a:lnTo>
                    <a:pt x="1052835" y="7215717"/>
                  </a:lnTo>
                  <a:lnTo>
                    <a:pt x="1087931" y="7246103"/>
                  </a:lnTo>
                  <a:lnTo>
                    <a:pt x="1114011" y="7256342"/>
                  </a:lnTo>
                  <a:lnTo>
                    <a:pt x="1117357" y="7258564"/>
                  </a:lnTo>
                  <a:lnTo>
                    <a:pt x="1121945" y="7259457"/>
                  </a:lnTo>
                  <a:lnTo>
                    <a:pt x="1149800" y="7270393"/>
                  </a:lnTo>
                  <a:lnTo>
                    <a:pt x="1189134" y="7274359"/>
                  </a:lnTo>
                  <a:lnTo>
                    <a:pt x="1228467" y="7270393"/>
                  </a:lnTo>
                  <a:lnTo>
                    <a:pt x="1253047" y="7260743"/>
                  </a:lnTo>
                  <a:lnTo>
                    <a:pt x="1264245" y="7258564"/>
                  </a:lnTo>
                  <a:lnTo>
                    <a:pt x="1272413" y="7253140"/>
                  </a:lnTo>
                  <a:lnTo>
                    <a:pt x="1290337" y="7246103"/>
                  </a:lnTo>
                  <a:lnTo>
                    <a:pt x="1314458" y="7225220"/>
                  </a:lnTo>
                  <a:lnTo>
                    <a:pt x="1328808" y="7215691"/>
                  </a:lnTo>
                  <a:lnTo>
                    <a:pt x="1328807" y="7215691"/>
                  </a:lnTo>
                  <a:lnTo>
                    <a:pt x="1333329" y="7208881"/>
                  </a:lnTo>
                  <a:lnTo>
                    <a:pt x="1339737" y="7203334"/>
                  </a:lnTo>
                  <a:lnTo>
                    <a:pt x="1357037" y="7173179"/>
                  </a:lnTo>
                  <a:lnTo>
                    <a:pt x="1371681" y="7151127"/>
                  </a:lnTo>
                  <a:cubicBezTo>
                    <a:pt x="1381209" y="7127632"/>
                    <a:pt x="1385971" y="7102657"/>
                    <a:pt x="1385972" y="7077682"/>
                  </a:cubicBezTo>
                  <a:lnTo>
                    <a:pt x="1384305" y="7069116"/>
                  </a:lnTo>
                  <a:lnTo>
                    <a:pt x="1384305" y="6920643"/>
                  </a:lnTo>
                  <a:lnTo>
                    <a:pt x="1385972" y="6912076"/>
                  </a:lnTo>
                  <a:lnTo>
                    <a:pt x="1384305" y="6903510"/>
                  </a:lnTo>
                  <a:lnTo>
                    <a:pt x="1384306" y="5105957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30"/>
            <p:cNvSpPr/>
            <p:nvPr/>
          </p:nvSpPr>
          <p:spPr>
            <a:xfrm rot="10800000" flipH="1" flipV="1">
              <a:off x="5171463" y="3816171"/>
              <a:ext cx="857607" cy="2269220"/>
            </a:xfrm>
            <a:custGeom>
              <a:avLst/>
              <a:gdLst>
                <a:gd name="connsiteX0" fmla="*/ 0 w 980636"/>
                <a:gd name="connsiteY0" fmla="*/ 0 h 2594754"/>
                <a:gd name="connsiteX1" fmla="*/ 980636 w 980636"/>
                <a:gd name="connsiteY1" fmla="*/ 0 h 2594754"/>
                <a:gd name="connsiteX2" fmla="*/ 980636 w 980636"/>
                <a:gd name="connsiteY2" fmla="*/ 503855 h 2594754"/>
                <a:gd name="connsiteX3" fmla="*/ 979457 w 980636"/>
                <a:gd name="connsiteY3" fmla="*/ 503855 h 2594754"/>
                <a:gd name="connsiteX4" fmla="*/ 979457 w 980636"/>
                <a:gd name="connsiteY4" fmla="*/ 2449536 h 2594754"/>
                <a:gd name="connsiteX5" fmla="*/ 980636 w 980636"/>
                <a:gd name="connsiteY5" fmla="*/ 2455597 h 2594754"/>
                <a:gd name="connsiteX6" fmla="*/ 970525 w 980636"/>
                <a:gd name="connsiteY6" fmla="*/ 2507562 h 2594754"/>
                <a:gd name="connsiteX7" fmla="*/ 960163 w 980636"/>
                <a:gd name="connsiteY7" fmla="*/ 2523165 h 2594754"/>
                <a:gd name="connsiteX8" fmla="*/ 947923 w 980636"/>
                <a:gd name="connsiteY8" fmla="*/ 2544501 h 2594754"/>
                <a:gd name="connsiteX9" fmla="*/ 943389 w 980636"/>
                <a:gd name="connsiteY9" fmla="*/ 2548426 h 2594754"/>
                <a:gd name="connsiteX10" fmla="*/ 940190 w 980636"/>
                <a:gd name="connsiteY10" fmla="*/ 2553244 h 2594754"/>
                <a:gd name="connsiteX11" fmla="*/ 940190 w 980636"/>
                <a:gd name="connsiteY11" fmla="*/ 2553244 h 2594754"/>
                <a:gd name="connsiteX12" fmla="*/ 930037 w 980636"/>
                <a:gd name="connsiteY12" fmla="*/ 2559986 h 2594754"/>
                <a:gd name="connsiteX13" fmla="*/ 912970 w 980636"/>
                <a:gd name="connsiteY13" fmla="*/ 2574762 h 2594754"/>
                <a:gd name="connsiteX14" fmla="*/ 900288 w 980636"/>
                <a:gd name="connsiteY14" fmla="*/ 2579741 h 2594754"/>
                <a:gd name="connsiteX15" fmla="*/ 894509 w 980636"/>
                <a:gd name="connsiteY15" fmla="*/ 2583578 h 2594754"/>
                <a:gd name="connsiteX16" fmla="*/ 886586 w 980636"/>
                <a:gd name="connsiteY16" fmla="*/ 2585120 h 2594754"/>
                <a:gd name="connsiteX17" fmla="*/ 869195 w 980636"/>
                <a:gd name="connsiteY17" fmla="*/ 2591948 h 2594754"/>
                <a:gd name="connsiteX18" fmla="*/ 841365 w 980636"/>
                <a:gd name="connsiteY18" fmla="*/ 2594754 h 2594754"/>
                <a:gd name="connsiteX19" fmla="*/ 813534 w 980636"/>
                <a:gd name="connsiteY19" fmla="*/ 2591948 h 2594754"/>
                <a:gd name="connsiteX20" fmla="*/ 793826 w 980636"/>
                <a:gd name="connsiteY20" fmla="*/ 2584210 h 2594754"/>
                <a:gd name="connsiteX21" fmla="*/ 790580 w 980636"/>
                <a:gd name="connsiteY21" fmla="*/ 2583578 h 2594754"/>
                <a:gd name="connsiteX22" fmla="*/ 788212 w 980636"/>
                <a:gd name="connsiteY22" fmla="*/ 2582006 h 2594754"/>
                <a:gd name="connsiteX23" fmla="*/ 769759 w 980636"/>
                <a:gd name="connsiteY23" fmla="*/ 2574762 h 2594754"/>
                <a:gd name="connsiteX24" fmla="*/ 744927 w 980636"/>
                <a:gd name="connsiteY24" fmla="*/ 2553262 h 2594754"/>
                <a:gd name="connsiteX25" fmla="*/ 744898 w 980636"/>
                <a:gd name="connsiteY25" fmla="*/ 2553244 h 2594754"/>
                <a:gd name="connsiteX26" fmla="*/ 744856 w 980636"/>
                <a:gd name="connsiteY26" fmla="*/ 2553201 h 2594754"/>
                <a:gd name="connsiteX27" fmla="*/ 734806 w 980636"/>
                <a:gd name="connsiteY27" fmla="*/ 2544501 h 2594754"/>
                <a:gd name="connsiteX28" fmla="*/ 732991 w 980636"/>
                <a:gd name="connsiteY28" fmla="*/ 2541336 h 2594754"/>
                <a:gd name="connsiteX29" fmla="*/ 1 w 980636"/>
                <a:gd name="connsiteY29" fmla="*/ 1808338 h 2594754"/>
                <a:gd name="connsiteX30" fmla="*/ 1 w 980636"/>
                <a:gd name="connsiteY30" fmla="*/ 503855 h 2594754"/>
                <a:gd name="connsiteX31" fmla="*/ 0 w 980636"/>
                <a:gd name="connsiteY31" fmla="*/ 503855 h 259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0636" h="2594754">
                  <a:moveTo>
                    <a:pt x="0" y="0"/>
                  </a:moveTo>
                  <a:lnTo>
                    <a:pt x="980636" y="0"/>
                  </a:lnTo>
                  <a:lnTo>
                    <a:pt x="980636" y="503855"/>
                  </a:lnTo>
                  <a:lnTo>
                    <a:pt x="979457" y="503855"/>
                  </a:lnTo>
                  <a:lnTo>
                    <a:pt x="979457" y="2449536"/>
                  </a:lnTo>
                  <a:lnTo>
                    <a:pt x="980636" y="2455597"/>
                  </a:lnTo>
                  <a:cubicBezTo>
                    <a:pt x="980636" y="2473268"/>
                    <a:pt x="977266" y="2490938"/>
                    <a:pt x="970525" y="2507562"/>
                  </a:cubicBezTo>
                  <a:lnTo>
                    <a:pt x="960163" y="2523165"/>
                  </a:lnTo>
                  <a:lnTo>
                    <a:pt x="947923" y="2544501"/>
                  </a:lnTo>
                  <a:lnTo>
                    <a:pt x="943389" y="2548426"/>
                  </a:lnTo>
                  <a:lnTo>
                    <a:pt x="940190" y="2553244"/>
                  </a:lnTo>
                  <a:lnTo>
                    <a:pt x="940190" y="2553244"/>
                  </a:lnTo>
                  <a:lnTo>
                    <a:pt x="930037" y="2559986"/>
                  </a:lnTo>
                  <a:lnTo>
                    <a:pt x="912970" y="2574762"/>
                  </a:lnTo>
                  <a:lnTo>
                    <a:pt x="900288" y="2579741"/>
                  </a:lnTo>
                  <a:lnTo>
                    <a:pt x="894509" y="2583578"/>
                  </a:lnTo>
                  <a:lnTo>
                    <a:pt x="886586" y="2585120"/>
                  </a:lnTo>
                  <a:lnTo>
                    <a:pt x="869195" y="2591948"/>
                  </a:lnTo>
                  <a:lnTo>
                    <a:pt x="841365" y="2594754"/>
                  </a:lnTo>
                  <a:lnTo>
                    <a:pt x="813534" y="2591948"/>
                  </a:lnTo>
                  <a:lnTo>
                    <a:pt x="793826" y="2584210"/>
                  </a:lnTo>
                  <a:lnTo>
                    <a:pt x="790580" y="2583578"/>
                  </a:lnTo>
                  <a:lnTo>
                    <a:pt x="788212" y="2582006"/>
                  </a:lnTo>
                  <a:lnTo>
                    <a:pt x="769759" y="2574762"/>
                  </a:lnTo>
                  <a:lnTo>
                    <a:pt x="744927" y="2553262"/>
                  </a:lnTo>
                  <a:lnTo>
                    <a:pt x="744898" y="2553244"/>
                  </a:lnTo>
                  <a:lnTo>
                    <a:pt x="744856" y="2553201"/>
                  </a:lnTo>
                  <a:lnTo>
                    <a:pt x="734806" y="2544501"/>
                  </a:lnTo>
                  <a:lnTo>
                    <a:pt x="732991" y="2541336"/>
                  </a:lnTo>
                  <a:lnTo>
                    <a:pt x="1" y="1808338"/>
                  </a:lnTo>
                  <a:lnTo>
                    <a:pt x="1" y="503855"/>
                  </a:lnTo>
                  <a:lnTo>
                    <a:pt x="0" y="503855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altLang="zh-CN" sz="4000" b="1" dirty="0" smtClean="0">
                  <a:solidFill>
                    <a:srgbClr val="66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zh-CN" altLang="en-US" sz="4000" b="1" dirty="0">
                <a:solidFill>
                  <a:srgbClr val="669900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矩形 31"/>
            <p:cNvSpPr/>
            <p:nvPr/>
          </p:nvSpPr>
          <p:spPr>
            <a:xfrm rot="16200000">
              <a:off x="5423910" y="3565851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32"/>
            <p:cNvSpPr/>
            <p:nvPr/>
          </p:nvSpPr>
          <p:spPr>
            <a:xfrm>
              <a:off x="3845142" y="1612636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244F71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33"/>
            <p:cNvSpPr/>
            <p:nvPr/>
          </p:nvSpPr>
          <p:spPr>
            <a:xfrm flipH="1">
              <a:off x="6248739" y="1612635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34"/>
            <p:cNvSpPr/>
            <p:nvPr/>
          </p:nvSpPr>
          <p:spPr>
            <a:xfrm flipV="1">
              <a:off x="3845142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35"/>
            <p:cNvSpPr/>
            <p:nvPr/>
          </p:nvSpPr>
          <p:spPr>
            <a:xfrm flipH="1" flipV="1">
              <a:off x="6250503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244F71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9" name="矩形 36"/>
            <p:cNvSpPr/>
            <p:nvPr/>
          </p:nvSpPr>
          <p:spPr>
            <a:xfrm rot="5400000" flipV="1">
              <a:off x="5432239" y="234744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0" name="矩形 37"/>
            <p:cNvSpPr/>
            <p:nvPr/>
          </p:nvSpPr>
          <p:spPr>
            <a:xfrm rot="16200000">
              <a:off x="6386077" y="448271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" name="矩形 38"/>
            <p:cNvSpPr/>
            <p:nvPr/>
          </p:nvSpPr>
          <p:spPr>
            <a:xfrm rot="5400000" flipV="1">
              <a:off x="6394406" y="3269862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2" name="矩形 39"/>
            <p:cNvSpPr/>
            <p:nvPr/>
          </p:nvSpPr>
          <p:spPr>
            <a:xfrm>
              <a:off x="4812299" y="3881130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3" name="矩形 40"/>
            <p:cNvSpPr/>
            <p:nvPr/>
          </p:nvSpPr>
          <p:spPr>
            <a:xfrm rot="10800000" flipV="1">
              <a:off x="6026867" y="38707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4" name="矩形 41"/>
            <p:cNvSpPr/>
            <p:nvPr/>
          </p:nvSpPr>
          <p:spPr>
            <a:xfrm>
              <a:off x="5782661" y="2964029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5" name="矩形 42"/>
            <p:cNvSpPr/>
            <p:nvPr/>
          </p:nvSpPr>
          <p:spPr>
            <a:xfrm rot="10800000" flipV="1">
              <a:off x="6988898" y="29536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44"/>
            <p:cNvSpPr/>
            <p:nvPr/>
          </p:nvSpPr>
          <p:spPr>
            <a:xfrm rot="10800000">
              <a:off x="6138642" y="1615844"/>
              <a:ext cx="2204879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45"/>
            <p:cNvSpPr/>
            <p:nvPr/>
          </p:nvSpPr>
          <p:spPr>
            <a:xfrm rot="10800000" flipH="1" flipV="1">
              <a:off x="3850779" y="3875595"/>
              <a:ext cx="2173791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46"/>
            <p:cNvSpPr/>
            <p:nvPr/>
          </p:nvSpPr>
          <p:spPr>
            <a:xfrm rot="10800000" flipV="1">
              <a:off x="6149192" y="3881987"/>
              <a:ext cx="2194328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47"/>
            <p:cNvSpPr/>
            <p:nvPr/>
          </p:nvSpPr>
          <p:spPr>
            <a:xfrm>
              <a:off x="4683630" y="1613617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6000"/>
                  </a:srgbClr>
                </a:gs>
                <a:gs pos="2000">
                  <a:schemeClr val="bg1">
                    <a:lumMod val="95000"/>
                    <a:alpha val="5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48"/>
            <p:cNvSpPr/>
            <p:nvPr/>
          </p:nvSpPr>
          <p:spPr>
            <a:xfrm flipH="1">
              <a:off x="6258207" y="1612883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49"/>
            <p:cNvSpPr/>
            <p:nvPr/>
          </p:nvSpPr>
          <p:spPr>
            <a:xfrm flipH="1" flipV="1">
              <a:off x="6249877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35000"/>
                  </a:schemeClr>
                </a:gs>
                <a:gs pos="2000">
                  <a:schemeClr val="tx1">
                    <a:alpha val="12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50"/>
            <p:cNvSpPr/>
            <p:nvPr/>
          </p:nvSpPr>
          <p:spPr>
            <a:xfrm flipV="1">
              <a:off x="4691258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51"/>
            <p:cNvSpPr/>
            <p:nvPr/>
          </p:nvSpPr>
          <p:spPr>
            <a:xfrm rot="5400000" flipV="1">
              <a:off x="3339197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52"/>
            <p:cNvSpPr/>
            <p:nvPr/>
          </p:nvSpPr>
          <p:spPr>
            <a:xfrm rot="16200000">
              <a:off x="3339197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53"/>
            <p:cNvSpPr/>
            <p:nvPr/>
          </p:nvSpPr>
          <p:spPr>
            <a:xfrm rot="16200000" flipH="1" flipV="1">
              <a:off x="7606218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7000">
                  <a:schemeClr val="tx1">
                    <a:alpha val="19000"/>
                  </a:schemeClr>
                </a:gs>
                <a:gs pos="200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54"/>
            <p:cNvSpPr/>
            <p:nvPr/>
          </p:nvSpPr>
          <p:spPr>
            <a:xfrm rot="5400000" flipH="1">
              <a:off x="7606218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</p:grpSp>
      <p:sp>
        <p:nvSpPr>
          <p:cNvPr id="39" name="Прямокутник 38"/>
          <p:cNvSpPr/>
          <p:nvPr/>
        </p:nvSpPr>
        <p:spPr>
          <a:xfrm>
            <a:off x="2735620" y="4509120"/>
            <a:ext cx="6303297" cy="209056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засіб реалізації індивідуальної освітньої         програми з урахуванням конкретних умов           освітнього процесу в освітньому закладі,            призначений для самоосвіти конкретного                 вчителя, спрямований на його саморозвиток і самовдосконалення.</a:t>
            </a:r>
            <a:endParaRPr lang="uk-UA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2764962" y="1274319"/>
            <a:ext cx="6273955" cy="276360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персональний шлях реалізації особистісного потенціалу вчителя, що формується з            урахуванням його здібностей, інтересів,                   потреб, мотивації, можливостей і досвіду,                  ґрунтується на виборі видів, форм і темпу                       здобуття освіти, суб’єктів освітньої                        діяльності та запропонованих ними                 освітніх програм, навчальних дисциплін і                        рівня їх складності, методів і засобів                                  навчання;</a:t>
            </a:r>
            <a:endParaRPr lang="uk-UA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4C052C-436D-47D4-9D6B-CC886A9993C0}"/>
              </a:ext>
            </a:extLst>
          </p:cNvPr>
          <p:cNvSpPr txBox="1"/>
          <p:nvPr/>
        </p:nvSpPr>
        <p:spPr>
          <a:xfrm>
            <a:off x="156782" y="1273867"/>
            <a:ext cx="2356067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Траєкторія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ліні</a:t>
            </a:r>
            <a:r>
              <a:rPr lang="uk-UA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я,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якою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рухається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предмет, а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також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сукупність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точок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фізичне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тіло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проходить на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своєму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шляху. </a:t>
            </a:r>
            <a:endParaRPr lang="uk-UA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Індивідуальний </a:t>
            </a: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освітня </a:t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траєкторія: 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5696" y="1268760"/>
            <a:ext cx="7128792" cy="45719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547664" y="1196752"/>
            <a:ext cx="7596336" cy="5256584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ґрунтується на вільному виборі закладу освіти, установи,                  організації,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іншого суб'єкта освітньої діяльності, видів, форм, темпу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здобуття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 та освітньої програми в межах здобуття освіти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дорослих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(КМУ, Постанова КМ «Деякі питання професійного розвитку 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                  працівників» від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29.07.2020р.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Професійний розвиток … передбачає постійну самоосвіту, участь у програмах підвищення кваліфікації та будь-які інші  види і форми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професійного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зростання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59, п.1 Закону України «Про освіту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 працівники зобов'язані… постійно підвищувати свою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педагогічну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майстерність</a:t>
            </a:r>
          </a:p>
          <a:p>
            <a:pPr algn="r"/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Ст. 22, п.3 Закону України «Про повну загальну середню освіту»</a:t>
            </a:r>
          </a:p>
          <a:p>
            <a:r>
              <a:rPr lang="uk-UA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4B340-1F80-47C6-AFBB-B2B21E5E2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767503" y="2657430"/>
            <a:ext cx="1265173" cy="612068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850587" y="3748390"/>
            <a:ext cx="70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0061" y="375768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6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9" y="144077"/>
            <a:ext cx="8701281" cy="1345423"/>
          </a:xfrm>
          <a:solidFill>
            <a:srgbClr val="C0DF07"/>
          </a:solidFill>
          <a:effectLst>
            <a:glow rad="139700">
              <a:srgbClr val="C0DF0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uk-UA" sz="2400" dirty="0" smtClean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Проєктування</a:t>
            </a:r>
            <a:r>
              <a:rPr lang="uk-UA" sz="2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 комплекс робіт який складається з пошуку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досліджень,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розрахунків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розрахування з метою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отримання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опису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достатнього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створення нового об’єкту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або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виробу, його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реконструкції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модернізації, що відповідає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заданим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вимогам.</a:t>
            </a:r>
            <a:endParaRPr lang="ru-RU" sz="16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1764447"/>
            <a:ext cx="6984775" cy="83665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b="1" dirty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 освітньої траєкторії дозволяє </a:t>
            </a:r>
            <a:r>
              <a:rPr lang="uk-UA" b="1" dirty="0" smtClean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учителям</a:t>
            </a:r>
            <a:r>
              <a:rPr lang="uk-UA" b="1" dirty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ru-RU" b="1" dirty="0">
              <a:solidFill>
                <a:srgbClr val="664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D047715-F01D-483A-922B-3801581918E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28712101"/>
              </p:ext>
            </p:extLst>
          </p:nvPr>
        </p:nvGraphicFramePr>
        <p:xfrm>
          <a:off x="899592" y="2607110"/>
          <a:ext cx="7811992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9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792" y="0"/>
            <a:ext cx="7668344" cy="1244439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Етапи </a:t>
            </a:r>
            <a:r>
              <a:rPr lang="uk-UA" sz="28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освітньої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траєкторії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учителем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6" name="Місце для вмісту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5359290"/>
              </p:ext>
            </p:extLst>
          </p:nvPr>
        </p:nvGraphicFramePr>
        <p:xfrm>
          <a:off x="1290581" y="1365089"/>
          <a:ext cx="7776863" cy="512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fs02.vseosvita.ua/020180sd-264d-378x19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2071464" cy="103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План проведення методичного</a:t>
            </a:r>
            <a:b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</a:br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 онлайн-порадника: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731" y="1196752"/>
            <a:ext cx="8229600" cy="45719"/>
          </a:xfrm>
        </p:spPr>
        <p:txBody>
          <a:bodyPr/>
          <a:lstStyle/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184576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Ознайомлення з метою та планом проведення методичного онлайн-порадника.</a:t>
            </a: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професійного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розвитку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підвищення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професійної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компетентності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педагогів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Нової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української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школи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умовах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воєнного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стану</a:t>
            </a:r>
            <a:r>
              <a:rPr lang="uk-UA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006600"/>
              </a:solidFill>
              <a:latin typeface="Verdana" pitchFamily="34" charset="0"/>
              <a:cs typeface="Arial" panose="020B0604020202020204" pitchFamily="34" charset="0"/>
            </a:endParaRP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Алгоритм </a:t>
            </a: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роботи над визначенням та розробленням індивідуальної освітньої траєкторії професійного розвитку учителів Нової української школи в умовах воєнного стану. </a:t>
            </a: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Підбиття підсумків.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F8F5346-EF57-4A26-BEB9-ED6AAA4F2EFB}"/>
              </a:ext>
            </a:extLst>
          </p:cNvPr>
          <p:cNvPicPr>
            <a:picLocks noGrp="1"/>
          </p:cNvPicPr>
          <p:nvPr>
            <p:ph idx="10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-963" t="12975" b="5698"/>
          <a:stretch/>
        </p:blipFill>
        <p:spPr bwMode="auto">
          <a:xfrm>
            <a:off x="2438708" y="702951"/>
            <a:ext cx="6451908" cy="5646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24602" y="737089"/>
            <a:ext cx="1080120" cy="432048"/>
          </a:xfrm>
          <a:prstGeom prst="rect">
            <a:avLst/>
          </a:prstGeom>
          <a:solidFill>
            <a:srgbClr val="827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59329" y="2691535"/>
            <a:ext cx="484632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686" y="2028334"/>
            <a:ext cx="2282768" cy="627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Самоаналіз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сильних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слабких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сторін</a:t>
            </a:r>
            <a:endParaRPr lang="ru-RU" sz="1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035" y="5425800"/>
            <a:ext cx="1389220" cy="627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Потреба</a:t>
            </a:r>
            <a:endParaRPr lang="ru-RU" sz="16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" y="471249"/>
            <a:ext cx="1536065" cy="1615440"/>
          </a:xfrm>
          <a:prstGeom prst="rect">
            <a:avLst/>
          </a:prstGeom>
          <a:noFill/>
        </p:spPr>
      </p:pic>
      <p:pic>
        <p:nvPicPr>
          <p:cNvPr id="17" name="image28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193" y="3526150"/>
            <a:ext cx="1536065" cy="1899650"/>
          </a:xfrm>
          <a:prstGeom prst="rect">
            <a:avLst/>
          </a:prstGeom>
        </p:spPr>
      </p:pic>
      <p:sp>
        <p:nvSpPr>
          <p:cNvPr id="5" name="Стрілка вправо 4"/>
          <p:cNvSpPr/>
          <p:nvPr/>
        </p:nvSpPr>
        <p:spPr>
          <a:xfrm>
            <a:off x="1919258" y="5542712"/>
            <a:ext cx="551269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4694" y="996521"/>
            <a:ext cx="6563072" cy="4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619672" y="1226845"/>
            <a:ext cx="7488832" cy="5112568"/>
          </a:xfrm>
          <a:solidFill>
            <a:srgbClr val="C0B3D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освітньої проблеми; окреслення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очікуваних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результатів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складання плану дій, які будуть реалізовані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ознайомлення з нормативно-правовою базою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   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вивчення науково-методичної та педагогічної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літератури за освітньою проблемою;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складання індивідуального плану самоосвітньої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діяльності;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визначення форм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самоосвіти; </a:t>
            </a:r>
            <a:endParaRPr lang="uk-UA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необхідних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знань і вмінь для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реалізації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проблемних питань, професійних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завдань;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амоосвітня діяльність;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діагностика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моніторинг, визначення й аналіз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результатів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безперервної освіти та самоосвіти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упровадження отриманих знань і досвіду у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практику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 з учнями.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uk-UA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0DF0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лгоритм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 над визначенням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індивідуальної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освітньої траєкторії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професійного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педагога: </a:t>
            </a:r>
            <a:endParaRPr lang="ru-RU" sz="2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6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53133" y="141026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53133" y="256349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38" y="1160784"/>
            <a:ext cx="7159625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Уміти користуватися онлайн-сервісами та  інструментами; опановувати нові сервіси (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ZOOM, </a:t>
            </a:r>
            <a:r>
              <a:rPr lang="en-US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Canva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Trello, You Tube, Google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інструменти, онлайн-дошки,  онлайн-тести тощо).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957" y="2099757"/>
            <a:ext cx="7157506" cy="1631216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Слідкувати за актуальними новинами та новаціями в               галузі освіти (освітня література,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інформаційні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джерела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законодавчі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офіційні інформаційні  канали та ресурси (МОН, УЦОЯО,  ДСЯУ, Освітній омбудсмен), міжнародні освітні сервіси та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проєкти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(ТЕ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D, </a:t>
            </a:r>
            <a:r>
              <a:rPr lang="en-US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edX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5636" y="3838949"/>
            <a:ext cx="7126027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комунікувати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зі всіма учасниками освітнього     процесу, використовуючи корисні застосунки, сучасні             мережеві тренди (соціальні мережі,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меми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Tube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          канали спілкування (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Телеграмм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Вайбер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тощо). 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49290" y="4208135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16411" y="5030751"/>
            <a:ext cx="7115252" cy="1846659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Працювати над власним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професійно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-особистісним                        зростанням, професійним  саморозвитком і самоосвітою,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використовуючи різноманітні джерела інформації,                   ознайомлюватися з новітніми педагогічними та                  психологічними дослідженнями; інноваційними                  педагогічними технологіями для інтеграції їх у власну                 педагогічну діяльність.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>
            <a:off x="738936" y="5546409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57080" y="151874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53132" y="270249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40" y="1237483"/>
            <a:ext cx="7097960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Взаємодіяти з колегами під час навчання, обміну                    досвідом між освітянами (блоги, сайти, освітні онлайн-           журнали («На Урок», «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Всеосвіта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»), онлайн-дошки,                   бібліотеки розробок тощо).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253" y="3668094"/>
            <a:ext cx="7097960" cy="1323439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ідвищувати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професійну кваліфікацію (за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допомогою    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семінарів, курсів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підвищення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педагогічної кваліфікації,               стажування, навчання за освітньою програмою, участі у  сертифікаційних програмах, науково-практичних                 конференціях,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вебінарах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тренінгах тощо).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8507" y="2558315"/>
            <a:ext cx="7126027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Вивчати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аналізувати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передовий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кращі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практики,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інноваційні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технології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50363" y="3908363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:a16="http://schemas.microsoft.com/office/drawing/2014/main" id="{26163523-293B-4559-B77D-E54D5014613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04425"/>
            <a:ext cx="2264782" cy="1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8507" y="5252192"/>
            <a:ext cx="5123733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рати</a:t>
            </a:r>
            <a:r>
              <a:rPr lang="ru-RU" sz="1600" b="1" i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колективній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експериментально-дослідницькій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межах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спільної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над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працюють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 закладу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57"/>
          <p:cNvSpPr>
            <a:spLocks noChangeArrowheads="1"/>
          </p:cNvSpPr>
          <p:nvPr/>
        </p:nvSpPr>
        <p:spPr bwMode="gray">
          <a:xfrm rot="3419336">
            <a:off x="842300" y="548703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85078" y="130432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41835" y="2164916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40" y="1237483"/>
            <a:ext cx="7097960" cy="584775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сертифікації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здійснюється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шляхом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незалежного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тестування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6907" y="3485571"/>
            <a:ext cx="7097960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икористовувати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принципи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наукової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праці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постійний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аналіз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результатів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своєї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діяльності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840" y="2082310"/>
            <a:ext cx="7126027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у: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об’єднань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шкіл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передового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педагогічного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досвіду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майстерності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конкурсах;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майстер-класах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тощо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41835" y="3554527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:a16="http://schemas.microsoft.com/office/drawing/2014/main" id="{26163523-293B-4559-B77D-E54D5014613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04425"/>
            <a:ext cx="2264782" cy="1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Сходинки до </a:t>
            </a: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професіоналізму: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2446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Форми презентації результатів Портфоліо Творчий звіт Майстер-клас Творча майстерня Педагогічний проект Семінари Фахові конкурси Блог Проведення від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9" t="29647" r="6832" b="10767"/>
          <a:stretch/>
        </p:blipFill>
        <p:spPr bwMode="auto">
          <a:xfrm>
            <a:off x="179512" y="1196752"/>
            <a:ext cx="25527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id="{D4076F60-54E6-40CC-A965-BDA92A76D95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585" y="5821851"/>
            <a:ext cx="2476539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 prstMaterial="dkEdge"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знаю, 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використовую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id="{66C326A9-5D1D-448C-9A3B-6C300B763AB5}"/>
              </a:ext>
            </a:extLst>
          </p:cNvPr>
          <p:cNvSpPr/>
          <p:nvPr/>
        </p:nvSpPr>
        <p:spPr>
          <a:xfrm>
            <a:off x="1455862" y="5036930"/>
            <a:ext cx="2417629" cy="78242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не використовую</a:t>
            </a:r>
            <a:endParaRPr lang="ru-RU" b="1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:a16="http://schemas.microsoft.com/office/drawing/2014/main" id="{FC98D3AE-6280-492D-A533-E9E78D5F56E8}"/>
              </a:ext>
            </a:extLst>
          </p:cNvPr>
          <p:cNvSpPr/>
          <p:nvPr/>
        </p:nvSpPr>
        <p:spPr>
          <a:xfrm>
            <a:off x="2915816" y="4254508"/>
            <a:ext cx="2520280" cy="78242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Прагну опанувати</a:t>
            </a:r>
            <a:endParaRPr lang="ru-RU" b="1" dirty="0"/>
          </a:p>
        </p:txBody>
      </p:sp>
      <p:sp>
        <p:nvSpPr>
          <p:cNvPr id="17" name="Прямоугольник 19">
            <a:extLst>
              <a:ext uri="{FF2B5EF4-FFF2-40B4-BE49-F238E27FC236}">
                <a16:creationId xmlns:a16="http://schemas.microsoft.com/office/drawing/2014/main" id="{3BBE990E-D28E-4EC0-9B10-F94FF419D712}"/>
              </a:ext>
            </a:extLst>
          </p:cNvPr>
          <p:cNvSpPr/>
          <p:nvPr/>
        </p:nvSpPr>
        <p:spPr>
          <a:xfrm>
            <a:off x="4499992" y="3472086"/>
            <a:ext cx="2664296" cy="78242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використовую</a:t>
            </a:r>
            <a:endParaRPr lang="ru-RU" b="1" dirty="0"/>
          </a:p>
        </p:txBody>
      </p:sp>
      <p:sp>
        <p:nvSpPr>
          <p:cNvPr id="18" name="Прямоугольник 20">
            <a:extLst>
              <a:ext uri="{FF2B5EF4-FFF2-40B4-BE49-F238E27FC236}">
                <a16:creationId xmlns:a16="http://schemas.microsoft.com/office/drawing/2014/main" id="{0ACFAE43-079F-4C62-8A2F-F0C97D8D27EE}"/>
              </a:ext>
            </a:extLst>
          </p:cNvPr>
          <p:cNvSpPr/>
          <p:nvPr/>
        </p:nvSpPr>
        <p:spPr>
          <a:xfrm>
            <a:off x="6032848" y="2602708"/>
            <a:ext cx="2880320" cy="81145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 використовую,</a:t>
            </a:r>
          </a:p>
          <a:p>
            <a:pPr algn="ctr"/>
            <a:r>
              <a:rPr lang="uk-UA" b="1" dirty="0"/>
              <a:t>ділюся досвідом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408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5458"/>
            <a:ext cx="7524328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Дякую за увагу</a:t>
            </a:r>
            <a:endParaRPr lang="ru-RU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/>
          <p:cNvPicPr>
            <a:picLocks noGrp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990056" y="2132856"/>
            <a:ext cx="6696744" cy="410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033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0" y="1916832"/>
            <a:ext cx="9144000" cy="3960440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стоїть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місці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той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відстає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А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відставати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мусить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рухатися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вперед, і не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зупинятися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досягнувши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вершини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підійматися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вище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/>
            <a:r>
              <a:rPr lang="uk-UA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Народна мудрість</a:t>
            </a:r>
            <a:endParaRPr lang="ru-RU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Нормативно-правова база                      професійної  діяльності учителя: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2098876" y="1069514"/>
            <a:ext cx="6563072" cy="5544616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Конституція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ru-RU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zakon.rada.gov.ua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(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zakon.rada.gov.ua</a:t>
            </a:r>
            <a:r>
              <a:rPr lang="ru-RU" b="1" dirty="0" smtClean="0">
                <a:solidFill>
                  <a:srgbClr val="006600"/>
                </a:solidFill>
              </a:rPr>
              <a:t>)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повну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загальну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середню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zakon.rada.gov.ua/laws/show/463-20#Text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Концепція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політики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сфері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реформування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«Нова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школа» на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період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2029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https://zakon.rada.gov.ua/laws/show/988-2016-%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D1%80#Text</a:t>
            </a:r>
            <a:r>
              <a:rPr lang="uk-UA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Державні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cutt.ly/xGktPOp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Професійний стандарт за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професією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«Учитель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закладу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zakon.rada.gov.ua/rada/show/v2736915-20#Text</a:t>
            </a:r>
            <a:r>
              <a:rPr lang="uk-UA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Стратегія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закладу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5A8BE5-9400-4B44-AEC4-9136D624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47541" r="35045" b="10729"/>
          <a:stretch/>
        </p:blipFill>
        <p:spPr bwMode="auto">
          <a:xfrm>
            <a:off x="10294" y="0"/>
            <a:ext cx="1283494" cy="189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5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830"/>
            <a:ext cx="741682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Verdana" pitchFamily="34" charset="0"/>
              </a:rPr>
              <a:t>Головні компоненти Концепції НУШ на </a:t>
            </a:r>
            <a:r>
              <a:rPr lang="uk-UA" sz="2400" dirty="0" smtClean="0">
                <a:solidFill>
                  <a:srgbClr val="7030A0"/>
                </a:solidFill>
                <a:latin typeface="Verdana" pitchFamily="34" charset="0"/>
              </a:rPr>
              <a:t>  які </a:t>
            </a:r>
            <a:r>
              <a:rPr lang="uk-UA" sz="2400" dirty="0">
                <a:solidFill>
                  <a:srgbClr val="7030A0"/>
                </a:solidFill>
                <a:latin typeface="Verdana" pitchFamily="34" charset="0"/>
              </a:rPr>
              <a:t>мають орієнтуватися вчителі:</a:t>
            </a:r>
            <a:endParaRPr lang="ru-RU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34072" y="1268760"/>
            <a:ext cx="6552728" cy="21602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619672" y="1700808"/>
            <a:ext cx="7344816" cy="4291881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новий зміст освіти, заснований на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         формуванні </a:t>
            </a:r>
            <a:r>
              <a:rPr lang="uk-UA" sz="2000" b="1" dirty="0" err="1">
                <a:solidFill>
                  <a:srgbClr val="006600"/>
                </a:solidFill>
                <a:latin typeface="Verdana" pitchFamily="34" charset="0"/>
              </a:rPr>
              <a:t>компетентностей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, потрібних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для 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успішної самореалізації в суспільстві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орієнтація на потреби учня в освітньому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  процесі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, </a:t>
            </a:r>
            <a:r>
              <a:rPr lang="uk-UA" sz="2000" b="1" dirty="0" err="1">
                <a:solidFill>
                  <a:srgbClr val="006600"/>
                </a:solidFill>
                <a:latin typeface="Verdana" pitchFamily="34" charset="0"/>
              </a:rPr>
              <a:t>дитиноцентризм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наскрізний процес виховання, який формує цінності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педагогіка, що ґрунтується на партнерстві між учнем, учителем і батьками.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5A8BE5-9400-4B44-AEC4-9136D624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47541" r="35045" b="10729"/>
          <a:stretch/>
        </p:blipFill>
        <p:spPr bwMode="auto">
          <a:xfrm>
            <a:off x="-9580" y="166935"/>
            <a:ext cx="1512168" cy="24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ілка вниз 4"/>
          <p:cNvSpPr/>
          <p:nvPr/>
        </p:nvSpPr>
        <p:spPr>
          <a:xfrm>
            <a:off x="1763688" y="2327103"/>
            <a:ext cx="484632" cy="519009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1763688" y="3558232"/>
            <a:ext cx="484632" cy="519009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1763688" y="4624705"/>
            <a:ext cx="484632" cy="532488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Вимоги до професійних й особистісних </a:t>
            </a:r>
            <a:r>
              <a:rPr lang="uk-UA" sz="2800" dirty="0" smtClean="0">
                <a:solidFill>
                  <a:srgbClr val="7030A0"/>
                </a:solidFill>
                <a:latin typeface="Verdana" pitchFamily="34" charset="0"/>
                <a:cs typeface="+mj-cs"/>
              </a:rPr>
              <a:t>       якостей педагогів НУШ: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467544" y="111176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54143" y="1134619"/>
            <a:ext cx="7856401" cy="5465762"/>
            <a:chOff x="1488" y="960"/>
            <a:chExt cx="2928" cy="288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3" name="Group 4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5" name="AutoShape 5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6" name="AutoShape 6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gray">
              <a:xfrm>
                <a:off x="2548" y="1192"/>
                <a:ext cx="842" cy="19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умотивованість</a:t>
                </a:r>
                <a:endParaRPr lang="en-US" altLang="uk-UA" sz="1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0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1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2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18000">
                      <a:schemeClr val="accent1">
                        <a:lumMod val="40000"/>
                        <a:lumOff val="60000"/>
                      </a:schemeClr>
                    </a:gs>
                    <a:gs pos="69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gray">
              <a:xfrm>
                <a:off x="1676" y="1763"/>
                <a:ext cx="863" cy="19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компетентність </a:t>
                </a:r>
                <a:endParaRPr lang="ru-RU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33" name="Group 12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35" name="AutoShape 13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6" name="AutoShape 14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7" name="AutoShape 15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FFFF00"/>
                    </a:gs>
                    <a:gs pos="79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gray">
              <a:xfrm>
                <a:off x="2895" y="2133"/>
                <a:ext cx="74" cy="14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altLang="uk-UA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8" name="Group 19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0" name="AutoShape 20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1" name="AutoShape 21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2" name="AutoShape 22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rgbClr val="C0DF07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gray">
              <a:xfrm>
                <a:off x="3553" y="1774"/>
                <a:ext cx="619" cy="21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uk-UA" sz="20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творчість </a:t>
                </a:r>
                <a:endParaRPr lang="ru-RU" sz="2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5" name="AutoShape 2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7" name="AutoShape 26"/>
                <p:cNvSpPr>
                  <a:spLocks noChangeArrowheads="1"/>
                </p:cNvSpPr>
                <p:nvPr/>
              </p:nvSpPr>
              <p:spPr bwMode="gray">
                <a:xfrm>
                  <a:off x="3253" y="270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gray">
              <a:xfrm>
                <a:off x="3436" y="2617"/>
                <a:ext cx="777" cy="4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гнучке, 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нестандартне </a:t>
                </a:r>
              </a:p>
              <a:p>
                <a:pPr algn="ctr" eaLnBrk="1" hangingPunct="1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мислення</a:t>
                </a:r>
                <a:endParaRPr lang="en-US" altLang="uk-UA" sz="1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0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1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gray">
                <a:xfrm>
                  <a:off x="3282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>
                  <a:gsLst>
                    <a:gs pos="30899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A66C95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19" name="Text Box 33"/>
              <p:cNvSpPr txBox="1">
                <a:spLocks noChangeArrowheads="1"/>
              </p:cNvSpPr>
              <p:nvPr/>
            </p:nvSpPr>
            <p:spPr bwMode="gray">
              <a:xfrm>
                <a:off x="1585" y="2550"/>
                <a:ext cx="989" cy="4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відповідальність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</a:t>
                </a: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результати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власної </a:t>
                </a: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діяльності</a:t>
                </a:r>
                <a:endParaRPr lang="en-US" altLang="uk-UA" sz="1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5" name="AutoShape 35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17" name="AutoShape 37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0070C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14" name="Text Box 38"/>
              <p:cNvSpPr txBox="1">
                <a:spLocks noChangeArrowheads="1"/>
              </p:cNvSpPr>
              <p:nvPr/>
            </p:nvSpPr>
            <p:spPr bwMode="gray">
              <a:xfrm>
                <a:off x="2463" y="2978"/>
                <a:ext cx="991" cy="73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уміння діяти в усіх </a:t>
                </a:r>
                <a:endParaRPr lang="uk-UA" sz="1400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професійних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ситуаціях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застосовуючи 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знання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та беручи на 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себе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відповідальність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свою діяльність</a:t>
                </a:r>
                <a:endParaRPr lang="en-US" altLang="uk-UA" sz="1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8" name="Прямокутник 47"/>
          <p:cNvSpPr/>
          <p:nvPr/>
        </p:nvSpPr>
        <p:spPr>
          <a:xfrm>
            <a:off x="3334666" y="3105834"/>
            <a:ext cx="2312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здатність 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саморозвитку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постійного </a:t>
            </a:r>
            <a:endParaRPr lang="uk-UA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рофесійного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росту</a:t>
            </a:r>
            <a:endParaRPr lang="ru-RU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" name="Місце для вмісту 48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932760" y="6093296"/>
            <a:ext cx="2036240" cy="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4328" cy="1224136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ормування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особистості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вчителя під час воєнного стану: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57278" y="1236564"/>
            <a:ext cx="6563072" cy="1042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D047715-F01D-483A-922B-3801581918E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20789084"/>
              </p:ext>
            </p:extLst>
          </p:nvPr>
        </p:nvGraphicFramePr>
        <p:xfrm>
          <a:off x="2169096" y="1652130"/>
          <a:ext cx="6830888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781" y="6111631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9372"/>
            <a:ext cx="7884368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uk-UA" sz="3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світні інтернет-платформи:</a:t>
            </a:r>
            <a:endParaRPr lang="ko-KR" altLang="en-US" sz="3600" dirty="0">
              <a:solidFill>
                <a:srgbClr val="7030A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63688" y="1178823"/>
            <a:ext cx="6563072" cy="576064"/>
          </a:xfrm>
          <a:solidFill>
            <a:srgbClr val="C0B3D1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000099"/>
            </a:contourClr>
          </a:sp3d>
        </p:spPr>
        <p:txBody>
          <a:bodyPr/>
          <a:lstStyle/>
          <a:p>
            <a:pPr algn="ctr"/>
            <a:r>
              <a:rPr lang="uk-UA" altLang="ko-KR" sz="2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Вітчизняні: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844824"/>
            <a:ext cx="7416824" cy="4824536"/>
          </a:xfrm>
        </p:spPr>
        <p:txBody>
          <a:bodyPr/>
          <a:lstStyle/>
          <a:p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EdEra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era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Прометеус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prometheus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org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ua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 освіти Івана Іванова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center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org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 української школи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nus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inf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урок 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naurok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com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Всеосвіта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vseosvita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Impactorium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impactorium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org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uk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інститутів Післядипломної педагогічної освіти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://</a:t>
            </a:r>
            <a:r>
              <a:rPr lang="en-US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ippo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com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ua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  <a:p>
            <a:endParaRPr lang="uk-UA" dirty="0"/>
          </a:p>
          <a:p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Udemy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://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www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.</a:t>
            </a:r>
            <a:r>
              <a:rPr lang="en-US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udemy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.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com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Stanford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Edx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online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stanford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edu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courses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and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programs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Practice </a:t>
            </a:r>
            <a:r>
              <a:rPr lang="ru-RU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https://t.me/creativepracticeua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ko-KR" altLang="en-US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763688" y="4653136"/>
            <a:ext cx="6563072" cy="576064"/>
          </a:xfrm>
          <a:prstGeom prst="rect">
            <a:avLst/>
          </a:prstGeom>
          <a:solidFill>
            <a:srgbClr val="C0B3D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 prst="relaxedInset"/>
            <a:contourClr>
              <a:srgbClr val="000099"/>
            </a:contourClr>
          </a:sp3d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ko-KR" sz="2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Міжнародні: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" descr="ВИБІР У МОЄМУ ЖИТТІ — Церква Матері Божої Неустанної Помочі м. Тернопіль">
            <a:extLst>
              <a:ext uri="{FF2B5EF4-FFF2-40B4-BE49-F238E27FC236}">
                <a16:creationId xmlns:a16="http://schemas.microsoft.com/office/drawing/2014/main" id="{B7FD691A-5C01-4838-B9E5-B4B89394A32D}"/>
              </a:ext>
            </a:extLst>
          </p:cNvPr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8829">
            <a:off x="65751" y="19619"/>
            <a:ext cx="1498174" cy="11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Професійний стандарт </a:t>
            </a:r>
            <a:r>
              <a:rPr lang="uk-UA" sz="28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учителя</a:t>
            </a:r>
            <a:r>
              <a:rPr lang="uk-UA" sz="2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5790965"/>
            <a:ext cx="7344816" cy="857906"/>
          </a:xfrm>
          <a:solidFill>
            <a:srgbClr val="C0B3D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ru-RU" sz="1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</a:t>
            </a:r>
            <a:r>
              <a:rPr lang="uk-UA" sz="1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визначає</a:t>
            </a:r>
            <a:r>
              <a:rPr lang="uk-UA" sz="1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загальні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 професійні компетентності  вчителя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Діє впродовж 5 років. Наступний перегляд заплановано на грудень 2025 року.</a:t>
            </a:r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67369038"/>
              </p:ext>
            </p:extLst>
          </p:nvPr>
        </p:nvGraphicFramePr>
        <p:xfrm>
          <a:off x="2138829" y="1484784"/>
          <a:ext cx="6537627" cy="430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r="22086"/>
          <a:stretch/>
        </p:blipFill>
        <p:spPr bwMode="auto">
          <a:xfrm>
            <a:off x="174119" y="1124745"/>
            <a:ext cx="1589569" cy="259228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933056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https://cutt.ly/2GdOhKc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5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1766</Words>
  <Application>Microsoft Office PowerPoint</Application>
  <PresentationFormat>Екран (4:3)</PresentationFormat>
  <Paragraphs>215</Paragraphs>
  <Slides>26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맑은 고딕</vt:lpstr>
      <vt:lpstr>宋体</vt:lpstr>
      <vt:lpstr>Arial</vt:lpstr>
      <vt:lpstr>Calibri</vt:lpstr>
      <vt:lpstr>Verdana</vt:lpstr>
      <vt:lpstr>Wingdings</vt:lpstr>
      <vt:lpstr>Office Theme</vt:lpstr>
      <vt:lpstr>Custom Design</vt:lpstr>
      <vt:lpstr>Презентація PowerPoint</vt:lpstr>
      <vt:lpstr>План проведення методичного  онлайн-порадника: </vt:lpstr>
      <vt:lpstr>Презентація PowerPoint</vt:lpstr>
      <vt:lpstr>Нормативно-правова база                      професійної  діяльності учителя:</vt:lpstr>
      <vt:lpstr>Головні компоненти Концепції НУШ на   які мають орієнтуватися вчителі:</vt:lpstr>
      <vt:lpstr>Вимоги до професійних й особистісних        якостей педагогів НУШ:</vt:lpstr>
      <vt:lpstr>Формування особистості  вчителя під час воєнного стану: </vt:lpstr>
      <vt:lpstr>Освітні інтернет-платформи:</vt:lpstr>
      <vt:lpstr>Професійний стандарт учителя:</vt:lpstr>
      <vt:lpstr>Сфери застосування вчителями              НУШ професійного стандарту: </vt:lpstr>
      <vt:lpstr>Презентація PowerPoint</vt:lpstr>
      <vt:lpstr>До переліку професійних  компетентностей учителя входять: </vt:lpstr>
      <vt:lpstr>Види освіти:</vt:lpstr>
      <vt:lpstr>Форми безперервної освіти                  педагогів:</vt:lpstr>
      <vt:lpstr>Презентація PowerPoint</vt:lpstr>
      <vt:lpstr> Індивідуальна освітня траєкторія це: (Закон України «Про освіту» від 05 вересня 2017 року № 2145-VIII  https://zakon.rada.gov.ua)  </vt:lpstr>
      <vt:lpstr>Індивідуальний освітня  траєкторія: </vt:lpstr>
      <vt:lpstr>  Проєктування - це комплекс робіт який складається з пошуку,  досліджень, розрахунків та розрахування з метою   отримання опису  достатнього для створення нового об’єкту  або виробу, його                       реконструкції, модернізації, що відповідає  заданим вимогам.</vt:lpstr>
      <vt:lpstr>          Етапи проєктування освітньої                                                               траєкторії учителем: </vt:lpstr>
      <vt:lpstr>Презентація PowerPoint</vt:lpstr>
      <vt:lpstr>Алгоритм роботи над визначенням                   індивідуальної освітньої траєкторії          професійного розвитку педагога: </vt:lpstr>
      <vt:lpstr>Реалізація власної освітньої траєкторії учителем  дозволяє крок за кроком іти до поставленої мети.</vt:lpstr>
      <vt:lpstr>Реалізація власної освітньої траєкторії учителем  дозволяє крок за кроком іти до поставленої мети.</vt:lpstr>
      <vt:lpstr>Реалізація власної освітньої траєкторії учителем  дозволяє крок за кроком іти до поставленої мети.</vt:lpstr>
      <vt:lpstr>Сходинки до професіоналізму:</vt:lpstr>
      <vt:lpstr>Дякую за увагу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Користувач</cp:lastModifiedBy>
  <cp:revision>272</cp:revision>
  <dcterms:created xsi:type="dcterms:W3CDTF">2014-04-01T16:35:38Z</dcterms:created>
  <dcterms:modified xsi:type="dcterms:W3CDTF">2022-04-26T06:31:43Z</dcterms:modified>
</cp:coreProperties>
</file>