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315" r:id="rId4"/>
    <p:sldId id="267" r:id="rId5"/>
    <p:sldId id="271" r:id="rId6"/>
    <p:sldId id="270" r:id="rId7"/>
    <p:sldId id="272" r:id="rId8"/>
    <p:sldId id="289" r:id="rId9"/>
    <p:sldId id="290" r:id="rId10"/>
    <p:sldId id="297" r:id="rId11"/>
    <p:sldId id="280" r:id="rId12"/>
    <p:sldId id="292" r:id="rId13"/>
    <p:sldId id="294" r:id="rId14"/>
    <p:sldId id="295" r:id="rId15"/>
    <p:sldId id="298" r:id="rId16"/>
    <p:sldId id="299" r:id="rId17"/>
    <p:sldId id="301" r:id="rId18"/>
    <p:sldId id="304" r:id="rId19"/>
    <p:sldId id="306" r:id="rId20"/>
    <p:sldId id="307" r:id="rId21"/>
    <p:sldId id="308" r:id="rId22"/>
    <p:sldId id="305" r:id="rId23"/>
    <p:sldId id="309" r:id="rId24"/>
    <p:sldId id="310" r:id="rId25"/>
    <p:sldId id="312" r:id="rId26"/>
    <p:sldId id="311" r:id="rId27"/>
    <p:sldId id="314" r:id="rId28"/>
    <p:sldId id="317" r:id="rId29"/>
    <p:sldId id="318" r:id="rId30"/>
    <p:sldId id="319" r:id="rId31"/>
    <p:sldId id="328" r:id="rId32"/>
    <p:sldId id="313" r:id="rId33"/>
    <p:sldId id="320" r:id="rId34"/>
    <p:sldId id="323" r:id="rId35"/>
    <p:sldId id="325" r:id="rId36"/>
    <p:sldId id="327" r:id="rId37"/>
    <p:sldId id="322" r:id="rId38"/>
    <p:sldId id="324" r:id="rId39"/>
    <p:sldId id="316" r:id="rId40"/>
    <p:sldId id="265" r:id="rId41"/>
  </p:sldIdLst>
  <p:sldSz cx="12192000" cy="6858000"/>
  <p:notesSz cx="6858000" cy="9144000"/>
  <p:custDataLst>
    <p:tags r:id="rId4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45E"/>
    <a:srgbClr val="FFFF66"/>
    <a:srgbClr val="006600"/>
    <a:srgbClr val="0000CC"/>
    <a:srgbClr val="CCFF99"/>
    <a:srgbClr val="99FF66"/>
    <a:srgbClr val="66FF66"/>
    <a:srgbClr val="FFCB6D"/>
    <a:srgbClr val="FFB32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55" d="100"/>
          <a:sy n="55" d="100"/>
        </p:scale>
        <p:origin x="90" y="12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_rels/data16.xml.rels><?xml version="1.0" encoding="UTF-8" standalone="yes"?>
<Relationships xmlns="http://schemas.openxmlformats.org/package/2006/relationships"><Relationship Id="rId3" Type="http://schemas.openxmlformats.org/officeDocument/2006/relationships/hyperlink" Target="http://www.triventy.com/" TargetMode="External"/><Relationship Id="rId7" Type="http://schemas.openxmlformats.org/officeDocument/2006/relationships/hyperlink" Target="https://playbuzz.com/" TargetMode="External"/><Relationship Id="rId2" Type="http://schemas.openxmlformats.org/officeDocument/2006/relationships/hyperlink" Target="https://new.edmodo.com/" TargetMode="External"/><Relationship Id="rId1" Type="http://schemas.openxmlformats.org/officeDocument/2006/relationships/hyperlink" Target="https://www.mentimeter.com/" TargetMode="External"/><Relationship Id="rId6" Type="http://schemas.openxmlformats.org/officeDocument/2006/relationships/hyperlink" Target="https://learningapps.org/" TargetMode="External"/><Relationship Id="rId5" Type="http://schemas.openxmlformats.org/officeDocument/2006/relationships/hyperlink" Target="https://quizlet.com/" TargetMode="External"/><Relationship Id="rId4" Type="http://schemas.openxmlformats.org/officeDocument/2006/relationships/hyperlink" Target="https://www.quizalize.com/"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https://cutt.ly/QHNzDFL" TargetMode="External"/><Relationship Id="rId2" Type="http://schemas.openxmlformats.org/officeDocument/2006/relationships/hyperlink" Target="https://cutt.ly/IDgpkiq" TargetMode="External"/><Relationship Id="rId1" Type="http://schemas.openxmlformats.org/officeDocument/2006/relationships/hyperlink" Target="https://cutt.ly/ADhsOaE" TargetMode="External"/><Relationship Id="rId5" Type="http://schemas.openxmlformats.org/officeDocument/2006/relationships/hyperlink" Target="https://cutt.ly/GHNlF99" TargetMode="External"/><Relationship Id="rId4" Type="http://schemas.openxmlformats.org/officeDocument/2006/relationships/hyperlink" Target="https://cutt.ly/6Dhss" TargetMode="External"/></Relationships>
</file>

<file path=ppt/diagrams/_rels/drawing16.xml.rels><?xml version="1.0" encoding="UTF-8" standalone="yes"?>
<Relationships xmlns="http://schemas.openxmlformats.org/package/2006/relationships"><Relationship Id="rId3" Type="http://schemas.openxmlformats.org/officeDocument/2006/relationships/hyperlink" Target="http://www.triventy.com/" TargetMode="External"/><Relationship Id="rId7" Type="http://schemas.openxmlformats.org/officeDocument/2006/relationships/hyperlink" Target="https://playbuzz.com/" TargetMode="External"/><Relationship Id="rId2" Type="http://schemas.openxmlformats.org/officeDocument/2006/relationships/hyperlink" Target="https://new.edmodo.com/" TargetMode="External"/><Relationship Id="rId1" Type="http://schemas.openxmlformats.org/officeDocument/2006/relationships/hyperlink" Target="https://www.mentimeter.com/" TargetMode="External"/><Relationship Id="rId6" Type="http://schemas.openxmlformats.org/officeDocument/2006/relationships/hyperlink" Target="https://learningapps.org/" TargetMode="External"/><Relationship Id="rId5" Type="http://schemas.openxmlformats.org/officeDocument/2006/relationships/hyperlink" Target="https://quizlet.com/" TargetMode="External"/><Relationship Id="rId4" Type="http://schemas.openxmlformats.org/officeDocument/2006/relationships/hyperlink" Target="https://www.quizalize.com/"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cutt.ly/QHNzDFL" TargetMode="External"/><Relationship Id="rId2" Type="http://schemas.openxmlformats.org/officeDocument/2006/relationships/hyperlink" Target="https://cutt.ly/IDgpkiq" TargetMode="External"/><Relationship Id="rId1" Type="http://schemas.openxmlformats.org/officeDocument/2006/relationships/hyperlink" Target="https://cutt.ly/ADhsOaE" TargetMode="External"/><Relationship Id="rId5" Type="http://schemas.openxmlformats.org/officeDocument/2006/relationships/hyperlink" Target="https://cutt.ly/GHNlF99" TargetMode="External"/><Relationship Id="rId4" Type="http://schemas.openxmlformats.org/officeDocument/2006/relationships/hyperlink" Target="https://cutt.ly/6Dhs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20571-BAB5-4B04-8FB7-B48A1B8715A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uk-UA"/>
        </a:p>
      </dgm:t>
    </dgm:pt>
    <dgm:pt modelId="{E3D66D6E-5441-4E8C-9256-62A06D9F0C93}">
      <dgm:prSet phldrT="[Текст]" custT="1"/>
      <dgm:spPr>
        <a:solidFill>
          <a:schemeClr val="accent3">
            <a:lumMod val="60000"/>
            <a:lumOff val="40000"/>
          </a:schemeClr>
        </a:solidFill>
        <a:scene3d>
          <a:camera prst="orthographicFront"/>
          <a:lightRig rig="threePt" dir="t"/>
        </a:scene3d>
        <a:sp3d>
          <a:bevelT w="165100" prst="coolSlant"/>
        </a:sp3d>
      </dgm:spPr>
      <dgm:t>
        <a:bodyPr/>
        <a:lstStyle/>
        <a:p>
          <a:r>
            <a:rPr lang="uk-UA" sz="2000" b="1" dirty="0" smtClean="0">
              <a:solidFill>
                <a:srgbClr val="003399"/>
              </a:solidFill>
              <a:latin typeface="Verdana" pitchFamily="34" charset="0"/>
            </a:rPr>
            <a:t>Концептуальна основа</a:t>
          </a:r>
          <a:endParaRPr lang="uk-UA" sz="2000" b="1" dirty="0">
            <a:solidFill>
              <a:srgbClr val="003399"/>
            </a:solidFill>
            <a:latin typeface="Verdana" pitchFamily="34" charset="0"/>
          </a:endParaRPr>
        </a:p>
      </dgm:t>
    </dgm:pt>
    <dgm:pt modelId="{ADACE43E-CD68-41EE-AE3C-428684C609FC}" type="parTrans" cxnId="{FF10094B-AB85-47FC-BE7F-033ECB864837}">
      <dgm:prSet/>
      <dgm:spPr/>
      <dgm:t>
        <a:bodyPr/>
        <a:lstStyle/>
        <a:p>
          <a:endParaRPr lang="uk-UA"/>
        </a:p>
      </dgm:t>
    </dgm:pt>
    <dgm:pt modelId="{88D1E0C2-DE83-4C1F-BC59-8FCB89D46DF8}" type="sibTrans" cxnId="{FF10094B-AB85-47FC-BE7F-033ECB864837}">
      <dgm:prSet/>
      <dgm:spPr/>
      <dgm:t>
        <a:bodyPr/>
        <a:lstStyle/>
        <a:p>
          <a:endParaRPr lang="uk-UA"/>
        </a:p>
      </dgm:t>
    </dgm:pt>
    <dgm:pt modelId="{EB479FFC-F035-4954-822D-5FC96D0A334D}">
      <dgm:prSet phldrT="[Текст]" custT="1"/>
      <dgm:spPr>
        <a:solidFill>
          <a:srgbClr val="C8FCD9"/>
        </a:solidFill>
        <a:scene3d>
          <a:camera prst="orthographicFront"/>
          <a:lightRig rig="threePt" dir="t"/>
        </a:scene3d>
        <a:sp3d>
          <a:bevelT w="165100" prst="coolSlant"/>
        </a:sp3d>
      </dgm:spPr>
      <dgm:t>
        <a:bodyPr/>
        <a:lstStyle/>
        <a:p>
          <a:r>
            <a:rPr lang="uk-UA" sz="2000" b="1" dirty="0" smtClean="0">
              <a:solidFill>
                <a:srgbClr val="336600"/>
              </a:solidFill>
              <a:latin typeface="Verdana" pitchFamily="34" charset="0"/>
            </a:rPr>
            <a:t>Змістова частина навчання</a:t>
          </a:r>
          <a:endParaRPr lang="uk-UA" sz="2000" b="1" dirty="0">
            <a:solidFill>
              <a:srgbClr val="336600"/>
            </a:solidFill>
            <a:latin typeface="Verdana" pitchFamily="34" charset="0"/>
          </a:endParaRPr>
        </a:p>
      </dgm:t>
    </dgm:pt>
    <dgm:pt modelId="{15A295CB-E271-4E97-8368-29D1F68689E5}" type="parTrans" cxnId="{3C2AE697-F61F-4382-BF8A-976B25EC3156}">
      <dgm:prSet/>
      <dgm:spPr/>
      <dgm:t>
        <a:bodyPr/>
        <a:lstStyle/>
        <a:p>
          <a:endParaRPr lang="uk-UA"/>
        </a:p>
      </dgm:t>
    </dgm:pt>
    <dgm:pt modelId="{818A3A2D-F439-4B62-B88E-F4D6214040B7}" type="sibTrans" cxnId="{3C2AE697-F61F-4382-BF8A-976B25EC3156}">
      <dgm:prSet/>
      <dgm:spPr/>
      <dgm:t>
        <a:bodyPr/>
        <a:lstStyle/>
        <a:p>
          <a:endParaRPr lang="uk-UA"/>
        </a:p>
      </dgm:t>
    </dgm:pt>
    <dgm:pt modelId="{0F4A9401-8E75-4C0C-8CC6-7539B4A23552}">
      <dgm:prSet phldrT="[Текст]" custT="1"/>
      <dgm:spPr>
        <a:solidFill>
          <a:srgbClr val="FFFFCC"/>
        </a:solidFill>
        <a:scene3d>
          <a:camera prst="orthographicFront"/>
          <a:lightRig rig="threePt" dir="t"/>
        </a:scene3d>
        <a:sp3d>
          <a:bevelT w="165100" prst="coolSlant"/>
        </a:sp3d>
      </dgm:spPr>
      <dgm:t>
        <a:bodyPr/>
        <a:lstStyle/>
        <a:p>
          <a:r>
            <a:rPr lang="uk-UA" sz="1800" b="1" dirty="0" smtClean="0">
              <a:solidFill>
                <a:schemeClr val="accent4">
                  <a:lumMod val="50000"/>
                </a:schemeClr>
              </a:solidFill>
              <a:latin typeface="Verdana" pitchFamily="34" charset="0"/>
            </a:rPr>
            <a:t>цілі навчання – загальна і конкретна</a:t>
          </a:r>
          <a:endParaRPr lang="uk-UA" sz="1800" b="1" dirty="0">
            <a:solidFill>
              <a:schemeClr val="accent4">
                <a:lumMod val="50000"/>
              </a:schemeClr>
            </a:solidFill>
            <a:latin typeface="Verdana" pitchFamily="34" charset="0"/>
          </a:endParaRPr>
        </a:p>
      </dgm:t>
    </dgm:pt>
    <dgm:pt modelId="{B4A1D0BE-9D3A-477B-B81A-CFCFF678FCEA}" type="parTrans" cxnId="{CB34D2CA-94CA-4E91-BC38-7D039FF0C964}">
      <dgm:prSet/>
      <dgm:spPr/>
      <dgm:t>
        <a:bodyPr/>
        <a:lstStyle/>
        <a:p>
          <a:endParaRPr lang="uk-UA"/>
        </a:p>
      </dgm:t>
    </dgm:pt>
    <dgm:pt modelId="{E5FFFC35-11EE-4525-9197-602C4808334A}" type="sibTrans" cxnId="{CB34D2CA-94CA-4E91-BC38-7D039FF0C964}">
      <dgm:prSet/>
      <dgm:spPr/>
      <dgm:t>
        <a:bodyPr/>
        <a:lstStyle/>
        <a:p>
          <a:endParaRPr lang="uk-UA"/>
        </a:p>
      </dgm:t>
    </dgm:pt>
    <dgm:pt modelId="{BC21352D-778B-4146-9B1F-7FD217643330}">
      <dgm:prSet phldrT="[Текст]" custT="1"/>
      <dgm:spPr>
        <a:solidFill>
          <a:srgbClr val="FFFFCC"/>
        </a:solidFill>
        <a:scene3d>
          <a:camera prst="orthographicFront"/>
          <a:lightRig rig="threePt" dir="t"/>
        </a:scene3d>
        <a:sp3d>
          <a:bevelT w="165100" prst="coolSlant"/>
        </a:sp3d>
      </dgm:spPr>
      <dgm:t>
        <a:bodyPr/>
        <a:lstStyle/>
        <a:p>
          <a:r>
            <a:rPr lang="uk-UA" sz="1800" b="1" dirty="0" smtClean="0">
              <a:solidFill>
                <a:schemeClr val="accent4">
                  <a:lumMod val="50000"/>
                </a:schemeClr>
              </a:solidFill>
              <a:latin typeface="Verdana" pitchFamily="34" charset="0"/>
            </a:rPr>
            <a:t>зміст навчального матеріалу</a:t>
          </a:r>
          <a:endParaRPr lang="uk-UA" sz="1800" b="1" dirty="0">
            <a:solidFill>
              <a:schemeClr val="accent4">
                <a:lumMod val="50000"/>
              </a:schemeClr>
            </a:solidFill>
            <a:latin typeface="Verdana" pitchFamily="34" charset="0"/>
          </a:endParaRPr>
        </a:p>
      </dgm:t>
    </dgm:pt>
    <dgm:pt modelId="{7923DCE1-94EB-45AE-805D-8FC7AEDFFF00}" type="parTrans" cxnId="{6F0B5204-C522-4FE6-B5E7-45ED3CC7D4CB}">
      <dgm:prSet/>
      <dgm:spPr/>
      <dgm:t>
        <a:bodyPr/>
        <a:lstStyle/>
        <a:p>
          <a:endParaRPr lang="uk-UA"/>
        </a:p>
      </dgm:t>
    </dgm:pt>
    <dgm:pt modelId="{EC58AF8E-A48D-419E-814A-E0D03E51EB18}" type="sibTrans" cxnId="{6F0B5204-C522-4FE6-B5E7-45ED3CC7D4CB}">
      <dgm:prSet/>
      <dgm:spPr/>
      <dgm:t>
        <a:bodyPr/>
        <a:lstStyle/>
        <a:p>
          <a:endParaRPr lang="uk-UA"/>
        </a:p>
      </dgm:t>
    </dgm:pt>
    <dgm:pt modelId="{A029FBE0-F49E-45D9-AEDC-0A91D053DA41}">
      <dgm:prSet phldrT="[Текст]" custT="1"/>
      <dgm:spPr>
        <a:solidFill>
          <a:srgbClr val="CCFFCC"/>
        </a:solidFill>
        <a:scene3d>
          <a:camera prst="orthographicFront"/>
          <a:lightRig rig="threePt" dir="t"/>
        </a:scene3d>
        <a:sp3d>
          <a:bevelT w="165100" prst="coolSlant"/>
        </a:sp3d>
      </dgm:spPr>
      <dgm:t>
        <a:bodyPr/>
        <a:lstStyle/>
        <a:p>
          <a:r>
            <a:rPr lang="uk-UA" sz="2000" b="1" dirty="0" smtClean="0">
              <a:solidFill>
                <a:srgbClr val="336600"/>
              </a:solidFill>
              <a:latin typeface="Verdana" pitchFamily="34" charset="0"/>
            </a:rPr>
            <a:t>Процесуальна частина – технологічний процес</a:t>
          </a:r>
          <a:endParaRPr lang="uk-UA" sz="2000" b="1" dirty="0">
            <a:solidFill>
              <a:srgbClr val="336600"/>
            </a:solidFill>
            <a:latin typeface="Verdana" pitchFamily="34" charset="0"/>
          </a:endParaRPr>
        </a:p>
      </dgm:t>
    </dgm:pt>
    <dgm:pt modelId="{E0012C98-CE72-4790-B422-3AFFDC8CF016}" type="parTrans" cxnId="{AC1B9B3B-893E-46F3-933A-AE259B482832}">
      <dgm:prSet/>
      <dgm:spPr/>
      <dgm:t>
        <a:bodyPr/>
        <a:lstStyle/>
        <a:p>
          <a:endParaRPr lang="uk-UA"/>
        </a:p>
      </dgm:t>
    </dgm:pt>
    <dgm:pt modelId="{6E59ABE3-30C6-4054-81FE-3BE3435AF439}" type="sibTrans" cxnId="{AC1B9B3B-893E-46F3-933A-AE259B482832}">
      <dgm:prSet/>
      <dgm:spPr/>
      <dgm:t>
        <a:bodyPr/>
        <a:lstStyle/>
        <a:p>
          <a:endParaRPr lang="uk-UA"/>
        </a:p>
      </dgm:t>
    </dgm:pt>
    <dgm:pt modelId="{481F5164-5218-438C-B43A-3243AA8D84D7}">
      <dgm:prSet phldrT="[Текст]" custT="1"/>
      <dgm:spPr>
        <a:solidFill>
          <a:srgbClr val="CCCCFF"/>
        </a:solidFill>
        <a:scene3d>
          <a:camera prst="orthographicFront"/>
          <a:lightRig rig="threePt" dir="t"/>
        </a:scene3d>
        <a:sp3d>
          <a:bevelT w="165100" prst="coolSlant"/>
        </a:sp3d>
      </dgm:spPr>
      <dgm:t>
        <a:bodyPr/>
        <a:lstStyle/>
        <a:p>
          <a:r>
            <a:rPr lang="uk-UA" sz="1800" b="1" dirty="0" smtClean="0">
              <a:solidFill>
                <a:srgbClr val="7030A0"/>
              </a:solidFill>
              <a:latin typeface="Verdana" pitchFamily="34" charset="0"/>
            </a:rPr>
            <a:t>організація освітнього процесу</a:t>
          </a:r>
          <a:endParaRPr lang="uk-UA" sz="1800" b="1" dirty="0">
            <a:solidFill>
              <a:srgbClr val="7030A0"/>
            </a:solidFill>
            <a:latin typeface="Verdana" pitchFamily="34" charset="0"/>
          </a:endParaRPr>
        </a:p>
      </dgm:t>
    </dgm:pt>
    <dgm:pt modelId="{C60E5AD5-3E7D-43A1-8337-D9058F1C05A0}" type="parTrans" cxnId="{8B06E456-14B5-48A1-8004-5B290B661269}">
      <dgm:prSet/>
      <dgm:spPr/>
      <dgm:t>
        <a:bodyPr/>
        <a:lstStyle/>
        <a:p>
          <a:endParaRPr lang="uk-UA"/>
        </a:p>
      </dgm:t>
    </dgm:pt>
    <dgm:pt modelId="{E359182B-C98A-4352-B5F7-1014F8EC3C4D}" type="sibTrans" cxnId="{8B06E456-14B5-48A1-8004-5B290B661269}">
      <dgm:prSet/>
      <dgm:spPr/>
      <dgm:t>
        <a:bodyPr/>
        <a:lstStyle/>
        <a:p>
          <a:endParaRPr lang="uk-UA"/>
        </a:p>
      </dgm:t>
    </dgm:pt>
    <dgm:pt modelId="{B3778ED3-06CE-4B11-AC2E-940EFF25047C}">
      <dgm:prSet custT="1"/>
      <dgm:spPr>
        <a:solidFill>
          <a:srgbClr val="CCCCFF"/>
        </a:solidFill>
        <a:scene3d>
          <a:camera prst="orthographicFront"/>
          <a:lightRig rig="threePt" dir="t"/>
        </a:scene3d>
        <a:sp3d>
          <a:bevelT w="165100" prst="coolSlant"/>
        </a:sp3d>
      </dgm:spPr>
      <dgm:t>
        <a:bodyPr/>
        <a:lstStyle/>
        <a:p>
          <a:r>
            <a:rPr lang="uk-UA" sz="1800" b="1" dirty="0" smtClean="0">
              <a:solidFill>
                <a:srgbClr val="7030A0"/>
              </a:solidFill>
              <a:latin typeface="Verdana" pitchFamily="34" charset="0"/>
            </a:rPr>
            <a:t>методи та форми навчальної діяльності учнів</a:t>
          </a:r>
          <a:endParaRPr lang="uk-UA" sz="1800" b="1" dirty="0">
            <a:solidFill>
              <a:srgbClr val="7030A0"/>
            </a:solidFill>
            <a:latin typeface="Verdana" pitchFamily="34" charset="0"/>
          </a:endParaRPr>
        </a:p>
      </dgm:t>
    </dgm:pt>
    <dgm:pt modelId="{B328969B-1FA0-47A5-891B-78A7353A3360}" type="parTrans" cxnId="{AE5B3900-F793-4751-A010-05C93C33F7A1}">
      <dgm:prSet/>
      <dgm:spPr/>
      <dgm:t>
        <a:bodyPr/>
        <a:lstStyle/>
        <a:p>
          <a:endParaRPr lang="uk-UA"/>
        </a:p>
      </dgm:t>
    </dgm:pt>
    <dgm:pt modelId="{2B5AF9EC-0698-42C8-857A-7DB402EA1045}" type="sibTrans" cxnId="{AE5B3900-F793-4751-A010-05C93C33F7A1}">
      <dgm:prSet/>
      <dgm:spPr/>
      <dgm:t>
        <a:bodyPr/>
        <a:lstStyle/>
        <a:p>
          <a:endParaRPr lang="uk-UA"/>
        </a:p>
      </dgm:t>
    </dgm:pt>
    <dgm:pt modelId="{92BD0D7B-689D-4CD4-A68C-8C25597BB669}">
      <dgm:prSet custT="1"/>
      <dgm:spPr>
        <a:solidFill>
          <a:srgbClr val="CCCCFF"/>
        </a:solidFill>
        <a:scene3d>
          <a:camera prst="orthographicFront"/>
          <a:lightRig rig="threePt" dir="t"/>
        </a:scene3d>
        <a:sp3d>
          <a:bevelT w="165100" prst="coolSlant"/>
        </a:sp3d>
      </dgm:spPr>
      <dgm:t>
        <a:bodyPr/>
        <a:lstStyle/>
        <a:p>
          <a:r>
            <a:rPr lang="uk-UA" sz="1800" b="1" dirty="0" smtClean="0">
              <a:solidFill>
                <a:srgbClr val="7030A0"/>
              </a:solidFill>
              <a:latin typeface="Verdana" pitchFamily="34" charset="0"/>
            </a:rPr>
            <a:t>методи та форми роботи вчителя</a:t>
          </a:r>
          <a:endParaRPr lang="uk-UA" sz="1800" b="1" dirty="0">
            <a:solidFill>
              <a:srgbClr val="7030A0"/>
            </a:solidFill>
            <a:latin typeface="Verdana" pitchFamily="34" charset="0"/>
          </a:endParaRPr>
        </a:p>
      </dgm:t>
    </dgm:pt>
    <dgm:pt modelId="{56F03376-D497-4799-933C-67683931FE6B}" type="parTrans" cxnId="{DD162B0A-B9D8-428E-9BAD-82A6DB02B783}">
      <dgm:prSet/>
      <dgm:spPr/>
      <dgm:t>
        <a:bodyPr/>
        <a:lstStyle/>
        <a:p>
          <a:endParaRPr lang="uk-UA"/>
        </a:p>
      </dgm:t>
    </dgm:pt>
    <dgm:pt modelId="{F6B6AD4D-7717-45E0-92DA-83C4F7495CC9}" type="sibTrans" cxnId="{DD162B0A-B9D8-428E-9BAD-82A6DB02B783}">
      <dgm:prSet/>
      <dgm:spPr/>
      <dgm:t>
        <a:bodyPr/>
        <a:lstStyle/>
        <a:p>
          <a:endParaRPr lang="uk-UA"/>
        </a:p>
      </dgm:t>
    </dgm:pt>
    <dgm:pt modelId="{C0C08814-9C13-41CF-B3E6-9121DF77C91C}">
      <dgm:prSet custT="1"/>
      <dgm:spPr>
        <a:solidFill>
          <a:srgbClr val="CCCCFF"/>
        </a:solidFill>
        <a:scene3d>
          <a:camera prst="orthographicFront"/>
          <a:lightRig rig="threePt" dir="t"/>
        </a:scene3d>
        <a:sp3d>
          <a:bevelT w="165100" prst="coolSlant"/>
        </a:sp3d>
      </dgm:spPr>
      <dgm:t>
        <a:bodyPr/>
        <a:lstStyle/>
        <a:p>
          <a:r>
            <a:rPr lang="uk-UA" sz="1800" b="1" dirty="0" smtClean="0">
              <a:solidFill>
                <a:srgbClr val="7030A0"/>
              </a:solidFill>
              <a:latin typeface="Verdana" pitchFamily="34" charset="0"/>
            </a:rPr>
            <a:t>діяльність учителя з керування процесом засвоєння матеріалу</a:t>
          </a:r>
          <a:endParaRPr lang="uk-UA" sz="1800" b="1" dirty="0">
            <a:solidFill>
              <a:srgbClr val="7030A0"/>
            </a:solidFill>
            <a:latin typeface="Verdana" pitchFamily="34" charset="0"/>
          </a:endParaRPr>
        </a:p>
      </dgm:t>
    </dgm:pt>
    <dgm:pt modelId="{1C216CC9-AF37-40CF-99DC-CD51DCF0CB91}" type="parTrans" cxnId="{12C55B92-84DB-4E68-BDF6-F70FBAD90BB8}">
      <dgm:prSet/>
      <dgm:spPr/>
      <dgm:t>
        <a:bodyPr/>
        <a:lstStyle/>
        <a:p>
          <a:endParaRPr lang="uk-UA"/>
        </a:p>
      </dgm:t>
    </dgm:pt>
    <dgm:pt modelId="{D5BD9A21-7319-4488-AFE4-D48D56A0C2C7}" type="sibTrans" cxnId="{12C55B92-84DB-4E68-BDF6-F70FBAD90BB8}">
      <dgm:prSet/>
      <dgm:spPr/>
      <dgm:t>
        <a:bodyPr/>
        <a:lstStyle/>
        <a:p>
          <a:endParaRPr lang="uk-UA"/>
        </a:p>
      </dgm:t>
    </dgm:pt>
    <dgm:pt modelId="{86DA7499-9233-4AAA-9D16-36BB79A9B0DD}">
      <dgm:prSet custT="1"/>
      <dgm:spPr>
        <a:solidFill>
          <a:srgbClr val="CCCCFF"/>
        </a:solidFill>
        <a:scene3d>
          <a:camera prst="orthographicFront"/>
          <a:lightRig rig="threePt" dir="t"/>
        </a:scene3d>
        <a:sp3d>
          <a:bevelT w="165100" prst="coolSlant"/>
        </a:sp3d>
      </dgm:spPr>
      <dgm:t>
        <a:bodyPr/>
        <a:lstStyle/>
        <a:p>
          <a:r>
            <a:rPr lang="uk-UA" sz="1800" b="1" dirty="0" smtClean="0">
              <a:solidFill>
                <a:srgbClr val="7030A0"/>
              </a:solidFill>
              <a:latin typeface="Verdana" pitchFamily="34" charset="0"/>
            </a:rPr>
            <a:t>діагностика освітнього процесу</a:t>
          </a:r>
          <a:endParaRPr lang="uk-UA" sz="1800" b="1" dirty="0">
            <a:solidFill>
              <a:srgbClr val="7030A0"/>
            </a:solidFill>
            <a:latin typeface="Verdana" pitchFamily="34" charset="0"/>
          </a:endParaRPr>
        </a:p>
      </dgm:t>
    </dgm:pt>
    <dgm:pt modelId="{74D1FBE3-A4D5-4EDE-8F51-7B370EE0A799}" type="parTrans" cxnId="{297C6953-5486-4130-9C77-E6BAB7345F06}">
      <dgm:prSet/>
      <dgm:spPr/>
      <dgm:t>
        <a:bodyPr/>
        <a:lstStyle/>
        <a:p>
          <a:endParaRPr lang="uk-UA"/>
        </a:p>
      </dgm:t>
    </dgm:pt>
    <dgm:pt modelId="{84413350-C4B2-4733-878D-F9FCA7198EBD}" type="sibTrans" cxnId="{297C6953-5486-4130-9C77-E6BAB7345F06}">
      <dgm:prSet/>
      <dgm:spPr/>
      <dgm:t>
        <a:bodyPr/>
        <a:lstStyle/>
        <a:p>
          <a:endParaRPr lang="uk-UA"/>
        </a:p>
      </dgm:t>
    </dgm:pt>
    <dgm:pt modelId="{824B8E22-4C80-4CCF-B32E-1535FC176645}" type="pres">
      <dgm:prSet presAssocID="{7B820571-BAB5-4B04-8FB7-B48A1B8715A3}" presName="diagram" presStyleCnt="0">
        <dgm:presLayoutVars>
          <dgm:chPref val="1"/>
          <dgm:dir/>
          <dgm:animOne val="branch"/>
          <dgm:animLvl val="lvl"/>
          <dgm:resizeHandles val="exact"/>
        </dgm:presLayoutVars>
      </dgm:prSet>
      <dgm:spPr/>
      <dgm:t>
        <a:bodyPr/>
        <a:lstStyle/>
        <a:p>
          <a:endParaRPr lang="uk-UA"/>
        </a:p>
      </dgm:t>
    </dgm:pt>
    <dgm:pt modelId="{E02DFDA2-2834-4237-81C2-29C193DF201D}" type="pres">
      <dgm:prSet presAssocID="{E3D66D6E-5441-4E8C-9256-62A06D9F0C93}" presName="root1" presStyleCnt="0"/>
      <dgm:spPr/>
    </dgm:pt>
    <dgm:pt modelId="{40A3FB0D-2385-4F6E-9050-B5401CE15D92}" type="pres">
      <dgm:prSet presAssocID="{E3D66D6E-5441-4E8C-9256-62A06D9F0C93}" presName="LevelOneTextNode" presStyleLbl="node0" presStyleIdx="0" presStyleCnt="1" custScaleX="344306" custScaleY="192851" custLinFactNeighborX="-96884" custLinFactNeighborY="88036">
        <dgm:presLayoutVars>
          <dgm:chPref val="3"/>
        </dgm:presLayoutVars>
      </dgm:prSet>
      <dgm:spPr/>
      <dgm:t>
        <a:bodyPr/>
        <a:lstStyle/>
        <a:p>
          <a:endParaRPr lang="uk-UA"/>
        </a:p>
      </dgm:t>
    </dgm:pt>
    <dgm:pt modelId="{216241C7-8B3E-4859-A7A3-7D7778C1D2DF}" type="pres">
      <dgm:prSet presAssocID="{E3D66D6E-5441-4E8C-9256-62A06D9F0C93}" presName="level2hierChild" presStyleCnt="0"/>
      <dgm:spPr/>
    </dgm:pt>
    <dgm:pt modelId="{638B17B0-4BCC-40EA-A23C-6E2D26A3EE85}" type="pres">
      <dgm:prSet presAssocID="{15A295CB-E271-4E97-8368-29D1F68689E5}" presName="conn2-1" presStyleLbl="parChTrans1D2" presStyleIdx="0" presStyleCnt="2"/>
      <dgm:spPr/>
      <dgm:t>
        <a:bodyPr/>
        <a:lstStyle/>
        <a:p>
          <a:endParaRPr lang="uk-UA"/>
        </a:p>
      </dgm:t>
    </dgm:pt>
    <dgm:pt modelId="{6156C49F-46E0-4976-BE2B-149E862D9CB7}" type="pres">
      <dgm:prSet presAssocID="{15A295CB-E271-4E97-8368-29D1F68689E5}" presName="connTx" presStyleLbl="parChTrans1D2" presStyleIdx="0" presStyleCnt="2"/>
      <dgm:spPr/>
      <dgm:t>
        <a:bodyPr/>
        <a:lstStyle/>
        <a:p>
          <a:endParaRPr lang="uk-UA"/>
        </a:p>
      </dgm:t>
    </dgm:pt>
    <dgm:pt modelId="{82C87FC2-426C-4230-B42B-A4CDF5932731}" type="pres">
      <dgm:prSet presAssocID="{EB479FFC-F035-4954-822D-5FC96D0A334D}" presName="root2" presStyleCnt="0"/>
      <dgm:spPr/>
    </dgm:pt>
    <dgm:pt modelId="{09CB7944-B41F-425E-A1BB-80C575681371}" type="pres">
      <dgm:prSet presAssocID="{EB479FFC-F035-4954-822D-5FC96D0A334D}" presName="LevelTwoTextNode" presStyleLbl="node2" presStyleIdx="0" presStyleCnt="2" custScaleX="245664" custScaleY="234155" custLinFactX="-100000" custLinFactNeighborX="-103447" custLinFactNeighborY="27792">
        <dgm:presLayoutVars>
          <dgm:chPref val="3"/>
        </dgm:presLayoutVars>
      </dgm:prSet>
      <dgm:spPr/>
      <dgm:t>
        <a:bodyPr/>
        <a:lstStyle/>
        <a:p>
          <a:endParaRPr lang="uk-UA"/>
        </a:p>
      </dgm:t>
    </dgm:pt>
    <dgm:pt modelId="{3E5A82DE-0296-4CBC-884F-34477A013086}" type="pres">
      <dgm:prSet presAssocID="{EB479FFC-F035-4954-822D-5FC96D0A334D}" presName="level3hierChild" presStyleCnt="0"/>
      <dgm:spPr/>
    </dgm:pt>
    <dgm:pt modelId="{A2A9CC8E-2C71-4A86-9885-9F7195BDD7CC}" type="pres">
      <dgm:prSet presAssocID="{B4A1D0BE-9D3A-477B-B81A-CFCFF678FCEA}" presName="conn2-1" presStyleLbl="parChTrans1D3" presStyleIdx="0" presStyleCnt="7"/>
      <dgm:spPr/>
      <dgm:t>
        <a:bodyPr/>
        <a:lstStyle/>
        <a:p>
          <a:endParaRPr lang="uk-UA"/>
        </a:p>
      </dgm:t>
    </dgm:pt>
    <dgm:pt modelId="{71B2F8C5-AE4E-413B-8064-19E8BC51A289}" type="pres">
      <dgm:prSet presAssocID="{B4A1D0BE-9D3A-477B-B81A-CFCFF678FCEA}" presName="connTx" presStyleLbl="parChTrans1D3" presStyleIdx="0" presStyleCnt="7"/>
      <dgm:spPr/>
      <dgm:t>
        <a:bodyPr/>
        <a:lstStyle/>
        <a:p>
          <a:endParaRPr lang="uk-UA"/>
        </a:p>
      </dgm:t>
    </dgm:pt>
    <dgm:pt modelId="{377D1341-1B56-45A3-9246-3B5E7014B590}" type="pres">
      <dgm:prSet presAssocID="{0F4A9401-8E75-4C0C-8CC6-7539B4A23552}" presName="root2" presStyleCnt="0"/>
      <dgm:spPr/>
    </dgm:pt>
    <dgm:pt modelId="{AC425165-1306-4554-8DC6-95E0F7814809}" type="pres">
      <dgm:prSet presAssocID="{0F4A9401-8E75-4C0C-8CC6-7539B4A23552}" presName="LevelTwoTextNode" presStyleLbl="node3" presStyleIdx="0" presStyleCnt="7" custScaleX="321662" custScaleY="230518" custLinFactNeighborX="-70136" custLinFactNeighborY="14161">
        <dgm:presLayoutVars>
          <dgm:chPref val="3"/>
        </dgm:presLayoutVars>
      </dgm:prSet>
      <dgm:spPr/>
      <dgm:t>
        <a:bodyPr/>
        <a:lstStyle/>
        <a:p>
          <a:endParaRPr lang="uk-UA"/>
        </a:p>
      </dgm:t>
    </dgm:pt>
    <dgm:pt modelId="{A06C7CBA-7364-4416-B7F2-5FC25939ABE7}" type="pres">
      <dgm:prSet presAssocID="{0F4A9401-8E75-4C0C-8CC6-7539B4A23552}" presName="level3hierChild" presStyleCnt="0"/>
      <dgm:spPr/>
    </dgm:pt>
    <dgm:pt modelId="{05E12360-8988-4BBE-8747-41EA976B49C0}" type="pres">
      <dgm:prSet presAssocID="{7923DCE1-94EB-45AE-805D-8FC7AEDFFF00}" presName="conn2-1" presStyleLbl="parChTrans1D3" presStyleIdx="1" presStyleCnt="7"/>
      <dgm:spPr/>
      <dgm:t>
        <a:bodyPr/>
        <a:lstStyle/>
        <a:p>
          <a:endParaRPr lang="uk-UA"/>
        </a:p>
      </dgm:t>
    </dgm:pt>
    <dgm:pt modelId="{4E05C74D-4B3C-476D-8112-33CA2D179519}" type="pres">
      <dgm:prSet presAssocID="{7923DCE1-94EB-45AE-805D-8FC7AEDFFF00}" presName="connTx" presStyleLbl="parChTrans1D3" presStyleIdx="1" presStyleCnt="7"/>
      <dgm:spPr/>
      <dgm:t>
        <a:bodyPr/>
        <a:lstStyle/>
        <a:p>
          <a:endParaRPr lang="uk-UA"/>
        </a:p>
      </dgm:t>
    </dgm:pt>
    <dgm:pt modelId="{90367B7E-1BF0-4688-A7BF-873CFF41AD13}" type="pres">
      <dgm:prSet presAssocID="{BC21352D-778B-4146-9B1F-7FD217643330}" presName="root2" presStyleCnt="0"/>
      <dgm:spPr/>
    </dgm:pt>
    <dgm:pt modelId="{F624F960-156D-45DE-8D29-54173CBC8934}" type="pres">
      <dgm:prSet presAssocID="{BC21352D-778B-4146-9B1F-7FD217643330}" presName="LevelTwoTextNode" presStyleLbl="node3" presStyleIdx="1" presStyleCnt="7" custScaleX="349182" custScaleY="141268" custLinFactNeighborX="11345" custLinFactNeighborY="50126">
        <dgm:presLayoutVars>
          <dgm:chPref val="3"/>
        </dgm:presLayoutVars>
      </dgm:prSet>
      <dgm:spPr/>
      <dgm:t>
        <a:bodyPr/>
        <a:lstStyle/>
        <a:p>
          <a:endParaRPr lang="uk-UA"/>
        </a:p>
      </dgm:t>
    </dgm:pt>
    <dgm:pt modelId="{0C458FA4-BD80-4D6C-B7C9-07AFC521DA5B}" type="pres">
      <dgm:prSet presAssocID="{BC21352D-778B-4146-9B1F-7FD217643330}" presName="level3hierChild" presStyleCnt="0"/>
      <dgm:spPr/>
    </dgm:pt>
    <dgm:pt modelId="{2CB07684-7431-4863-A4EB-496CEDCB2F88}" type="pres">
      <dgm:prSet presAssocID="{E0012C98-CE72-4790-B422-3AFFDC8CF016}" presName="conn2-1" presStyleLbl="parChTrans1D2" presStyleIdx="1" presStyleCnt="2"/>
      <dgm:spPr/>
      <dgm:t>
        <a:bodyPr/>
        <a:lstStyle/>
        <a:p>
          <a:endParaRPr lang="uk-UA"/>
        </a:p>
      </dgm:t>
    </dgm:pt>
    <dgm:pt modelId="{BA417B13-FB8E-4704-BEED-3F5485F20726}" type="pres">
      <dgm:prSet presAssocID="{E0012C98-CE72-4790-B422-3AFFDC8CF016}" presName="connTx" presStyleLbl="parChTrans1D2" presStyleIdx="1" presStyleCnt="2"/>
      <dgm:spPr/>
      <dgm:t>
        <a:bodyPr/>
        <a:lstStyle/>
        <a:p>
          <a:endParaRPr lang="uk-UA"/>
        </a:p>
      </dgm:t>
    </dgm:pt>
    <dgm:pt modelId="{62CE710B-17BA-4309-BA05-A15AA31938AA}" type="pres">
      <dgm:prSet presAssocID="{A029FBE0-F49E-45D9-AEDC-0A91D053DA41}" presName="root2" presStyleCnt="0"/>
      <dgm:spPr/>
    </dgm:pt>
    <dgm:pt modelId="{A9F9C7FE-A8AB-46CB-B4C5-63748E19A39F}" type="pres">
      <dgm:prSet presAssocID="{A029FBE0-F49E-45D9-AEDC-0A91D053DA41}" presName="LevelTwoTextNode" presStyleLbl="node2" presStyleIdx="1" presStyleCnt="2" custScaleX="354975" custScaleY="264819" custLinFactX="-100000" custLinFactY="96868" custLinFactNeighborX="-194481" custLinFactNeighborY="100000">
        <dgm:presLayoutVars>
          <dgm:chPref val="3"/>
        </dgm:presLayoutVars>
      </dgm:prSet>
      <dgm:spPr/>
      <dgm:t>
        <a:bodyPr/>
        <a:lstStyle/>
        <a:p>
          <a:endParaRPr lang="uk-UA"/>
        </a:p>
      </dgm:t>
    </dgm:pt>
    <dgm:pt modelId="{26FA2F17-DC98-49CB-A783-4F85F20575C4}" type="pres">
      <dgm:prSet presAssocID="{A029FBE0-F49E-45D9-AEDC-0A91D053DA41}" presName="level3hierChild" presStyleCnt="0"/>
      <dgm:spPr/>
    </dgm:pt>
    <dgm:pt modelId="{DEFD8DF1-6995-4669-8D55-683C93C2CF9A}" type="pres">
      <dgm:prSet presAssocID="{C60E5AD5-3E7D-43A1-8337-D9058F1C05A0}" presName="conn2-1" presStyleLbl="parChTrans1D3" presStyleIdx="2" presStyleCnt="7"/>
      <dgm:spPr/>
      <dgm:t>
        <a:bodyPr/>
        <a:lstStyle/>
        <a:p>
          <a:endParaRPr lang="uk-UA"/>
        </a:p>
      </dgm:t>
    </dgm:pt>
    <dgm:pt modelId="{D500D4D1-DC6C-4453-B6A2-7113F418CFD4}" type="pres">
      <dgm:prSet presAssocID="{C60E5AD5-3E7D-43A1-8337-D9058F1C05A0}" presName="connTx" presStyleLbl="parChTrans1D3" presStyleIdx="2" presStyleCnt="7"/>
      <dgm:spPr/>
      <dgm:t>
        <a:bodyPr/>
        <a:lstStyle/>
        <a:p>
          <a:endParaRPr lang="uk-UA"/>
        </a:p>
      </dgm:t>
    </dgm:pt>
    <dgm:pt modelId="{BBC50B2F-4735-4D10-92C3-554691E93447}" type="pres">
      <dgm:prSet presAssocID="{481F5164-5218-438C-B43A-3243AA8D84D7}" presName="root2" presStyleCnt="0"/>
      <dgm:spPr/>
    </dgm:pt>
    <dgm:pt modelId="{57E7627D-527F-4C98-9EED-6032138545FA}" type="pres">
      <dgm:prSet presAssocID="{481F5164-5218-438C-B43A-3243AA8D84D7}" presName="LevelTwoTextNode" presStyleLbl="node3" presStyleIdx="2" presStyleCnt="7" custScaleX="277839" custScaleY="205219" custLinFactX="-100000" custLinFactY="100000" custLinFactNeighborX="-178601" custLinFactNeighborY="115053">
        <dgm:presLayoutVars>
          <dgm:chPref val="3"/>
        </dgm:presLayoutVars>
      </dgm:prSet>
      <dgm:spPr/>
      <dgm:t>
        <a:bodyPr/>
        <a:lstStyle/>
        <a:p>
          <a:endParaRPr lang="uk-UA"/>
        </a:p>
      </dgm:t>
    </dgm:pt>
    <dgm:pt modelId="{B48E769B-CC31-45B3-9A10-F6B1D9BEAF21}" type="pres">
      <dgm:prSet presAssocID="{481F5164-5218-438C-B43A-3243AA8D84D7}" presName="level3hierChild" presStyleCnt="0"/>
      <dgm:spPr/>
    </dgm:pt>
    <dgm:pt modelId="{D940E7BF-BBF5-4A46-ABF5-1BBD52142F96}" type="pres">
      <dgm:prSet presAssocID="{B328969B-1FA0-47A5-891B-78A7353A3360}" presName="conn2-1" presStyleLbl="parChTrans1D3" presStyleIdx="3" presStyleCnt="7"/>
      <dgm:spPr/>
      <dgm:t>
        <a:bodyPr/>
        <a:lstStyle/>
        <a:p>
          <a:endParaRPr lang="uk-UA"/>
        </a:p>
      </dgm:t>
    </dgm:pt>
    <dgm:pt modelId="{F0AB661E-121A-4673-911D-172E0EC91819}" type="pres">
      <dgm:prSet presAssocID="{B328969B-1FA0-47A5-891B-78A7353A3360}" presName="connTx" presStyleLbl="parChTrans1D3" presStyleIdx="3" presStyleCnt="7"/>
      <dgm:spPr/>
      <dgm:t>
        <a:bodyPr/>
        <a:lstStyle/>
        <a:p>
          <a:endParaRPr lang="uk-UA"/>
        </a:p>
      </dgm:t>
    </dgm:pt>
    <dgm:pt modelId="{3AEA6E97-584E-4A52-AEE9-970CE3D9FF42}" type="pres">
      <dgm:prSet presAssocID="{B3778ED3-06CE-4B11-AC2E-940EFF25047C}" presName="root2" presStyleCnt="0"/>
      <dgm:spPr/>
    </dgm:pt>
    <dgm:pt modelId="{A9F8F913-B977-4661-A30B-ED599C4A11B3}" type="pres">
      <dgm:prSet presAssocID="{B3778ED3-06CE-4B11-AC2E-940EFF25047C}" presName="LevelTwoTextNode" presStyleLbl="node3" presStyleIdx="3" presStyleCnt="7" custScaleX="408294" custScaleY="199349" custLinFactX="27905" custLinFactNeighborX="100000" custLinFactNeighborY="-20228">
        <dgm:presLayoutVars>
          <dgm:chPref val="3"/>
        </dgm:presLayoutVars>
      </dgm:prSet>
      <dgm:spPr/>
      <dgm:t>
        <a:bodyPr/>
        <a:lstStyle/>
        <a:p>
          <a:endParaRPr lang="uk-UA"/>
        </a:p>
      </dgm:t>
    </dgm:pt>
    <dgm:pt modelId="{043C8287-D76F-4AD2-95E2-650F27FA5D2B}" type="pres">
      <dgm:prSet presAssocID="{B3778ED3-06CE-4B11-AC2E-940EFF25047C}" presName="level3hierChild" presStyleCnt="0"/>
      <dgm:spPr/>
    </dgm:pt>
    <dgm:pt modelId="{9E36B2E5-D26F-4BFD-BEFF-6619A99A64B1}" type="pres">
      <dgm:prSet presAssocID="{56F03376-D497-4799-933C-67683931FE6B}" presName="conn2-1" presStyleLbl="parChTrans1D3" presStyleIdx="4" presStyleCnt="7"/>
      <dgm:spPr/>
      <dgm:t>
        <a:bodyPr/>
        <a:lstStyle/>
        <a:p>
          <a:endParaRPr lang="uk-UA"/>
        </a:p>
      </dgm:t>
    </dgm:pt>
    <dgm:pt modelId="{AF115B68-9832-4621-A047-6A94A2EB2296}" type="pres">
      <dgm:prSet presAssocID="{56F03376-D497-4799-933C-67683931FE6B}" presName="connTx" presStyleLbl="parChTrans1D3" presStyleIdx="4" presStyleCnt="7"/>
      <dgm:spPr/>
      <dgm:t>
        <a:bodyPr/>
        <a:lstStyle/>
        <a:p>
          <a:endParaRPr lang="uk-UA"/>
        </a:p>
      </dgm:t>
    </dgm:pt>
    <dgm:pt modelId="{C31E48F4-6ED5-4E26-8C75-2D1BD359DC65}" type="pres">
      <dgm:prSet presAssocID="{92BD0D7B-689D-4CD4-A68C-8C25597BB669}" presName="root2" presStyleCnt="0"/>
      <dgm:spPr/>
    </dgm:pt>
    <dgm:pt modelId="{D39CE3FC-9293-4E41-AC85-A3EEF92E323E}" type="pres">
      <dgm:prSet presAssocID="{92BD0D7B-689D-4CD4-A68C-8C25597BB669}" presName="LevelTwoTextNode" presStyleLbl="node3" presStyleIdx="4" presStyleCnt="7" custScaleX="439179" custScaleY="197132" custLinFactNeighborX="32318" custLinFactNeighborY="8300">
        <dgm:presLayoutVars>
          <dgm:chPref val="3"/>
        </dgm:presLayoutVars>
      </dgm:prSet>
      <dgm:spPr/>
      <dgm:t>
        <a:bodyPr/>
        <a:lstStyle/>
        <a:p>
          <a:endParaRPr lang="uk-UA"/>
        </a:p>
      </dgm:t>
    </dgm:pt>
    <dgm:pt modelId="{B332A30D-0901-477E-AA70-E9B832983909}" type="pres">
      <dgm:prSet presAssocID="{92BD0D7B-689D-4CD4-A68C-8C25597BB669}" presName="level3hierChild" presStyleCnt="0"/>
      <dgm:spPr/>
    </dgm:pt>
    <dgm:pt modelId="{A7CFF5AC-3CBD-4675-A876-3E9B09968A4E}" type="pres">
      <dgm:prSet presAssocID="{1C216CC9-AF37-40CF-99DC-CD51DCF0CB91}" presName="conn2-1" presStyleLbl="parChTrans1D3" presStyleIdx="5" presStyleCnt="7"/>
      <dgm:spPr/>
      <dgm:t>
        <a:bodyPr/>
        <a:lstStyle/>
        <a:p>
          <a:endParaRPr lang="uk-UA"/>
        </a:p>
      </dgm:t>
    </dgm:pt>
    <dgm:pt modelId="{8E36F34D-66CE-4020-9925-135C43C15C33}" type="pres">
      <dgm:prSet presAssocID="{1C216CC9-AF37-40CF-99DC-CD51DCF0CB91}" presName="connTx" presStyleLbl="parChTrans1D3" presStyleIdx="5" presStyleCnt="7"/>
      <dgm:spPr/>
      <dgm:t>
        <a:bodyPr/>
        <a:lstStyle/>
        <a:p>
          <a:endParaRPr lang="uk-UA"/>
        </a:p>
      </dgm:t>
    </dgm:pt>
    <dgm:pt modelId="{D0023582-335C-4262-9E82-C3A0C450B8C0}" type="pres">
      <dgm:prSet presAssocID="{C0C08814-9C13-41CF-B3E6-9121DF77C91C}" presName="root2" presStyleCnt="0"/>
      <dgm:spPr/>
    </dgm:pt>
    <dgm:pt modelId="{FE8EDCD2-C561-4047-84A1-DE54E4923817}" type="pres">
      <dgm:prSet presAssocID="{C0C08814-9C13-41CF-B3E6-9121DF77C91C}" presName="LevelTwoTextNode" presStyleLbl="node3" presStyleIdx="5" presStyleCnt="7" custScaleX="457068" custScaleY="217726" custLinFactNeighborX="-10307" custLinFactNeighborY="41098">
        <dgm:presLayoutVars>
          <dgm:chPref val="3"/>
        </dgm:presLayoutVars>
      </dgm:prSet>
      <dgm:spPr/>
      <dgm:t>
        <a:bodyPr/>
        <a:lstStyle/>
        <a:p>
          <a:endParaRPr lang="uk-UA"/>
        </a:p>
      </dgm:t>
    </dgm:pt>
    <dgm:pt modelId="{469EE3C4-311D-41F1-94B4-192ED02E6EAB}" type="pres">
      <dgm:prSet presAssocID="{C0C08814-9C13-41CF-B3E6-9121DF77C91C}" presName="level3hierChild" presStyleCnt="0"/>
      <dgm:spPr/>
    </dgm:pt>
    <dgm:pt modelId="{18BD0200-FECC-4FC6-BFD6-1219BF34941A}" type="pres">
      <dgm:prSet presAssocID="{74D1FBE3-A4D5-4EDE-8F51-7B370EE0A799}" presName="conn2-1" presStyleLbl="parChTrans1D3" presStyleIdx="6" presStyleCnt="7"/>
      <dgm:spPr/>
      <dgm:t>
        <a:bodyPr/>
        <a:lstStyle/>
        <a:p>
          <a:endParaRPr lang="uk-UA"/>
        </a:p>
      </dgm:t>
    </dgm:pt>
    <dgm:pt modelId="{4EA4727B-7F25-4866-A3E1-5F8F9A0F6F22}" type="pres">
      <dgm:prSet presAssocID="{74D1FBE3-A4D5-4EDE-8F51-7B370EE0A799}" presName="connTx" presStyleLbl="parChTrans1D3" presStyleIdx="6" presStyleCnt="7"/>
      <dgm:spPr/>
      <dgm:t>
        <a:bodyPr/>
        <a:lstStyle/>
        <a:p>
          <a:endParaRPr lang="uk-UA"/>
        </a:p>
      </dgm:t>
    </dgm:pt>
    <dgm:pt modelId="{D4A29624-129C-4145-961E-C50F6A916B76}" type="pres">
      <dgm:prSet presAssocID="{86DA7499-9233-4AAA-9D16-36BB79A9B0DD}" presName="root2" presStyleCnt="0"/>
      <dgm:spPr/>
    </dgm:pt>
    <dgm:pt modelId="{587B061E-4956-4A5F-9F61-4D8B3A3257E2}" type="pres">
      <dgm:prSet presAssocID="{86DA7499-9233-4AAA-9D16-36BB79A9B0DD}" presName="LevelTwoTextNode" presStyleLbl="node3" presStyleIdx="6" presStyleCnt="7" custScaleX="257368" custScaleY="214665" custLinFactX="-100000" custLinFactNeighborX="-178601" custLinFactNeighborY="-77806">
        <dgm:presLayoutVars>
          <dgm:chPref val="3"/>
        </dgm:presLayoutVars>
      </dgm:prSet>
      <dgm:spPr/>
      <dgm:t>
        <a:bodyPr/>
        <a:lstStyle/>
        <a:p>
          <a:endParaRPr lang="uk-UA"/>
        </a:p>
      </dgm:t>
    </dgm:pt>
    <dgm:pt modelId="{2B600368-8234-4527-9628-6996D42B298C}" type="pres">
      <dgm:prSet presAssocID="{86DA7499-9233-4AAA-9D16-36BB79A9B0DD}" presName="level3hierChild" presStyleCnt="0"/>
      <dgm:spPr/>
    </dgm:pt>
  </dgm:ptLst>
  <dgm:cxnLst>
    <dgm:cxn modelId="{F77D0767-8878-48EC-BDF5-DE6A2B68339F}" type="presOf" srcId="{15A295CB-E271-4E97-8368-29D1F68689E5}" destId="{638B17B0-4BCC-40EA-A23C-6E2D26A3EE85}" srcOrd="0" destOrd="0" presId="urn:microsoft.com/office/officeart/2005/8/layout/hierarchy2"/>
    <dgm:cxn modelId="{5FBD1BA4-2A48-4E6A-8A58-6530C3092B9E}" type="presOf" srcId="{7923DCE1-94EB-45AE-805D-8FC7AEDFFF00}" destId="{05E12360-8988-4BBE-8747-41EA976B49C0}" srcOrd="0" destOrd="0" presId="urn:microsoft.com/office/officeart/2005/8/layout/hierarchy2"/>
    <dgm:cxn modelId="{CB34D2CA-94CA-4E91-BC38-7D039FF0C964}" srcId="{EB479FFC-F035-4954-822D-5FC96D0A334D}" destId="{0F4A9401-8E75-4C0C-8CC6-7539B4A23552}" srcOrd="0" destOrd="0" parTransId="{B4A1D0BE-9D3A-477B-B81A-CFCFF678FCEA}" sibTransId="{E5FFFC35-11EE-4525-9197-602C4808334A}"/>
    <dgm:cxn modelId="{C3BDF2DA-69FF-4C3C-AF4A-1D60275D1E87}" type="presOf" srcId="{92BD0D7B-689D-4CD4-A68C-8C25597BB669}" destId="{D39CE3FC-9293-4E41-AC85-A3EEF92E323E}" srcOrd="0" destOrd="0" presId="urn:microsoft.com/office/officeart/2005/8/layout/hierarchy2"/>
    <dgm:cxn modelId="{3FBC41F7-182D-4A79-BC10-4BD84A3C8DC9}" type="presOf" srcId="{56F03376-D497-4799-933C-67683931FE6B}" destId="{AF115B68-9832-4621-A047-6A94A2EB2296}" srcOrd="1" destOrd="0" presId="urn:microsoft.com/office/officeart/2005/8/layout/hierarchy2"/>
    <dgm:cxn modelId="{297C6953-5486-4130-9C77-E6BAB7345F06}" srcId="{A029FBE0-F49E-45D9-AEDC-0A91D053DA41}" destId="{86DA7499-9233-4AAA-9D16-36BB79A9B0DD}" srcOrd="4" destOrd="0" parTransId="{74D1FBE3-A4D5-4EDE-8F51-7B370EE0A799}" sibTransId="{84413350-C4B2-4733-878D-F9FCA7198EBD}"/>
    <dgm:cxn modelId="{AE5B3900-F793-4751-A010-05C93C33F7A1}" srcId="{A029FBE0-F49E-45D9-AEDC-0A91D053DA41}" destId="{B3778ED3-06CE-4B11-AC2E-940EFF25047C}" srcOrd="1" destOrd="0" parTransId="{B328969B-1FA0-47A5-891B-78A7353A3360}" sibTransId="{2B5AF9EC-0698-42C8-857A-7DB402EA1045}"/>
    <dgm:cxn modelId="{5A99FFB6-DC51-4CEA-8019-05211E7BD82E}" type="presOf" srcId="{7B820571-BAB5-4B04-8FB7-B48A1B8715A3}" destId="{824B8E22-4C80-4CCF-B32E-1535FC176645}" srcOrd="0" destOrd="0" presId="urn:microsoft.com/office/officeart/2005/8/layout/hierarchy2"/>
    <dgm:cxn modelId="{B23A2C3A-1D28-468B-A16D-24521901494B}" type="presOf" srcId="{C60E5AD5-3E7D-43A1-8337-D9058F1C05A0}" destId="{D500D4D1-DC6C-4453-B6A2-7113F418CFD4}" srcOrd="1" destOrd="0" presId="urn:microsoft.com/office/officeart/2005/8/layout/hierarchy2"/>
    <dgm:cxn modelId="{6F0B5204-C522-4FE6-B5E7-45ED3CC7D4CB}" srcId="{EB479FFC-F035-4954-822D-5FC96D0A334D}" destId="{BC21352D-778B-4146-9B1F-7FD217643330}" srcOrd="1" destOrd="0" parTransId="{7923DCE1-94EB-45AE-805D-8FC7AEDFFF00}" sibTransId="{EC58AF8E-A48D-419E-814A-E0D03E51EB18}"/>
    <dgm:cxn modelId="{12C55B92-84DB-4E68-BDF6-F70FBAD90BB8}" srcId="{A029FBE0-F49E-45D9-AEDC-0A91D053DA41}" destId="{C0C08814-9C13-41CF-B3E6-9121DF77C91C}" srcOrd="3" destOrd="0" parTransId="{1C216CC9-AF37-40CF-99DC-CD51DCF0CB91}" sibTransId="{D5BD9A21-7319-4488-AFE4-D48D56A0C2C7}"/>
    <dgm:cxn modelId="{AC1B9B3B-893E-46F3-933A-AE259B482832}" srcId="{E3D66D6E-5441-4E8C-9256-62A06D9F0C93}" destId="{A029FBE0-F49E-45D9-AEDC-0A91D053DA41}" srcOrd="1" destOrd="0" parTransId="{E0012C98-CE72-4790-B422-3AFFDC8CF016}" sibTransId="{6E59ABE3-30C6-4054-81FE-3BE3435AF439}"/>
    <dgm:cxn modelId="{401CD68E-C051-4395-A0DE-EFD2890A6243}" type="presOf" srcId="{74D1FBE3-A4D5-4EDE-8F51-7B370EE0A799}" destId="{18BD0200-FECC-4FC6-BFD6-1219BF34941A}" srcOrd="0" destOrd="0" presId="urn:microsoft.com/office/officeart/2005/8/layout/hierarchy2"/>
    <dgm:cxn modelId="{0640E76F-7392-434F-B4C2-6F937B956AAC}" type="presOf" srcId="{EB479FFC-F035-4954-822D-5FC96D0A334D}" destId="{09CB7944-B41F-425E-A1BB-80C575681371}" srcOrd="0" destOrd="0" presId="urn:microsoft.com/office/officeart/2005/8/layout/hierarchy2"/>
    <dgm:cxn modelId="{C030CB23-C8FF-4CB4-8409-1FDE3E28C218}" type="presOf" srcId="{E3D66D6E-5441-4E8C-9256-62A06D9F0C93}" destId="{40A3FB0D-2385-4F6E-9050-B5401CE15D92}" srcOrd="0" destOrd="0" presId="urn:microsoft.com/office/officeart/2005/8/layout/hierarchy2"/>
    <dgm:cxn modelId="{E4669535-2874-4B0B-BE47-E3C9CF9EC045}" type="presOf" srcId="{E0012C98-CE72-4790-B422-3AFFDC8CF016}" destId="{BA417B13-FB8E-4704-BEED-3F5485F20726}" srcOrd="1" destOrd="0" presId="urn:microsoft.com/office/officeart/2005/8/layout/hierarchy2"/>
    <dgm:cxn modelId="{5DB34CF2-2DB8-400B-A852-C9B44B5E6D08}" type="presOf" srcId="{481F5164-5218-438C-B43A-3243AA8D84D7}" destId="{57E7627D-527F-4C98-9EED-6032138545FA}" srcOrd="0" destOrd="0" presId="urn:microsoft.com/office/officeart/2005/8/layout/hierarchy2"/>
    <dgm:cxn modelId="{8B06E456-14B5-48A1-8004-5B290B661269}" srcId="{A029FBE0-F49E-45D9-AEDC-0A91D053DA41}" destId="{481F5164-5218-438C-B43A-3243AA8D84D7}" srcOrd="0" destOrd="0" parTransId="{C60E5AD5-3E7D-43A1-8337-D9058F1C05A0}" sibTransId="{E359182B-C98A-4352-B5F7-1014F8EC3C4D}"/>
    <dgm:cxn modelId="{339408FD-2264-4798-90F7-67EF6D114192}" type="presOf" srcId="{E0012C98-CE72-4790-B422-3AFFDC8CF016}" destId="{2CB07684-7431-4863-A4EB-496CEDCB2F88}" srcOrd="0" destOrd="0" presId="urn:microsoft.com/office/officeart/2005/8/layout/hierarchy2"/>
    <dgm:cxn modelId="{55E2221D-B764-4AF5-93A0-40F6BDD5A875}" type="presOf" srcId="{B4A1D0BE-9D3A-477B-B81A-CFCFF678FCEA}" destId="{A2A9CC8E-2C71-4A86-9885-9F7195BDD7CC}" srcOrd="0" destOrd="0" presId="urn:microsoft.com/office/officeart/2005/8/layout/hierarchy2"/>
    <dgm:cxn modelId="{733C42DC-11E6-4D77-BFCB-59AE5B026ECD}" type="presOf" srcId="{56F03376-D497-4799-933C-67683931FE6B}" destId="{9E36B2E5-D26F-4BFD-BEFF-6619A99A64B1}" srcOrd="0" destOrd="0" presId="urn:microsoft.com/office/officeart/2005/8/layout/hierarchy2"/>
    <dgm:cxn modelId="{326A5C89-548B-49B7-99E1-2CF5C9F6440E}" type="presOf" srcId="{B328969B-1FA0-47A5-891B-78A7353A3360}" destId="{F0AB661E-121A-4673-911D-172E0EC91819}" srcOrd="1" destOrd="0" presId="urn:microsoft.com/office/officeart/2005/8/layout/hierarchy2"/>
    <dgm:cxn modelId="{C93A6DCA-8C72-48F1-9D6A-E1D308E9061F}" type="presOf" srcId="{B328969B-1FA0-47A5-891B-78A7353A3360}" destId="{D940E7BF-BBF5-4A46-ABF5-1BBD52142F96}" srcOrd="0" destOrd="0" presId="urn:microsoft.com/office/officeart/2005/8/layout/hierarchy2"/>
    <dgm:cxn modelId="{DD162B0A-B9D8-428E-9BAD-82A6DB02B783}" srcId="{A029FBE0-F49E-45D9-AEDC-0A91D053DA41}" destId="{92BD0D7B-689D-4CD4-A68C-8C25597BB669}" srcOrd="2" destOrd="0" parTransId="{56F03376-D497-4799-933C-67683931FE6B}" sibTransId="{F6B6AD4D-7717-45E0-92DA-83C4F7495CC9}"/>
    <dgm:cxn modelId="{60D71CAD-43E5-4220-BF8F-883BC181444C}" type="presOf" srcId="{74D1FBE3-A4D5-4EDE-8F51-7B370EE0A799}" destId="{4EA4727B-7F25-4866-A3E1-5F8F9A0F6F22}" srcOrd="1" destOrd="0" presId="urn:microsoft.com/office/officeart/2005/8/layout/hierarchy2"/>
    <dgm:cxn modelId="{76477D9F-A07F-4007-B5B3-A71373FB3480}" type="presOf" srcId="{B3778ED3-06CE-4B11-AC2E-940EFF25047C}" destId="{A9F8F913-B977-4661-A30B-ED599C4A11B3}" srcOrd="0" destOrd="0" presId="urn:microsoft.com/office/officeart/2005/8/layout/hierarchy2"/>
    <dgm:cxn modelId="{80E3ECD9-8FFC-45CE-A22C-BF75029B85BE}" type="presOf" srcId="{C60E5AD5-3E7D-43A1-8337-D9058F1C05A0}" destId="{DEFD8DF1-6995-4669-8D55-683C93C2CF9A}" srcOrd="0" destOrd="0" presId="urn:microsoft.com/office/officeart/2005/8/layout/hierarchy2"/>
    <dgm:cxn modelId="{196800C1-7101-414B-9F0D-9F242239E655}" type="presOf" srcId="{7923DCE1-94EB-45AE-805D-8FC7AEDFFF00}" destId="{4E05C74D-4B3C-476D-8112-33CA2D179519}" srcOrd="1" destOrd="0" presId="urn:microsoft.com/office/officeart/2005/8/layout/hierarchy2"/>
    <dgm:cxn modelId="{071DD35E-D305-4FC9-B5A6-814E55D5094A}" type="presOf" srcId="{1C216CC9-AF37-40CF-99DC-CD51DCF0CB91}" destId="{A7CFF5AC-3CBD-4675-A876-3E9B09968A4E}" srcOrd="0" destOrd="0" presId="urn:microsoft.com/office/officeart/2005/8/layout/hierarchy2"/>
    <dgm:cxn modelId="{E2F5CF9A-8936-48C4-ADA3-9DBE7C13826B}" type="presOf" srcId="{B4A1D0BE-9D3A-477B-B81A-CFCFF678FCEA}" destId="{71B2F8C5-AE4E-413B-8064-19E8BC51A289}" srcOrd="1" destOrd="0" presId="urn:microsoft.com/office/officeart/2005/8/layout/hierarchy2"/>
    <dgm:cxn modelId="{72448CC2-1953-49F4-8437-0DC3310BFB50}" type="presOf" srcId="{1C216CC9-AF37-40CF-99DC-CD51DCF0CB91}" destId="{8E36F34D-66CE-4020-9925-135C43C15C33}" srcOrd="1" destOrd="0" presId="urn:microsoft.com/office/officeart/2005/8/layout/hierarchy2"/>
    <dgm:cxn modelId="{6E963191-8FBC-49BC-AE68-744C5E5FD8AC}" type="presOf" srcId="{0F4A9401-8E75-4C0C-8CC6-7539B4A23552}" destId="{AC425165-1306-4554-8DC6-95E0F7814809}" srcOrd="0" destOrd="0" presId="urn:microsoft.com/office/officeart/2005/8/layout/hierarchy2"/>
    <dgm:cxn modelId="{3C2AE697-F61F-4382-BF8A-976B25EC3156}" srcId="{E3D66D6E-5441-4E8C-9256-62A06D9F0C93}" destId="{EB479FFC-F035-4954-822D-5FC96D0A334D}" srcOrd="0" destOrd="0" parTransId="{15A295CB-E271-4E97-8368-29D1F68689E5}" sibTransId="{818A3A2D-F439-4B62-B88E-F4D6214040B7}"/>
    <dgm:cxn modelId="{529B4331-FB6D-4568-8792-4A6987A21AAA}" type="presOf" srcId="{A029FBE0-F49E-45D9-AEDC-0A91D053DA41}" destId="{A9F9C7FE-A8AB-46CB-B4C5-63748E19A39F}" srcOrd="0" destOrd="0" presId="urn:microsoft.com/office/officeart/2005/8/layout/hierarchy2"/>
    <dgm:cxn modelId="{FF10094B-AB85-47FC-BE7F-033ECB864837}" srcId="{7B820571-BAB5-4B04-8FB7-B48A1B8715A3}" destId="{E3D66D6E-5441-4E8C-9256-62A06D9F0C93}" srcOrd="0" destOrd="0" parTransId="{ADACE43E-CD68-41EE-AE3C-428684C609FC}" sibTransId="{88D1E0C2-DE83-4C1F-BC59-8FCB89D46DF8}"/>
    <dgm:cxn modelId="{EF0C705A-88B1-466E-B802-DCCB41F7059D}" type="presOf" srcId="{C0C08814-9C13-41CF-B3E6-9121DF77C91C}" destId="{FE8EDCD2-C561-4047-84A1-DE54E4923817}" srcOrd="0" destOrd="0" presId="urn:microsoft.com/office/officeart/2005/8/layout/hierarchy2"/>
    <dgm:cxn modelId="{C32C99F6-69AF-44DA-BE26-2335C2AC1BA6}" type="presOf" srcId="{86DA7499-9233-4AAA-9D16-36BB79A9B0DD}" destId="{587B061E-4956-4A5F-9F61-4D8B3A3257E2}" srcOrd="0" destOrd="0" presId="urn:microsoft.com/office/officeart/2005/8/layout/hierarchy2"/>
    <dgm:cxn modelId="{94DA23FF-CA7B-4EB5-AB96-32ECAD743CA9}" type="presOf" srcId="{BC21352D-778B-4146-9B1F-7FD217643330}" destId="{F624F960-156D-45DE-8D29-54173CBC8934}" srcOrd="0" destOrd="0" presId="urn:microsoft.com/office/officeart/2005/8/layout/hierarchy2"/>
    <dgm:cxn modelId="{6B635B0A-7D33-4B76-ADE2-E79F3E47B560}" type="presOf" srcId="{15A295CB-E271-4E97-8368-29D1F68689E5}" destId="{6156C49F-46E0-4976-BE2B-149E862D9CB7}" srcOrd="1" destOrd="0" presId="urn:microsoft.com/office/officeart/2005/8/layout/hierarchy2"/>
    <dgm:cxn modelId="{0FF01D79-6483-4896-92AF-A3297196EE1E}" type="presParOf" srcId="{824B8E22-4C80-4CCF-B32E-1535FC176645}" destId="{E02DFDA2-2834-4237-81C2-29C193DF201D}" srcOrd="0" destOrd="0" presId="urn:microsoft.com/office/officeart/2005/8/layout/hierarchy2"/>
    <dgm:cxn modelId="{8CAB2289-2B1A-4EFD-A8EF-808CD827928F}" type="presParOf" srcId="{E02DFDA2-2834-4237-81C2-29C193DF201D}" destId="{40A3FB0D-2385-4F6E-9050-B5401CE15D92}" srcOrd="0" destOrd="0" presId="urn:microsoft.com/office/officeart/2005/8/layout/hierarchy2"/>
    <dgm:cxn modelId="{3548A00D-0371-4434-9A1A-AD562185DDCE}" type="presParOf" srcId="{E02DFDA2-2834-4237-81C2-29C193DF201D}" destId="{216241C7-8B3E-4859-A7A3-7D7778C1D2DF}" srcOrd="1" destOrd="0" presId="urn:microsoft.com/office/officeart/2005/8/layout/hierarchy2"/>
    <dgm:cxn modelId="{683E76AC-37EE-41FD-AF37-B8D9C7B5F5A7}" type="presParOf" srcId="{216241C7-8B3E-4859-A7A3-7D7778C1D2DF}" destId="{638B17B0-4BCC-40EA-A23C-6E2D26A3EE85}" srcOrd="0" destOrd="0" presId="urn:microsoft.com/office/officeart/2005/8/layout/hierarchy2"/>
    <dgm:cxn modelId="{91F315B5-39A4-4BC5-B2F8-1670DEC6BA18}" type="presParOf" srcId="{638B17B0-4BCC-40EA-A23C-6E2D26A3EE85}" destId="{6156C49F-46E0-4976-BE2B-149E862D9CB7}" srcOrd="0" destOrd="0" presId="urn:microsoft.com/office/officeart/2005/8/layout/hierarchy2"/>
    <dgm:cxn modelId="{156E7A5B-7D69-48BE-BF06-D526D870B202}" type="presParOf" srcId="{216241C7-8B3E-4859-A7A3-7D7778C1D2DF}" destId="{82C87FC2-426C-4230-B42B-A4CDF5932731}" srcOrd="1" destOrd="0" presId="urn:microsoft.com/office/officeart/2005/8/layout/hierarchy2"/>
    <dgm:cxn modelId="{388F9492-43E2-411B-802D-0386C951E720}" type="presParOf" srcId="{82C87FC2-426C-4230-B42B-A4CDF5932731}" destId="{09CB7944-B41F-425E-A1BB-80C575681371}" srcOrd="0" destOrd="0" presId="urn:microsoft.com/office/officeart/2005/8/layout/hierarchy2"/>
    <dgm:cxn modelId="{B0E96188-DA15-49E6-9A48-A4BF0B34C185}" type="presParOf" srcId="{82C87FC2-426C-4230-B42B-A4CDF5932731}" destId="{3E5A82DE-0296-4CBC-884F-34477A013086}" srcOrd="1" destOrd="0" presId="urn:microsoft.com/office/officeart/2005/8/layout/hierarchy2"/>
    <dgm:cxn modelId="{1149F2AE-268A-42DF-8D53-C761B59F3344}" type="presParOf" srcId="{3E5A82DE-0296-4CBC-884F-34477A013086}" destId="{A2A9CC8E-2C71-4A86-9885-9F7195BDD7CC}" srcOrd="0" destOrd="0" presId="urn:microsoft.com/office/officeart/2005/8/layout/hierarchy2"/>
    <dgm:cxn modelId="{DED2834C-B1FF-43CF-82D9-0CD0ECB118C5}" type="presParOf" srcId="{A2A9CC8E-2C71-4A86-9885-9F7195BDD7CC}" destId="{71B2F8C5-AE4E-413B-8064-19E8BC51A289}" srcOrd="0" destOrd="0" presId="urn:microsoft.com/office/officeart/2005/8/layout/hierarchy2"/>
    <dgm:cxn modelId="{723BC319-10D7-43BC-8C9A-B03E808D9D4D}" type="presParOf" srcId="{3E5A82DE-0296-4CBC-884F-34477A013086}" destId="{377D1341-1B56-45A3-9246-3B5E7014B590}" srcOrd="1" destOrd="0" presId="urn:microsoft.com/office/officeart/2005/8/layout/hierarchy2"/>
    <dgm:cxn modelId="{D3A123E8-D3BC-491A-9E8C-6FA3101F6B16}" type="presParOf" srcId="{377D1341-1B56-45A3-9246-3B5E7014B590}" destId="{AC425165-1306-4554-8DC6-95E0F7814809}" srcOrd="0" destOrd="0" presId="urn:microsoft.com/office/officeart/2005/8/layout/hierarchy2"/>
    <dgm:cxn modelId="{66FD76CB-4E55-4E65-BDB1-96F39A2F3EF3}" type="presParOf" srcId="{377D1341-1B56-45A3-9246-3B5E7014B590}" destId="{A06C7CBA-7364-4416-B7F2-5FC25939ABE7}" srcOrd="1" destOrd="0" presId="urn:microsoft.com/office/officeart/2005/8/layout/hierarchy2"/>
    <dgm:cxn modelId="{4A7C10F0-71B8-47D2-8971-8F0098A1538D}" type="presParOf" srcId="{3E5A82DE-0296-4CBC-884F-34477A013086}" destId="{05E12360-8988-4BBE-8747-41EA976B49C0}" srcOrd="2" destOrd="0" presId="urn:microsoft.com/office/officeart/2005/8/layout/hierarchy2"/>
    <dgm:cxn modelId="{8E14F677-2A48-4C28-8D4E-C30752FB9C34}" type="presParOf" srcId="{05E12360-8988-4BBE-8747-41EA976B49C0}" destId="{4E05C74D-4B3C-476D-8112-33CA2D179519}" srcOrd="0" destOrd="0" presId="urn:microsoft.com/office/officeart/2005/8/layout/hierarchy2"/>
    <dgm:cxn modelId="{A621E6EE-B598-4531-9F62-0534113211E4}" type="presParOf" srcId="{3E5A82DE-0296-4CBC-884F-34477A013086}" destId="{90367B7E-1BF0-4688-A7BF-873CFF41AD13}" srcOrd="3" destOrd="0" presId="urn:microsoft.com/office/officeart/2005/8/layout/hierarchy2"/>
    <dgm:cxn modelId="{92BC551D-9D6B-4515-BC01-38A881718B43}" type="presParOf" srcId="{90367B7E-1BF0-4688-A7BF-873CFF41AD13}" destId="{F624F960-156D-45DE-8D29-54173CBC8934}" srcOrd="0" destOrd="0" presId="urn:microsoft.com/office/officeart/2005/8/layout/hierarchy2"/>
    <dgm:cxn modelId="{2E23B37A-1659-4D26-BEB2-27CF05EC6CC8}" type="presParOf" srcId="{90367B7E-1BF0-4688-A7BF-873CFF41AD13}" destId="{0C458FA4-BD80-4D6C-B7C9-07AFC521DA5B}" srcOrd="1" destOrd="0" presId="urn:microsoft.com/office/officeart/2005/8/layout/hierarchy2"/>
    <dgm:cxn modelId="{4B9DA0DC-CD56-4999-B7FD-C78029947364}" type="presParOf" srcId="{216241C7-8B3E-4859-A7A3-7D7778C1D2DF}" destId="{2CB07684-7431-4863-A4EB-496CEDCB2F88}" srcOrd="2" destOrd="0" presId="urn:microsoft.com/office/officeart/2005/8/layout/hierarchy2"/>
    <dgm:cxn modelId="{9139EC4A-224F-4EBC-855C-73FF09C66D18}" type="presParOf" srcId="{2CB07684-7431-4863-A4EB-496CEDCB2F88}" destId="{BA417B13-FB8E-4704-BEED-3F5485F20726}" srcOrd="0" destOrd="0" presId="urn:microsoft.com/office/officeart/2005/8/layout/hierarchy2"/>
    <dgm:cxn modelId="{D0453D48-832E-472D-8405-6B4B248B63CF}" type="presParOf" srcId="{216241C7-8B3E-4859-A7A3-7D7778C1D2DF}" destId="{62CE710B-17BA-4309-BA05-A15AA31938AA}" srcOrd="3" destOrd="0" presId="urn:microsoft.com/office/officeart/2005/8/layout/hierarchy2"/>
    <dgm:cxn modelId="{2BB329F7-A2D8-4CA7-80A3-9177F6E201A2}" type="presParOf" srcId="{62CE710B-17BA-4309-BA05-A15AA31938AA}" destId="{A9F9C7FE-A8AB-46CB-B4C5-63748E19A39F}" srcOrd="0" destOrd="0" presId="urn:microsoft.com/office/officeart/2005/8/layout/hierarchy2"/>
    <dgm:cxn modelId="{9F0B5538-C365-416F-B746-6966E5CA40A1}" type="presParOf" srcId="{62CE710B-17BA-4309-BA05-A15AA31938AA}" destId="{26FA2F17-DC98-49CB-A783-4F85F20575C4}" srcOrd="1" destOrd="0" presId="urn:microsoft.com/office/officeart/2005/8/layout/hierarchy2"/>
    <dgm:cxn modelId="{7776C674-CAA1-4FA3-89ED-CDB85C735EC2}" type="presParOf" srcId="{26FA2F17-DC98-49CB-A783-4F85F20575C4}" destId="{DEFD8DF1-6995-4669-8D55-683C93C2CF9A}" srcOrd="0" destOrd="0" presId="urn:microsoft.com/office/officeart/2005/8/layout/hierarchy2"/>
    <dgm:cxn modelId="{38F7A5B8-4FA2-46EB-9BEC-CEA9687080C8}" type="presParOf" srcId="{DEFD8DF1-6995-4669-8D55-683C93C2CF9A}" destId="{D500D4D1-DC6C-4453-B6A2-7113F418CFD4}" srcOrd="0" destOrd="0" presId="urn:microsoft.com/office/officeart/2005/8/layout/hierarchy2"/>
    <dgm:cxn modelId="{37CBFDD8-62FD-447B-A2B2-93BBB447365F}" type="presParOf" srcId="{26FA2F17-DC98-49CB-A783-4F85F20575C4}" destId="{BBC50B2F-4735-4D10-92C3-554691E93447}" srcOrd="1" destOrd="0" presId="urn:microsoft.com/office/officeart/2005/8/layout/hierarchy2"/>
    <dgm:cxn modelId="{294F50C4-B9C8-419A-B07E-8797DCF8C010}" type="presParOf" srcId="{BBC50B2F-4735-4D10-92C3-554691E93447}" destId="{57E7627D-527F-4C98-9EED-6032138545FA}" srcOrd="0" destOrd="0" presId="urn:microsoft.com/office/officeart/2005/8/layout/hierarchy2"/>
    <dgm:cxn modelId="{0E09E90E-F4D3-4E2D-9A3A-C2F0CE343A95}" type="presParOf" srcId="{BBC50B2F-4735-4D10-92C3-554691E93447}" destId="{B48E769B-CC31-45B3-9A10-F6B1D9BEAF21}" srcOrd="1" destOrd="0" presId="urn:microsoft.com/office/officeart/2005/8/layout/hierarchy2"/>
    <dgm:cxn modelId="{D80633D7-E224-4877-A4FA-F4388B09E7CE}" type="presParOf" srcId="{26FA2F17-DC98-49CB-A783-4F85F20575C4}" destId="{D940E7BF-BBF5-4A46-ABF5-1BBD52142F96}" srcOrd="2" destOrd="0" presId="urn:microsoft.com/office/officeart/2005/8/layout/hierarchy2"/>
    <dgm:cxn modelId="{D7C709EC-7EF5-4C8F-898B-F7ECBA2E6E0A}" type="presParOf" srcId="{D940E7BF-BBF5-4A46-ABF5-1BBD52142F96}" destId="{F0AB661E-121A-4673-911D-172E0EC91819}" srcOrd="0" destOrd="0" presId="urn:microsoft.com/office/officeart/2005/8/layout/hierarchy2"/>
    <dgm:cxn modelId="{B05AE68E-00C1-4E53-A4C6-717CB985332E}" type="presParOf" srcId="{26FA2F17-DC98-49CB-A783-4F85F20575C4}" destId="{3AEA6E97-584E-4A52-AEE9-970CE3D9FF42}" srcOrd="3" destOrd="0" presId="urn:microsoft.com/office/officeart/2005/8/layout/hierarchy2"/>
    <dgm:cxn modelId="{BFB215EF-6A19-4EAD-B881-F5317B2948AE}" type="presParOf" srcId="{3AEA6E97-584E-4A52-AEE9-970CE3D9FF42}" destId="{A9F8F913-B977-4661-A30B-ED599C4A11B3}" srcOrd="0" destOrd="0" presId="urn:microsoft.com/office/officeart/2005/8/layout/hierarchy2"/>
    <dgm:cxn modelId="{2FD1C3F6-E82C-4864-BFED-3F6C6F7337D4}" type="presParOf" srcId="{3AEA6E97-584E-4A52-AEE9-970CE3D9FF42}" destId="{043C8287-D76F-4AD2-95E2-650F27FA5D2B}" srcOrd="1" destOrd="0" presId="urn:microsoft.com/office/officeart/2005/8/layout/hierarchy2"/>
    <dgm:cxn modelId="{9039447F-7D8C-4198-915F-DE3FD6744941}" type="presParOf" srcId="{26FA2F17-DC98-49CB-A783-4F85F20575C4}" destId="{9E36B2E5-D26F-4BFD-BEFF-6619A99A64B1}" srcOrd="4" destOrd="0" presId="urn:microsoft.com/office/officeart/2005/8/layout/hierarchy2"/>
    <dgm:cxn modelId="{CF7F8A0B-E725-4511-A721-356D83397449}" type="presParOf" srcId="{9E36B2E5-D26F-4BFD-BEFF-6619A99A64B1}" destId="{AF115B68-9832-4621-A047-6A94A2EB2296}" srcOrd="0" destOrd="0" presId="urn:microsoft.com/office/officeart/2005/8/layout/hierarchy2"/>
    <dgm:cxn modelId="{20CDB405-8007-4AA9-BD27-06D234CDD4DA}" type="presParOf" srcId="{26FA2F17-DC98-49CB-A783-4F85F20575C4}" destId="{C31E48F4-6ED5-4E26-8C75-2D1BD359DC65}" srcOrd="5" destOrd="0" presId="urn:microsoft.com/office/officeart/2005/8/layout/hierarchy2"/>
    <dgm:cxn modelId="{5DCA3789-28AE-42CF-9B76-E9655C61AABD}" type="presParOf" srcId="{C31E48F4-6ED5-4E26-8C75-2D1BD359DC65}" destId="{D39CE3FC-9293-4E41-AC85-A3EEF92E323E}" srcOrd="0" destOrd="0" presId="urn:microsoft.com/office/officeart/2005/8/layout/hierarchy2"/>
    <dgm:cxn modelId="{EA46CE83-2294-40A4-9D39-094EC88D0C37}" type="presParOf" srcId="{C31E48F4-6ED5-4E26-8C75-2D1BD359DC65}" destId="{B332A30D-0901-477E-AA70-E9B832983909}" srcOrd="1" destOrd="0" presId="urn:microsoft.com/office/officeart/2005/8/layout/hierarchy2"/>
    <dgm:cxn modelId="{00BB4E82-FDDF-4CB7-B4A8-F9FC7A1204E3}" type="presParOf" srcId="{26FA2F17-DC98-49CB-A783-4F85F20575C4}" destId="{A7CFF5AC-3CBD-4675-A876-3E9B09968A4E}" srcOrd="6" destOrd="0" presId="urn:microsoft.com/office/officeart/2005/8/layout/hierarchy2"/>
    <dgm:cxn modelId="{FEC9CEEA-7CA7-41C4-9D9A-C01C5DC7425C}" type="presParOf" srcId="{A7CFF5AC-3CBD-4675-A876-3E9B09968A4E}" destId="{8E36F34D-66CE-4020-9925-135C43C15C33}" srcOrd="0" destOrd="0" presId="urn:microsoft.com/office/officeart/2005/8/layout/hierarchy2"/>
    <dgm:cxn modelId="{D4E1BB56-56D6-45EF-BC3B-96F2D32BBF2A}" type="presParOf" srcId="{26FA2F17-DC98-49CB-A783-4F85F20575C4}" destId="{D0023582-335C-4262-9E82-C3A0C450B8C0}" srcOrd="7" destOrd="0" presId="urn:microsoft.com/office/officeart/2005/8/layout/hierarchy2"/>
    <dgm:cxn modelId="{196A8FD3-CC10-44E7-8218-B0057B31AD41}" type="presParOf" srcId="{D0023582-335C-4262-9E82-C3A0C450B8C0}" destId="{FE8EDCD2-C561-4047-84A1-DE54E4923817}" srcOrd="0" destOrd="0" presId="urn:microsoft.com/office/officeart/2005/8/layout/hierarchy2"/>
    <dgm:cxn modelId="{1EC7EF14-A0A6-4DC7-B2BB-A04545D5BFA8}" type="presParOf" srcId="{D0023582-335C-4262-9E82-C3A0C450B8C0}" destId="{469EE3C4-311D-41F1-94B4-192ED02E6EAB}" srcOrd="1" destOrd="0" presId="urn:microsoft.com/office/officeart/2005/8/layout/hierarchy2"/>
    <dgm:cxn modelId="{18F6FCD8-F13D-400E-9F90-4EBAEC625784}" type="presParOf" srcId="{26FA2F17-DC98-49CB-A783-4F85F20575C4}" destId="{18BD0200-FECC-4FC6-BFD6-1219BF34941A}" srcOrd="8" destOrd="0" presId="urn:microsoft.com/office/officeart/2005/8/layout/hierarchy2"/>
    <dgm:cxn modelId="{684BC23A-8D02-4E1F-98DF-72E707FA16F8}" type="presParOf" srcId="{18BD0200-FECC-4FC6-BFD6-1219BF34941A}" destId="{4EA4727B-7F25-4866-A3E1-5F8F9A0F6F22}" srcOrd="0" destOrd="0" presId="urn:microsoft.com/office/officeart/2005/8/layout/hierarchy2"/>
    <dgm:cxn modelId="{0C155908-F664-4DE7-B81B-EAF9AA6637A8}" type="presParOf" srcId="{26FA2F17-DC98-49CB-A783-4F85F20575C4}" destId="{D4A29624-129C-4145-961E-C50F6A916B76}" srcOrd="9" destOrd="0" presId="urn:microsoft.com/office/officeart/2005/8/layout/hierarchy2"/>
    <dgm:cxn modelId="{55431336-7C6A-462C-AA0F-5C645E2C5805}" type="presParOf" srcId="{D4A29624-129C-4145-961E-C50F6A916B76}" destId="{587B061E-4956-4A5F-9F61-4D8B3A3257E2}" srcOrd="0" destOrd="0" presId="urn:microsoft.com/office/officeart/2005/8/layout/hierarchy2"/>
    <dgm:cxn modelId="{6AB66760-7879-416F-BB97-B85D563DFB18}" type="presParOf" srcId="{D4A29624-129C-4145-961E-C50F6A916B76}" destId="{2B600368-8234-4527-9628-6996D42B298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7BD395-37AD-4457-9847-04551690497C}"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uk-UA"/>
        </a:p>
      </dgm:t>
    </dgm:pt>
    <dgm:pt modelId="{E3973E61-7096-44AF-82A3-F1B868C11E55}" type="pres">
      <dgm:prSet presAssocID="{987BD395-37AD-4457-9847-04551690497C}" presName="linearFlow" presStyleCnt="0">
        <dgm:presLayoutVars>
          <dgm:dir/>
          <dgm:animLvl val="lvl"/>
          <dgm:resizeHandles val="exact"/>
        </dgm:presLayoutVars>
      </dgm:prSet>
      <dgm:spPr/>
      <dgm:t>
        <a:bodyPr/>
        <a:lstStyle/>
        <a:p>
          <a:endParaRPr lang="uk-UA"/>
        </a:p>
      </dgm:t>
    </dgm:pt>
  </dgm:ptLst>
  <dgm:cxnLst>
    <dgm:cxn modelId="{CB31C63D-2D49-4D6A-8487-C6682727490B}" type="presOf" srcId="{987BD395-37AD-4457-9847-04551690497C}" destId="{E3973E61-7096-44AF-82A3-F1B868C11E55}" srcOrd="0"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7D938F-12D2-4FC7-86E1-52F33835628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uk-UA"/>
        </a:p>
      </dgm:t>
    </dgm:pt>
    <dgm:pt modelId="{06F598D9-1FA3-4FFA-82B7-06337FFE0E60}">
      <dgm:prSet phldrT="[Текст]" phldr="1"/>
      <dgm:spPr>
        <a:solidFill>
          <a:srgbClr val="CC99FF"/>
        </a:solidFill>
        <a:scene3d>
          <a:camera prst="orthographicFront"/>
          <a:lightRig rig="threePt" dir="t"/>
        </a:scene3d>
        <a:sp3d>
          <a:bevelT w="165100" prst="coolSlant"/>
        </a:sp3d>
      </dgm:spPr>
      <dgm:t>
        <a:bodyPr/>
        <a:lstStyle/>
        <a:p>
          <a:endParaRPr lang="uk-UA" dirty="0"/>
        </a:p>
      </dgm:t>
    </dgm:pt>
    <dgm:pt modelId="{C45AC338-F787-4FD1-905E-92D9BADBE751}" type="parTrans" cxnId="{92B3353B-E378-4720-B4A5-81D22DE618B4}">
      <dgm:prSet/>
      <dgm:spPr/>
      <dgm:t>
        <a:bodyPr/>
        <a:lstStyle/>
        <a:p>
          <a:endParaRPr lang="uk-UA"/>
        </a:p>
      </dgm:t>
    </dgm:pt>
    <dgm:pt modelId="{AE075BCF-4BAE-4B25-BFFE-BDB13B8BD004}" type="sibTrans" cxnId="{92B3353B-E378-4720-B4A5-81D22DE618B4}">
      <dgm:prSet/>
      <dgm:spPr/>
      <dgm:t>
        <a:bodyPr/>
        <a:lstStyle/>
        <a:p>
          <a:endParaRPr lang="uk-UA"/>
        </a:p>
      </dgm:t>
    </dgm:pt>
    <dgm:pt modelId="{7E790E26-815E-4577-A0A8-80DD67ED6CD9}">
      <dgm:prSet phldrT="[Текст]" custT="1"/>
      <dgm:spPr>
        <a:solidFill>
          <a:srgbClr val="92D050">
            <a:alpha val="90000"/>
          </a:srgbClr>
        </a:solidFill>
        <a:scene3d>
          <a:camera prst="orthographicFront"/>
          <a:lightRig rig="threePt" dir="t"/>
        </a:scene3d>
        <a:sp3d>
          <a:bevelT w="165100" prst="coolSlant"/>
        </a:sp3d>
      </dgm:spPr>
      <dgm:t>
        <a:bodyPr/>
        <a:lstStyle/>
        <a:p>
          <a:r>
            <a:rPr lang="uk-UA" sz="2000" b="1" dirty="0" smtClean="0">
              <a:solidFill>
                <a:srgbClr val="7030A0"/>
              </a:solidFill>
              <a:latin typeface="Verdana" pitchFamily="34" charset="0"/>
            </a:rPr>
            <a:t>це проблемне завдання з елементами рольової гри, для виконання якого використовуються інтернет-ресурси;</a:t>
          </a:r>
          <a:endParaRPr lang="uk-UA" sz="2000" dirty="0"/>
        </a:p>
      </dgm:t>
    </dgm:pt>
    <dgm:pt modelId="{CF678BEB-2B72-4848-9D41-7D4F85D2FBEA}" type="parTrans" cxnId="{6E0C1D1E-46F6-491B-9F79-D2408638CBB4}">
      <dgm:prSet/>
      <dgm:spPr/>
      <dgm:t>
        <a:bodyPr/>
        <a:lstStyle/>
        <a:p>
          <a:endParaRPr lang="uk-UA"/>
        </a:p>
      </dgm:t>
    </dgm:pt>
    <dgm:pt modelId="{8C1513FF-A5AA-446C-B5F6-A760D604782E}" type="sibTrans" cxnId="{6E0C1D1E-46F6-491B-9F79-D2408638CBB4}">
      <dgm:prSet/>
      <dgm:spPr/>
      <dgm:t>
        <a:bodyPr/>
        <a:lstStyle/>
        <a:p>
          <a:endParaRPr lang="uk-UA"/>
        </a:p>
      </dgm:t>
    </dgm:pt>
    <dgm:pt modelId="{E99C5018-C699-42BD-BC3C-7A2EC225A3D8}">
      <dgm:prSet phldrT="[Текст]" phldr="1"/>
      <dgm:spPr>
        <a:solidFill>
          <a:srgbClr val="CC99FF"/>
        </a:solidFill>
        <a:scene3d>
          <a:camera prst="orthographicFront"/>
          <a:lightRig rig="threePt" dir="t"/>
        </a:scene3d>
        <a:sp3d>
          <a:bevelT w="165100" prst="coolSlant"/>
        </a:sp3d>
      </dgm:spPr>
      <dgm:t>
        <a:bodyPr/>
        <a:lstStyle/>
        <a:p>
          <a:endParaRPr lang="uk-UA" dirty="0"/>
        </a:p>
      </dgm:t>
    </dgm:pt>
    <dgm:pt modelId="{A5BA00CA-E8FA-47CF-9CB9-88A5B196CE64}" type="parTrans" cxnId="{AAD99CBB-25A9-4F94-9EDF-7150BC11338E}">
      <dgm:prSet/>
      <dgm:spPr/>
      <dgm:t>
        <a:bodyPr/>
        <a:lstStyle/>
        <a:p>
          <a:endParaRPr lang="uk-UA"/>
        </a:p>
      </dgm:t>
    </dgm:pt>
    <dgm:pt modelId="{270F7372-3B19-46CE-AA00-7671B5F99CC3}" type="sibTrans" cxnId="{AAD99CBB-25A9-4F94-9EDF-7150BC11338E}">
      <dgm:prSet/>
      <dgm:spPr/>
      <dgm:t>
        <a:bodyPr/>
        <a:lstStyle/>
        <a:p>
          <a:endParaRPr lang="uk-UA"/>
        </a:p>
      </dgm:t>
    </dgm:pt>
    <dgm:pt modelId="{64D0828C-37EE-4CA3-8B2A-9BC349E01821}">
      <dgm:prSet phldrT="[Текст]" custT="1"/>
      <dgm:spPr>
        <a:solidFill>
          <a:srgbClr val="92D050">
            <a:alpha val="90000"/>
          </a:srgbClr>
        </a:solidFill>
        <a:scene3d>
          <a:camera prst="orthographicFront"/>
          <a:lightRig rig="threePt" dir="t"/>
        </a:scene3d>
        <a:sp3d>
          <a:bevelT w="165100" prst="coolSlant"/>
        </a:sp3d>
      </dgm:spPr>
      <dgm:t>
        <a:bodyPr/>
        <a:lstStyle/>
        <a:p>
          <a:r>
            <a:rPr lang="uk-UA" sz="2000" b="1" dirty="0" smtClean="0">
              <a:solidFill>
                <a:srgbClr val="7030A0"/>
              </a:solidFill>
              <a:latin typeface="Verdana" pitchFamily="34" charset="0"/>
            </a:rPr>
            <a:t>це міні-</a:t>
          </a:r>
          <a:r>
            <a:rPr lang="uk-UA" sz="2000" b="1" dirty="0" err="1" smtClean="0">
              <a:solidFill>
                <a:srgbClr val="7030A0"/>
              </a:solidFill>
              <a:latin typeface="Verdana" pitchFamily="34" charset="0"/>
            </a:rPr>
            <a:t>проєкти</a:t>
          </a:r>
          <a:r>
            <a:rPr lang="uk-UA" sz="2000" b="1" dirty="0" smtClean="0">
              <a:solidFill>
                <a:srgbClr val="7030A0"/>
              </a:solidFill>
              <a:latin typeface="Verdana" pitchFamily="34" charset="0"/>
            </a:rPr>
            <a:t>, засновані на пошуку інформації в Інтернеті;</a:t>
          </a:r>
          <a:endParaRPr lang="uk-UA" sz="2000" dirty="0"/>
        </a:p>
      </dgm:t>
    </dgm:pt>
    <dgm:pt modelId="{EED53068-9AE5-4955-BAEA-09B684F2AA7E}" type="parTrans" cxnId="{EA67328C-5149-412D-915C-927C5F46279A}">
      <dgm:prSet/>
      <dgm:spPr/>
      <dgm:t>
        <a:bodyPr/>
        <a:lstStyle/>
        <a:p>
          <a:endParaRPr lang="uk-UA"/>
        </a:p>
      </dgm:t>
    </dgm:pt>
    <dgm:pt modelId="{07D875A7-188F-47BB-B545-5ECAD4D5B8A5}" type="sibTrans" cxnId="{EA67328C-5149-412D-915C-927C5F46279A}">
      <dgm:prSet/>
      <dgm:spPr/>
      <dgm:t>
        <a:bodyPr/>
        <a:lstStyle/>
        <a:p>
          <a:endParaRPr lang="uk-UA"/>
        </a:p>
      </dgm:t>
    </dgm:pt>
    <dgm:pt modelId="{5305E393-341D-42FC-A99F-55624F6D1ECC}">
      <dgm:prSet phldrT="[Текст]" phldr="1"/>
      <dgm:spPr>
        <a:solidFill>
          <a:srgbClr val="CC99FF"/>
        </a:solidFill>
        <a:scene3d>
          <a:camera prst="orthographicFront"/>
          <a:lightRig rig="threePt" dir="t"/>
        </a:scene3d>
        <a:sp3d>
          <a:bevelT w="165100" prst="coolSlant"/>
        </a:sp3d>
      </dgm:spPr>
      <dgm:t>
        <a:bodyPr/>
        <a:lstStyle/>
        <a:p>
          <a:endParaRPr lang="uk-UA" dirty="0"/>
        </a:p>
      </dgm:t>
    </dgm:pt>
    <dgm:pt modelId="{8DDEE174-959B-4B97-88F4-968594101817}" type="parTrans" cxnId="{67F5BEE4-9C77-4CD3-AC53-4BD3762B1121}">
      <dgm:prSet/>
      <dgm:spPr/>
      <dgm:t>
        <a:bodyPr/>
        <a:lstStyle/>
        <a:p>
          <a:endParaRPr lang="uk-UA"/>
        </a:p>
      </dgm:t>
    </dgm:pt>
    <dgm:pt modelId="{46C85BFD-74FB-4405-9205-A62678DC28A8}" type="sibTrans" cxnId="{67F5BEE4-9C77-4CD3-AC53-4BD3762B1121}">
      <dgm:prSet/>
      <dgm:spPr/>
      <dgm:t>
        <a:bodyPr/>
        <a:lstStyle/>
        <a:p>
          <a:endParaRPr lang="uk-UA"/>
        </a:p>
      </dgm:t>
    </dgm:pt>
    <dgm:pt modelId="{63F5A54E-9DF6-48E3-8CB1-851C115145EE}">
      <dgm:prSet phldrT="[Текст]" phldr="1"/>
      <dgm:spPr>
        <a:solidFill>
          <a:srgbClr val="CC99FF"/>
        </a:solidFill>
        <a:scene3d>
          <a:camera prst="orthographicFront"/>
          <a:lightRig rig="threePt" dir="t"/>
        </a:scene3d>
        <a:sp3d>
          <a:bevelT w="165100" prst="coolSlant"/>
        </a:sp3d>
      </dgm:spPr>
      <dgm:t>
        <a:bodyPr/>
        <a:lstStyle/>
        <a:p>
          <a:endParaRPr lang="uk-UA" dirty="0"/>
        </a:p>
      </dgm:t>
    </dgm:pt>
    <dgm:pt modelId="{2C6B5EA0-B2A6-4774-928B-F8937515974A}" type="parTrans" cxnId="{E2B7EA74-38B1-4E5E-9BC8-1D05E1322595}">
      <dgm:prSet/>
      <dgm:spPr/>
      <dgm:t>
        <a:bodyPr/>
        <a:lstStyle/>
        <a:p>
          <a:endParaRPr lang="uk-UA"/>
        </a:p>
      </dgm:t>
    </dgm:pt>
    <dgm:pt modelId="{D26256C8-80FE-44AF-B688-DB98B75112DE}" type="sibTrans" cxnId="{E2B7EA74-38B1-4E5E-9BC8-1D05E1322595}">
      <dgm:prSet/>
      <dgm:spPr/>
      <dgm:t>
        <a:bodyPr/>
        <a:lstStyle/>
        <a:p>
          <a:endParaRPr lang="uk-UA"/>
        </a:p>
      </dgm:t>
    </dgm:pt>
    <dgm:pt modelId="{969261EA-471F-45CA-A421-4673B27CFD09}">
      <dgm:prSet phldrT="[Текст]" custT="1"/>
      <dgm:spPr>
        <a:solidFill>
          <a:srgbClr val="9CD45E">
            <a:alpha val="90000"/>
          </a:srgbClr>
        </a:solidFill>
        <a:scene3d>
          <a:camera prst="orthographicFront"/>
          <a:lightRig rig="threePt" dir="t"/>
        </a:scene3d>
        <a:sp3d>
          <a:bevelT w="165100" prst="coolSlant"/>
        </a:sp3d>
      </dgm:spPr>
      <dgm:t>
        <a:bodyPr/>
        <a:lstStyle/>
        <a:p>
          <a:r>
            <a:rPr lang="uk-UA" sz="1800" b="1" dirty="0" smtClean="0">
              <a:solidFill>
                <a:srgbClr val="7030A0"/>
              </a:solidFill>
              <a:latin typeface="Verdana" pitchFamily="34" charset="0"/>
            </a:rPr>
            <a:t>це захоплююча подорож в мережі Інтернет, яка передбачає запити в різних пошукових системах; отримання  досить великого об’єму інформації, її аналіз, систематизацію та подальшу презентацію;</a:t>
          </a:r>
          <a:endParaRPr lang="uk-UA" sz="1800" dirty="0"/>
        </a:p>
      </dgm:t>
    </dgm:pt>
    <dgm:pt modelId="{EB39A9C1-C838-4A0D-9253-6D36AC88CE7A}" type="sibTrans" cxnId="{97A50590-B0DE-4195-9E76-B606FCFF7356}">
      <dgm:prSet/>
      <dgm:spPr/>
      <dgm:t>
        <a:bodyPr/>
        <a:lstStyle/>
        <a:p>
          <a:endParaRPr lang="uk-UA"/>
        </a:p>
      </dgm:t>
    </dgm:pt>
    <dgm:pt modelId="{18131A02-72C0-420F-9BCF-D884C4989E6B}" type="parTrans" cxnId="{97A50590-B0DE-4195-9E76-B606FCFF7356}">
      <dgm:prSet/>
      <dgm:spPr/>
      <dgm:t>
        <a:bodyPr/>
        <a:lstStyle/>
        <a:p>
          <a:endParaRPr lang="uk-UA"/>
        </a:p>
      </dgm:t>
    </dgm:pt>
    <dgm:pt modelId="{C4E3492F-C7BA-4AAC-8A2B-6DB7219A57B5}">
      <dgm:prSet custT="1"/>
      <dgm:spPr>
        <a:solidFill>
          <a:srgbClr val="92D050">
            <a:alpha val="90000"/>
          </a:srgbClr>
        </a:solidFill>
        <a:scene3d>
          <a:camera prst="orthographicFront"/>
          <a:lightRig rig="threePt" dir="t"/>
        </a:scene3d>
        <a:sp3d>
          <a:bevelT w="165100" prst="coolSlant"/>
        </a:sp3d>
      </dgm:spPr>
      <dgm:t>
        <a:bodyPr/>
        <a:lstStyle/>
        <a:p>
          <a:r>
            <a:rPr lang="uk-UA" sz="1800" b="1" dirty="0" smtClean="0">
              <a:solidFill>
                <a:srgbClr val="7030A0"/>
              </a:solidFill>
              <a:latin typeface="Verdana" pitchFamily="34" charset="0"/>
            </a:rPr>
            <a:t>це сукупність методів та прийомів організації дослідницької діяльності, для виконання якої здійснюється пошук інформації, використовуючи інтернет-ресурси з практичною метою.</a:t>
          </a:r>
          <a:endParaRPr lang="uk-UA" sz="1800" dirty="0"/>
        </a:p>
      </dgm:t>
    </dgm:pt>
    <dgm:pt modelId="{CEB25B25-40A1-428F-9001-E8875E0009A1}" type="parTrans" cxnId="{6FA3C91B-CE88-44A6-A9DA-7D0BCB5AD43C}">
      <dgm:prSet/>
      <dgm:spPr/>
      <dgm:t>
        <a:bodyPr/>
        <a:lstStyle/>
        <a:p>
          <a:endParaRPr lang="uk-UA"/>
        </a:p>
      </dgm:t>
    </dgm:pt>
    <dgm:pt modelId="{7ECEAABE-ADA5-4ED0-90A7-BF40244E7894}" type="sibTrans" cxnId="{6FA3C91B-CE88-44A6-A9DA-7D0BCB5AD43C}">
      <dgm:prSet/>
      <dgm:spPr/>
      <dgm:t>
        <a:bodyPr/>
        <a:lstStyle/>
        <a:p>
          <a:endParaRPr lang="uk-UA"/>
        </a:p>
      </dgm:t>
    </dgm:pt>
    <dgm:pt modelId="{E6EC5D5E-FE4E-42BB-BBFC-F46EFC968D90}" type="pres">
      <dgm:prSet presAssocID="{F17D938F-12D2-4FC7-86E1-52F33835628D}" presName="linearFlow" presStyleCnt="0">
        <dgm:presLayoutVars>
          <dgm:dir/>
          <dgm:animLvl val="lvl"/>
          <dgm:resizeHandles val="exact"/>
        </dgm:presLayoutVars>
      </dgm:prSet>
      <dgm:spPr/>
      <dgm:t>
        <a:bodyPr/>
        <a:lstStyle/>
        <a:p>
          <a:endParaRPr lang="uk-UA"/>
        </a:p>
      </dgm:t>
    </dgm:pt>
    <dgm:pt modelId="{8BDEE71E-779F-4304-A5A4-8F72B73BCBE9}" type="pres">
      <dgm:prSet presAssocID="{06F598D9-1FA3-4FFA-82B7-06337FFE0E60}" presName="composite" presStyleCnt="0"/>
      <dgm:spPr/>
    </dgm:pt>
    <dgm:pt modelId="{FC9E536B-D5B3-4CAB-BB55-F4131D6A8FF6}" type="pres">
      <dgm:prSet presAssocID="{06F598D9-1FA3-4FFA-82B7-06337FFE0E60}" presName="parentText" presStyleLbl="alignNode1" presStyleIdx="0" presStyleCnt="4">
        <dgm:presLayoutVars>
          <dgm:chMax val="1"/>
          <dgm:bulletEnabled val="1"/>
        </dgm:presLayoutVars>
      </dgm:prSet>
      <dgm:spPr/>
      <dgm:t>
        <a:bodyPr/>
        <a:lstStyle/>
        <a:p>
          <a:endParaRPr lang="uk-UA"/>
        </a:p>
      </dgm:t>
    </dgm:pt>
    <dgm:pt modelId="{EB03848D-8D7C-44FF-8CE4-8D68F18D30BA}" type="pres">
      <dgm:prSet presAssocID="{06F598D9-1FA3-4FFA-82B7-06337FFE0E60}" presName="descendantText" presStyleLbl="alignAcc1" presStyleIdx="0" presStyleCnt="4" custLinFactNeighborX="920" custLinFactNeighborY="4316">
        <dgm:presLayoutVars>
          <dgm:bulletEnabled val="1"/>
        </dgm:presLayoutVars>
      </dgm:prSet>
      <dgm:spPr/>
      <dgm:t>
        <a:bodyPr/>
        <a:lstStyle/>
        <a:p>
          <a:endParaRPr lang="uk-UA"/>
        </a:p>
      </dgm:t>
    </dgm:pt>
    <dgm:pt modelId="{527D3369-0F55-4988-955C-5563A6F3834A}" type="pres">
      <dgm:prSet presAssocID="{AE075BCF-4BAE-4B25-BFFE-BDB13B8BD004}" presName="sp" presStyleCnt="0"/>
      <dgm:spPr/>
    </dgm:pt>
    <dgm:pt modelId="{416D35CB-8F39-4FA6-84EF-404EDCB47F69}" type="pres">
      <dgm:prSet presAssocID="{E99C5018-C699-42BD-BC3C-7A2EC225A3D8}" presName="composite" presStyleCnt="0"/>
      <dgm:spPr/>
    </dgm:pt>
    <dgm:pt modelId="{F1D14647-4256-428A-8821-3FF9456B470F}" type="pres">
      <dgm:prSet presAssocID="{E99C5018-C699-42BD-BC3C-7A2EC225A3D8}" presName="parentText" presStyleLbl="alignNode1" presStyleIdx="1" presStyleCnt="4">
        <dgm:presLayoutVars>
          <dgm:chMax val="1"/>
          <dgm:bulletEnabled val="1"/>
        </dgm:presLayoutVars>
      </dgm:prSet>
      <dgm:spPr/>
      <dgm:t>
        <a:bodyPr/>
        <a:lstStyle/>
        <a:p>
          <a:endParaRPr lang="uk-UA"/>
        </a:p>
      </dgm:t>
    </dgm:pt>
    <dgm:pt modelId="{2ADD7B3E-DA33-43E2-B1C8-DFBA0BDA8C4E}" type="pres">
      <dgm:prSet presAssocID="{E99C5018-C699-42BD-BC3C-7A2EC225A3D8}" presName="descendantText" presStyleLbl="alignAcc1" presStyleIdx="1" presStyleCnt="4">
        <dgm:presLayoutVars>
          <dgm:bulletEnabled val="1"/>
        </dgm:presLayoutVars>
      </dgm:prSet>
      <dgm:spPr/>
      <dgm:t>
        <a:bodyPr/>
        <a:lstStyle/>
        <a:p>
          <a:endParaRPr lang="uk-UA"/>
        </a:p>
      </dgm:t>
    </dgm:pt>
    <dgm:pt modelId="{C1E102B1-B5DE-45F9-9682-858D0A7868B0}" type="pres">
      <dgm:prSet presAssocID="{270F7372-3B19-46CE-AA00-7671B5F99CC3}" presName="sp" presStyleCnt="0"/>
      <dgm:spPr/>
    </dgm:pt>
    <dgm:pt modelId="{932D6855-EB57-46B3-8CFA-7652D38149D1}" type="pres">
      <dgm:prSet presAssocID="{5305E393-341D-42FC-A99F-55624F6D1ECC}" presName="composite" presStyleCnt="0"/>
      <dgm:spPr/>
    </dgm:pt>
    <dgm:pt modelId="{705A051B-BC02-453D-AF4B-A10AE4B086FF}" type="pres">
      <dgm:prSet presAssocID="{5305E393-341D-42FC-A99F-55624F6D1ECC}" presName="parentText" presStyleLbl="alignNode1" presStyleIdx="2" presStyleCnt="4">
        <dgm:presLayoutVars>
          <dgm:chMax val="1"/>
          <dgm:bulletEnabled val="1"/>
        </dgm:presLayoutVars>
      </dgm:prSet>
      <dgm:spPr/>
      <dgm:t>
        <a:bodyPr/>
        <a:lstStyle/>
        <a:p>
          <a:endParaRPr lang="uk-UA"/>
        </a:p>
      </dgm:t>
    </dgm:pt>
    <dgm:pt modelId="{21FF18E7-76FB-465A-975E-D097755CA13A}" type="pres">
      <dgm:prSet presAssocID="{5305E393-341D-42FC-A99F-55624F6D1ECC}" presName="descendantText" presStyleLbl="alignAcc1" presStyleIdx="2" presStyleCnt="4" custLinFactNeighborY="0">
        <dgm:presLayoutVars>
          <dgm:bulletEnabled val="1"/>
        </dgm:presLayoutVars>
      </dgm:prSet>
      <dgm:spPr/>
      <dgm:t>
        <a:bodyPr/>
        <a:lstStyle/>
        <a:p>
          <a:endParaRPr lang="uk-UA"/>
        </a:p>
      </dgm:t>
    </dgm:pt>
    <dgm:pt modelId="{5F8A3069-C171-4311-8364-D36569D91A63}" type="pres">
      <dgm:prSet presAssocID="{46C85BFD-74FB-4405-9205-A62678DC28A8}" presName="sp" presStyleCnt="0"/>
      <dgm:spPr/>
    </dgm:pt>
    <dgm:pt modelId="{001609D5-BCD5-40DA-87C6-CC36B2232EAE}" type="pres">
      <dgm:prSet presAssocID="{63F5A54E-9DF6-48E3-8CB1-851C115145EE}" presName="composite" presStyleCnt="0"/>
      <dgm:spPr/>
    </dgm:pt>
    <dgm:pt modelId="{39DFDFF8-CF2A-49B9-91E5-2A1F0A8EBEBC}" type="pres">
      <dgm:prSet presAssocID="{63F5A54E-9DF6-48E3-8CB1-851C115145EE}" presName="parentText" presStyleLbl="alignNode1" presStyleIdx="3" presStyleCnt="4">
        <dgm:presLayoutVars>
          <dgm:chMax val="1"/>
          <dgm:bulletEnabled val="1"/>
        </dgm:presLayoutVars>
      </dgm:prSet>
      <dgm:spPr/>
      <dgm:t>
        <a:bodyPr/>
        <a:lstStyle/>
        <a:p>
          <a:endParaRPr lang="uk-UA"/>
        </a:p>
      </dgm:t>
    </dgm:pt>
    <dgm:pt modelId="{B4146962-6E3F-4D4E-B10A-8196725F01E5}" type="pres">
      <dgm:prSet presAssocID="{63F5A54E-9DF6-48E3-8CB1-851C115145EE}" presName="descendantText" presStyleLbl="alignAcc1" presStyleIdx="3" presStyleCnt="4">
        <dgm:presLayoutVars>
          <dgm:bulletEnabled val="1"/>
        </dgm:presLayoutVars>
      </dgm:prSet>
      <dgm:spPr/>
      <dgm:t>
        <a:bodyPr/>
        <a:lstStyle/>
        <a:p>
          <a:endParaRPr lang="uk-UA"/>
        </a:p>
      </dgm:t>
    </dgm:pt>
  </dgm:ptLst>
  <dgm:cxnLst>
    <dgm:cxn modelId="{6E0C1D1E-46F6-491B-9F79-D2408638CBB4}" srcId="{06F598D9-1FA3-4FFA-82B7-06337FFE0E60}" destId="{7E790E26-815E-4577-A0A8-80DD67ED6CD9}" srcOrd="0" destOrd="0" parTransId="{CF678BEB-2B72-4848-9D41-7D4F85D2FBEA}" sibTransId="{8C1513FF-A5AA-446C-B5F6-A760D604782E}"/>
    <dgm:cxn modelId="{DF89EFA7-3A50-4F38-868D-87FB5AD61128}" type="presOf" srcId="{7E790E26-815E-4577-A0A8-80DD67ED6CD9}" destId="{EB03848D-8D7C-44FF-8CE4-8D68F18D30BA}" srcOrd="0" destOrd="0" presId="urn:microsoft.com/office/officeart/2005/8/layout/chevron2"/>
    <dgm:cxn modelId="{B9B5961B-8A76-4D07-88DB-35E3136ADB25}" type="presOf" srcId="{5305E393-341D-42FC-A99F-55624F6D1ECC}" destId="{705A051B-BC02-453D-AF4B-A10AE4B086FF}" srcOrd="0" destOrd="0" presId="urn:microsoft.com/office/officeart/2005/8/layout/chevron2"/>
    <dgm:cxn modelId="{67F5BEE4-9C77-4CD3-AC53-4BD3762B1121}" srcId="{F17D938F-12D2-4FC7-86E1-52F33835628D}" destId="{5305E393-341D-42FC-A99F-55624F6D1ECC}" srcOrd="2" destOrd="0" parTransId="{8DDEE174-959B-4B97-88F4-968594101817}" sibTransId="{46C85BFD-74FB-4405-9205-A62678DC28A8}"/>
    <dgm:cxn modelId="{57F514F3-E0D3-4816-A51F-D372FDE26FC3}" type="presOf" srcId="{969261EA-471F-45CA-A421-4673B27CFD09}" destId="{21FF18E7-76FB-465A-975E-D097755CA13A}" srcOrd="0" destOrd="0" presId="urn:microsoft.com/office/officeart/2005/8/layout/chevron2"/>
    <dgm:cxn modelId="{97A50590-B0DE-4195-9E76-B606FCFF7356}" srcId="{5305E393-341D-42FC-A99F-55624F6D1ECC}" destId="{969261EA-471F-45CA-A421-4673B27CFD09}" srcOrd="0" destOrd="0" parTransId="{18131A02-72C0-420F-9BCF-D884C4989E6B}" sibTransId="{EB39A9C1-C838-4A0D-9253-6D36AC88CE7A}"/>
    <dgm:cxn modelId="{92B3353B-E378-4720-B4A5-81D22DE618B4}" srcId="{F17D938F-12D2-4FC7-86E1-52F33835628D}" destId="{06F598D9-1FA3-4FFA-82B7-06337FFE0E60}" srcOrd="0" destOrd="0" parTransId="{C45AC338-F787-4FD1-905E-92D9BADBE751}" sibTransId="{AE075BCF-4BAE-4B25-BFFE-BDB13B8BD004}"/>
    <dgm:cxn modelId="{24568DF4-B0CC-4C11-8D75-F84256AADD94}" type="presOf" srcId="{C4E3492F-C7BA-4AAC-8A2B-6DB7219A57B5}" destId="{B4146962-6E3F-4D4E-B10A-8196725F01E5}" srcOrd="0" destOrd="0" presId="urn:microsoft.com/office/officeart/2005/8/layout/chevron2"/>
    <dgm:cxn modelId="{1920B91F-DEA5-4645-9B20-A796B5CC3D02}" type="presOf" srcId="{06F598D9-1FA3-4FFA-82B7-06337FFE0E60}" destId="{FC9E536B-D5B3-4CAB-BB55-F4131D6A8FF6}" srcOrd="0" destOrd="0" presId="urn:microsoft.com/office/officeart/2005/8/layout/chevron2"/>
    <dgm:cxn modelId="{2BDC38C8-E4E6-4D87-9245-A5BA3F9AED58}" type="presOf" srcId="{E99C5018-C699-42BD-BC3C-7A2EC225A3D8}" destId="{F1D14647-4256-428A-8821-3FF9456B470F}" srcOrd="0" destOrd="0" presId="urn:microsoft.com/office/officeart/2005/8/layout/chevron2"/>
    <dgm:cxn modelId="{EEAECBDA-C3CC-4D33-A3CC-650E01031253}" type="presOf" srcId="{64D0828C-37EE-4CA3-8B2A-9BC349E01821}" destId="{2ADD7B3E-DA33-43E2-B1C8-DFBA0BDA8C4E}" srcOrd="0" destOrd="0" presId="urn:microsoft.com/office/officeart/2005/8/layout/chevron2"/>
    <dgm:cxn modelId="{AAD99CBB-25A9-4F94-9EDF-7150BC11338E}" srcId="{F17D938F-12D2-4FC7-86E1-52F33835628D}" destId="{E99C5018-C699-42BD-BC3C-7A2EC225A3D8}" srcOrd="1" destOrd="0" parTransId="{A5BA00CA-E8FA-47CF-9CB9-88A5B196CE64}" sibTransId="{270F7372-3B19-46CE-AA00-7671B5F99CC3}"/>
    <dgm:cxn modelId="{88F7ADDA-A0B7-4887-9865-CD0ECFBF135C}" type="presOf" srcId="{63F5A54E-9DF6-48E3-8CB1-851C115145EE}" destId="{39DFDFF8-CF2A-49B9-91E5-2A1F0A8EBEBC}" srcOrd="0" destOrd="0" presId="urn:microsoft.com/office/officeart/2005/8/layout/chevron2"/>
    <dgm:cxn modelId="{E2B7EA74-38B1-4E5E-9BC8-1D05E1322595}" srcId="{F17D938F-12D2-4FC7-86E1-52F33835628D}" destId="{63F5A54E-9DF6-48E3-8CB1-851C115145EE}" srcOrd="3" destOrd="0" parTransId="{2C6B5EA0-B2A6-4774-928B-F8937515974A}" sibTransId="{D26256C8-80FE-44AF-B688-DB98B75112DE}"/>
    <dgm:cxn modelId="{6FA3C91B-CE88-44A6-A9DA-7D0BCB5AD43C}" srcId="{63F5A54E-9DF6-48E3-8CB1-851C115145EE}" destId="{C4E3492F-C7BA-4AAC-8A2B-6DB7219A57B5}" srcOrd="0" destOrd="0" parTransId="{CEB25B25-40A1-428F-9001-E8875E0009A1}" sibTransId="{7ECEAABE-ADA5-4ED0-90A7-BF40244E7894}"/>
    <dgm:cxn modelId="{EA67328C-5149-412D-915C-927C5F46279A}" srcId="{E99C5018-C699-42BD-BC3C-7A2EC225A3D8}" destId="{64D0828C-37EE-4CA3-8B2A-9BC349E01821}" srcOrd="0" destOrd="0" parTransId="{EED53068-9AE5-4955-BAEA-09B684F2AA7E}" sibTransId="{07D875A7-188F-47BB-B545-5ECAD4D5B8A5}"/>
    <dgm:cxn modelId="{63467712-FEBD-46C5-B5DB-B8C539B3BCF2}" type="presOf" srcId="{F17D938F-12D2-4FC7-86E1-52F33835628D}" destId="{E6EC5D5E-FE4E-42BB-BBFC-F46EFC968D90}" srcOrd="0" destOrd="0" presId="urn:microsoft.com/office/officeart/2005/8/layout/chevron2"/>
    <dgm:cxn modelId="{0FBE801E-1546-46AA-9298-934DB6AF3D15}" type="presParOf" srcId="{E6EC5D5E-FE4E-42BB-BBFC-F46EFC968D90}" destId="{8BDEE71E-779F-4304-A5A4-8F72B73BCBE9}" srcOrd="0" destOrd="0" presId="urn:microsoft.com/office/officeart/2005/8/layout/chevron2"/>
    <dgm:cxn modelId="{C8B207DE-B91B-4B15-BB37-45426EFB8171}" type="presParOf" srcId="{8BDEE71E-779F-4304-A5A4-8F72B73BCBE9}" destId="{FC9E536B-D5B3-4CAB-BB55-F4131D6A8FF6}" srcOrd="0" destOrd="0" presId="urn:microsoft.com/office/officeart/2005/8/layout/chevron2"/>
    <dgm:cxn modelId="{D944600E-1B70-46D7-BA84-514D77CD1020}" type="presParOf" srcId="{8BDEE71E-779F-4304-A5A4-8F72B73BCBE9}" destId="{EB03848D-8D7C-44FF-8CE4-8D68F18D30BA}" srcOrd="1" destOrd="0" presId="urn:microsoft.com/office/officeart/2005/8/layout/chevron2"/>
    <dgm:cxn modelId="{7D482E4A-D457-4100-9524-AD70AA946625}" type="presParOf" srcId="{E6EC5D5E-FE4E-42BB-BBFC-F46EFC968D90}" destId="{527D3369-0F55-4988-955C-5563A6F3834A}" srcOrd="1" destOrd="0" presId="urn:microsoft.com/office/officeart/2005/8/layout/chevron2"/>
    <dgm:cxn modelId="{CC3C7CA6-CE1D-40AC-A46D-43665297E968}" type="presParOf" srcId="{E6EC5D5E-FE4E-42BB-BBFC-F46EFC968D90}" destId="{416D35CB-8F39-4FA6-84EF-404EDCB47F69}" srcOrd="2" destOrd="0" presId="urn:microsoft.com/office/officeart/2005/8/layout/chevron2"/>
    <dgm:cxn modelId="{1A2D64BD-6C96-4DBB-A4A5-374E9A5F5265}" type="presParOf" srcId="{416D35CB-8F39-4FA6-84EF-404EDCB47F69}" destId="{F1D14647-4256-428A-8821-3FF9456B470F}" srcOrd="0" destOrd="0" presId="urn:microsoft.com/office/officeart/2005/8/layout/chevron2"/>
    <dgm:cxn modelId="{BA3EC126-97CB-46C7-B09B-94CDE7538F28}" type="presParOf" srcId="{416D35CB-8F39-4FA6-84EF-404EDCB47F69}" destId="{2ADD7B3E-DA33-43E2-B1C8-DFBA0BDA8C4E}" srcOrd="1" destOrd="0" presId="urn:microsoft.com/office/officeart/2005/8/layout/chevron2"/>
    <dgm:cxn modelId="{6377074E-6328-4297-BC97-08E090D0B6C5}" type="presParOf" srcId="{E6EC5D5E-FE4E-42BB-BBFC-F46EFC968D90}" destId="{C1E102B1-B5DE-45F9-9682-858D0A7868B0}" srcOrd="3" destOrd="0" presId="urn:microsoft.com/office/officeart/2005/8/layout/chevron2"/>
    <dgm:cxn modelId="{983EB89E-585A-4CA3-9281-35F22EDFFB79}" type="presParOf" srcId="{E6EC5D5E-FE4E-42BB-BBFC-F46EFC968D90}" destId="{932D6855-EB57-46B3-8CFA-7652D38149D1}" srcOrd="4" destOrd="0" presId="urn:microsoft.com/office/officeart/2005/8/layout/chevron2"/>
    <dgm:cxn modelId="{35041051-66A5-49B4-A389-3DFEE52CF626}" type="presParOf" srcId="{932D6855-EB57-46B3-8CFA-7652D38149D1}" destId="{705A051B-BC02-453D-AF4B-A10AE4B086FF}" srcOrd="0" destOrd="0" presId="urn:microsoft.com/office/officeart/2005/8/layout/chevron2"/>
    <dgm:cxn modelId="{84AB5E55-077B-4229-958F-03DB2E92F34B}" type="presParOf" srcId="{932D6855-EB57-46B3-8CFA-7652D38149D1}" destId="{21FF18E7-76FB-465A-975E-D097755CA13A}" srcOrd="1" destOrd="0" presId="urn:microsoft.com/office/officeart/2005/8/layout/chevron2"/>
    <dgm:cxn modelId="{D4713D94-2085-434B-BD9C-8D4EC4863484}" type="presParOf" srcId="{E6EC5D5E-FE4E-42BB-BBFC-F46EFC968D90}" destId="{5F8A3069-C171-4311-8364-D36569D91A63}" srcOrd="5" destOrd="0" presId="urn:microsoft.com/office/officeart/2005/8/layout/chevron2"/>
    <dgm:cxn modelId="{23DEDCC4-A0CE-4941-BA94-7B297D45AE86}" type="presParOf" srcId="{E6EC5D5E-FE4E-42BB-BBFC-F46EFC968D90}" destId="{001609D5-BCD5-40DA-87C6-CC36B2232EAE}" srcOrd="6" destOrd="0" presId="urn:microsoft.com/office/officeart/2005/8/layout/chevron2"/>
    <dgm:cxn modelId="{608FDD57-3975-48F8-8037-82ABE8278F37}" type="presParOf" srcId="{001609D5-BCD5-40DA-87C6-CC36B2232EAE}" destId="{39DFDFF8-CF2A-49B9-91E5-2A1F0A8EBEBC}" srcOrd="0" destOrd="0" presId="urn:microsoft.com/office/officeart/2005/8/layout/chevron2"/>
    <dgm:cxn modelId="{F917627A-B657-4675-B4BA-B6511BC455E3}" type="presParOf" srcId="{001609D5-BCD5-40DA-87C6-CC36B2232EAE}" destId="{B4146962-6E3F-4D4E-B10A-8196725F01E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A6AA30-2DF6-4A9D-8165-65198A114290}"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ru-RU"/>
        </a:p>
      </dgm:t>
    </dgm:pt>
    <dgm:pt modelId="{E41144B1-307C-4DD5-9D3D-489F2E546477}" type="pres">
      <dgm:prSet presAssocID="{D8A6AA30-2DF6-4A9D-8165-65198A114290}" presName="Name0" presStyleCnt="0">
        <dgm:presLayoutVars>
          <dgm:chMax val="7"/>
          <dgm:chPref val="7"/>
          <dgm:dir/>
        </dgm:presLayoutVars>
      </dgm:prSet>
      <dgm:spPr/>
      <dgm:t>
        <a:bodyPr/>
        <a:lstStyle/>
        <a:p>
          <a:endParaRPr lang="ru-RU"/>
        </a:p>
      </dgm:t>
    </dgm:pt>
    <dgm:pt modelId="{CA02A413-F35D-4444-A93C-A96111FCFC59}" type="pres">
      <dgm:prSet presAssocID="{D8A6AA30-2DF6-4A9D-8165-65198A114290}" presName="Name1" presStyleCnt="0"/>
      <dgm:spPr/>
      <dgm:t>
        <a:bodyPr/>
        <a:lstStyle/>
        <a:p>
          <a:endParaRPr lang="uk-UA"/>
        </a:p>
      </dgm:t>
    </dgm:pt>
    <dgm:pt modelId="{237CCBE0-3221-4717-8AB7-E2C9E2214D31}" type="pres">
      <dgm:prSet presAssocID="{D8A6AA30-2DF6-4A9D-8165-65198A114290}" presName="cycle" presStyleCnt="0"/>
      <dgm:spPr/>
      <dgm:t>
        <a:bodyPr/>
        <a:lstStyle/>
        <a:p>
          <a:endParaRPr lang="uk-UA"/>
        </a:p>
      </dgm:t>
    </dgm:pt>
    <dgm:pt modelId="{6A8167DE-1910-4814-BEC5-531991E07CBE}" type="pres">
      <dgm:prSet presAssocID="{D8A6AA30-2DF6-4A9D-8165-65198A114290}" presName="srcNode" presStyleLbl="node1" presStyleIdx="0" presStyleCnt="0"/>
      <dgm:spPr/>
      <dgm:t>
        <a:bodyPr/>
        <a:lstStyle/>
        <a:p>
          <a:endParaRPr lang="uk-UA"/>
        </a:p>
      </dgm:t>
    </dgm:pt>
    <dgm:pt modelId="{59490CD5-648E-481D-A805-F8224258E5A6}" type="pres">
      <dgm:prSet presAssocID="{D8A6AA30-2DF6-4A9D-8165-65198A114290}" presName="conn" presStyleLbl="parChTrans1D2" presStyleIdx="0" presStyleCnt="1" custScaleX="91555" custLinFactNeighborX="-1663" custLinFactNeighborY="721"/>
      <dgm:spPr/>
      <dgm:t>
        <a:bodyPr/>
        <a:lstStyle/>
        <a:p>
          <a:endParaRPr lang="ru-RU"/>
        </a:p>
      </dgm:t>
    </dgm:pt>
    <dgm:pt modelId="{98E380E6-05FF-419B-87B7-D2B4CEACBB6C}" type="pres">
      <dgm:prSet presAssocID="{D8A6AA30-2DF6-4A9D-8165-65198A114290}" presName="extraNode" presStyleLbl="node1" presStyleIdx="0" presStyleCnt="0"/>
      <dgm:spPr/>
      <dgm:t>
        <a:bodyPr/>
        <a:lstStyle/>
        <a:p>
          <a:endParaRPr lang="uk-UA"/>
        </a:p>
      </dgm:t>
    </dgm:pt>
    <dgm:pt modelId="{E2BC9E6F-4E30-488D-81BE-AE7E2018A5C2}" type="pres">
      <dgm:prSet presAssocID="{D8A6AA30-2DF6-4A9D-8165-65198A114290}" presName="dstNode" presStyleLbl="node1" presStyleIdx="0" presStyleCnt="0"/>
      <dgm:spPr/>
      <dgm:t>
        <a:bodyPr/>
        <a:lstStyle/>
        <a:p>
          <a:endParaRPr lang="uk-UA"/>
        </a:p>
      </dgm:t>
    </dgm:pt>
  </dgm:ptLst>
  <dgm:cxnLst>
    <dgm:cxn modelId="{60104A4F-EAEB-463E-B8AB-C31385D6B340}" type="presOf" srcId="{D8A6AA30-2DF6-4A9D-8165-65198A114290}" destId="{E41144B1-307C-4DD5-9D3D-489F2E546477}" srcOrd="0" destOrd="0" presId="urn:microsoft.com/office/officeart/2008/layout/VerticalCurvedList"/>
    <dgm:cxn modelId="{6188B2FC-90A4-47B3-A340-A099A907B38A}" type="presParOf" srcId="{E41144B1-307C-4DD5-9D3D-489F2E546477}" destId="{CA02A413-F35D-4444-A93C-A96111FCFC59}" srcOrd="0" destOrd="0" presId="urn:microsoft.com/office/officeart/2008/layout/VerticalCurvedList"/>
    <dgm:cxn modelId="{271A16B7-CF3A-431A-B551-FD566BD4D690}" type="presParOf" srcId="{CA02A413-F35D-4444-A93C-A96111FCFC59}" destId="{237CCBE0-3221-4717-8AB7-E2C9E2214D31}" srcOrd="0" destOrd="0" presId="urn:microsoft.com/office/officeart/2008/layout/VerticalCurvedList"/>
    <dgm:cxn modelId="{A6501712-2875-472C-A6F7-94CFCE895E75}" type="presParOf" srcId="{237CCBE0-3221-4717-8AB7-E2C9E2214D31}" destId="{6A8167DE-1910-4814-BEC5-531991E07CBE}" srcOrd="0" destOrd="0" presId="urn:microsoft.com/office/officeart/2008/layout/VerticalCurvedList"/>
    <dgm:cxn modelId="{50870875-88AE-4C30-947E-C56ADBFA6017}" type="presParOf" srcId="{237CCBE0-3221-4717-8AB7-E2C9E2214D31}" destId="{59490CD5-648E-481D-A805-F8224258E5A6}" srcOrd="1" destOrd="0" presId="urn:microsoft.com/office/officeart/2008/layout/VerticalCurvedList"/>
    <dgm:cxn modelId="{827F5C04-B4DE-4506-85A2-525E95DD7213}" type="presParOf" srcId="{237CCBE0-3221-4717-8AB7-E2C9E2214D31}" destId="{98E380E6-05FF-419B-87B7-D2B4CEACBB6C}" srcOrd="2" destOrd="0" presId="urn:microsoft.com/office/officeart/2008/layout/VerticalCurvedList"/>
    <dgm:cxn modelId="{52061567-F4E8-471F-B98D-CAB4906BE982}" type="presParOf" srcId="{237CCBE0-3221-4717-8AB7-E2C9E2214D31}" destId="{E2BC9E6F-4E30-488D-81BE-AE7E2018A5C2}"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A22B67-2C2C-48D3-A91B-0CBAE672816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05734F19-2962-4E29-BD3D-BCBF69B154C1}">
      <dgm:prSet custT="1"/>
      <dgm:spPr>
        <a:solidFill>
          <a:srgbClr val="CCFF99">
            <a:alpha val="89804"/>
          </a:srgbClr>
        </a:solidFill>
        <a:scene3d>
          <a:camera prst="orthographicFront"/>
          <a:lightRig rig="threePt" dir="t"/>
        </a:scene3d>
        <a:sp3d>
          <a:bevelT w="165100" prst="coolSlant"/>
        </a:sp3d>
      </dgm:spPr>
      <dgm:t>
        <a:bodyPr/>
        <a:lstStyle/>
        <a:p>
          <a:pPr algn="l" rtl="0"/>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 етап (командний)</a:t>
          </a:r>
          <a:r>
            <a:rPr lang="uk-UA" sz="28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підготовча робота ведучого</a:t>
          </a:r>
          <a:endParaRPr lang="ru-RU" sz="2800" b="1" dirty="0" smtClean="0">
            <a:solidFill>
              <a:srgbClr val="006600"/>
            </a:solidFill>
            <a:latin typeface="Verdana" pitchFamily="34" charset="0"/>
            <a:ea typeface="Verdana" pitchFamily="34" charset="0"/>
            <a:cs typeface="Verdana" pitchFamily="34" charset="0"/>
          </a:endParaRPr>
        </a:p>
        <a:p>
          <a:pPr algn="l" rtl="0"/>
          <a:endParaRPr lang="ru-RU" sz="1400" b="1" dirty="0">
            <a:solidFill>
              <a:srgbClr val="006600"/>
            </a:solidFill>
            <a:latin typeface="Verdana" pitchFamily="34" charset="0"/>
            <a:ea typeface="Verdana" pitchFamily="34" charset="0"/>
            <a:cs typeface="Verdana" pitchFamily="34" charset="0"/>
          </a:endParaRPr>
        </a:p>
      </dgm:t>
    </dgm:pt>
    <dgm:pt modelId="{326649A3-7F5E-4B41-BB3B-6C35C7A44D72}" type="parTrans" cxnId="{CDE2EF50-1562-47D9-86EB-D82BEBCF287E}">
      <dgm:prSet/>
      <dgm:spPr/>
      <dgm:t>
        <a:bodyPr/>
        <a:lstStyle/>
        <a:p>
          <a:endParaRPr lang="ru-RU"/>
        </a:p>
      </dgm:t>
    </dgm:pt>
    <dgm:pt modelId="{19015A14-9B91-4B7F-B7A7-6481436CE6F7}" type="sibTrans" cxnId="{CDE2EF50-1562-47D9-86EB-D82BEBCF287E}">
      <dgm:prSet/>
      <dgm:spPr/>
      <dgm:t>
        <a:bodyPr/>
        <a:lstStyle/>
        <a:p>
          <a:endParaRPr lang="ru-RU"/>
        </a:p>
      </dgm:t>
    </dgm:pt>
    <dgm:pt modelId="{1FA84E94-6E5E-4583-B1C4-1D22AA786416}">
      <dgm:prSet custT="1"/>
      <dgm:spPr>
        <a:solidFill>
          <a:schemeClr val="accent2">
            <a:lumMod val="20000"/>
            <a:lumOff val="80000"/>
            <a:alpha val="90000"/>
          </a:schemeClr>
        </a:solidFill>
        <a:scene3d>
          <a:camera prst="orthographicFront"/>
          <a:lightRig rig="threePt" dir="t"/>
        </a:scene3d>
        <a:sp3d>
          <a:bevelT prst="relaxedInset"/>
        </a:sp3d>
      </dgm:spPr>
      <dgm:t>
        <a:bodyPr/>
        <a:lstStyle/>
        <a:p>
          <a:pPr algn="l"/>
          <a:r>
            <a:rPr lang="uk-UA" sz="2800" b="1" dirty="0" smtClean="0">
              <a:solidFill>
                <a:schemeClr val="accent2">
                  <a:lumMod val="50000"/>
                </a:schemeClr>
              </a:solidFill>
              <a:latin typeface="Verdana" pitchFamily="34" charset="0"/>
            </a:rPr>
            <a:t>ІІ етап– розподіл завдань серед команд (учасників)</a:t>
          </a:r>
          <a:endParaRPr lang="ru-RU" sz="2800" b="1" dirty="0">
            <a:solidFill>
              <a:schemeClr val="accent2">
                <a:lumMod val="50000"/>
              </a:schemeClr>
            </a:solidFill>
            <a:latin typeface="Verdana" pitchFamily="34" charset="0"/>
            <a:ea typeface="Verdana" pitchFamily="34" charset="0"/>
            <a:cs typeface="Verdana" pitchFamily="34" charset="0"/>
          </a:endParaRPr>
        </a:p>
      </dgm:t>
    </dgm:pt>
    <dgm:pt modelId="{7CBC852D-BDFC-4CE3-91B6-020B163C72B6}" type="parTrans" cxnId="{3660B577-D123-4F71-92E5-5C504A497717}">
      <dgm:prSet/>
      <dgm:spPr/>
      <dgm:t>
        <a:bodyPr/>
        <a:lstStyle/>
        <a:p>
          <a:endParaRPr lang="ru-RU"/>
        </a:p>
      </dgm:t>
    </dgm:pt>
    <dgm:pt modelId="{C16EFBC6-BA7C-4E84-883B-D6656645C63D}" type="sibTrans" cxnId="{3660B577-D123-4F71-92E5-5C504A497717}">
      <dgm:prSet/>
      <dgm:spPr/>
      <dgm:t>
        <a:bodyPr/>
        <a:lstStyle/>
        <a:p>
          <a:endParaRPr lang="ru-RU"/>
        </a:p>
      </dgm:t>
    </dgm:pt>
    <dgm:pt modelId="{469D6101-E350-4994-AEA0-D5C3D7F24F98}">
      <dgm:prSet custT="1"/>
      <dgm:spPr>
        <a:solidFill>
          <a:schemeClr val="bg2">
            <a:lumMod val="90000"/>
          </a:schemeClr>
        </a:solidFill>
        <a:scene3d>
          <a:camera prst="orthographicFront"/>
          <a:lightRig rig="threePt" dir="t"/>
        </a:scene3d>
        <a:sp3d>
          <a:bevelT/>
        </a:sp3d>
      </dgm:spPr>
      <dgm:t>
        <a:bodyPr/>
        <a:lstStyle/>
        <a:p>
          <a:pPr algn="l"/>
          <a:r>
            <a:rPr lang="uk-UA" sz="2800" b="1" dirty="0" smtClean="0">
              <a:solidFill>
                <a:srgbClr val="0070C0"/>
              </a:solidFill>
              <a:latin typeface="Verdana" pitchFamily="34" charset="0"/>
            </a:rPr>
            <a:t>ІІІ етап – (заключний) – оформлення результатів</a:t>
          </a:r>
          <a:endParaRPr lang="ru-RU" sz="2800" b="1" dirty="0">
            <a:solidFill>
              <a:srgbClr val="0070C0"/>
            </a:solidFill>
            <a:latin typeface="Verdana" pitchFamily="34" charset="0"/>
            <a:ea typeface="Verdana" pitchFamily="34" charset="0"/>
            <a:cs typeface="Verdana" pitchFamily="34" charset="0"/>
          </a:endParaRPr>
        </a:p>
      </dgm:t>
    </dgm:pt>
    <dgm:pt modelId="{9F4F5EC3-5A42-400F-8512-A5C43B3DC910}" type="parTrans" cxnId="{42573FA1-4090-4499-9EEE-BE539B65B223}">
      <dgm:prSet/>
      <dgm:spPr/>
      <dgm:t>
        <a:bodyPr/>
        <a:lstStyle/>
        <a:p>
          <a:endParaRPr lang="ru-RU"/>
        </a:p>
      </dgm:t>
    </dgm:pt>
    <dgm:pt modelId="{F232C55F-446E-44E4-A428-06DF50F19C14}" type="sibTrans" cxnId="{42573FA1-4090-4499-9EEE-BE539B65B223}">
      <dgm:prSet/>
      <dgm:spPr/>
      <dgm:t>
        <a:bodyPr/>
        <a:lstStyle/>
        <a:p>
          <a:endParaRPr lang="ru-RU"/>
        </a:p>
      </dgm:t>
    </dgm:pt>
    <dgm:pt modelId="{8AE2B986-A192-4F5A-83C3-06223971BF99}" type="pres">
      <dgm:prSet presAssocID="{40A22B67-2C2C-48D3-A91B-0CBAE672816E}" presName="Name0" presStyleCnt="0">
        <dgm:presLayoutVars>
          <dgm:chMax val="7"/>
          <dgm:dir/>
          <dgm:animLvl val="lvl"/>
          <dgm:resizeHandles val="exact"/>
        </dgm:presLayoutVars>
      </dgm:prSet>
      <dgm:spPr/>
      <dgm:t>
        <a:bodyPr/>
        <a:lstStyle/>
        <a:p>
          <a:endParaRPr lang="uk-UA"/>
        </a:p>
      </dgm:t>
    </dgm:pt>
    <dgm:pt modelId="{B6DD2CB0-357F-43CB-9D8A-684DE09917B9}" type="pres">
      <dgm:prSet presAssocID="{05734F19-2962-4E29-BD3D-BCBF69B154C1}" presName="circle1" presStyleLbl="node1" presStyleIdx="0" presStyleCnt="3" custScaleY="106108"/>
      <dgm:spPr>
        <a:solidFill>
          <a:srgbClr val="92D050"/>
        </a:solidFill>
        <a:scene3d>
          <a:camera prst="orthographicFront"/>
          <a:lightRig rig="threePt" dir="t"/>
        </a:scene3d>
        <a:sp3d>
          <a:bevelT w="165100" prst="coolSlant"/>
        </a:sp3d>
      </dgm:spPr>
      <dgm:t>
        <a:bodyPr/>
        <a:lstStyle/>
        <a:p>
          <a:endParaRPr lang="uk-UA"/>
        </a:p>
      </dgm:t>
    </dgm:pt>
    <dgm:pt modelId="{EA25A27C-54A9-48AA-B08E-544002A7E34D}" type="pres">
      <dgm:prSet presAssocID="{05734F19-2962-4E29-BD3D-BCBF69B154C1}" presName="space" presStyleCnt="0"/>
      <dgm:spPr/>
    </dgm:pt>
    <dgm:pt modelId="{DF54AC56-6F8E-487A-883F-A8E788766D11}" type="pres">
      <dgm:prSet presAssocID="{05734F19-2962-4E29-BD3D-BCBF69B154C1}" presName="rect1" presStyleLbl="alignAcc1" presStyleIdx="0" presStyleCnt="3" custScaleY="105333" custLinFactNeighborX="-361" custLinFactNeighborY="-678"/>
      <dgm:spPr/>
      <dgm:t>
        <a:bodyPr/>
        <a:lstStyle/>
        <a:p>
          <a:endParaRPr lang="ru-RU"/>
        </a:p>
      </dgm:t>
    </dgm:pt>
    <dgm:pt modelId="{A2B84872-5FD1-4006-B9E5-8853E7FB3328}" type="pres">
      <dgm:prSet presAssocID="{1FA84E94-6E5E-4583-B1C4-1D22AA786416}" presName="vertSpace2" presStyleLbl="node1" presStyleIdx="0" presStyleCnt="3"/>
      <dgm:spPr/>
    </dgm:pt>
    <dgm:pt modelId="{B31CE262-7A2C-4CF8-A547-3CD88146B3F7}" type="pres">
      <dgm:prSet presAssocID="{1FA84E94-6E5E-4583-B1C4-1D22AA786416}" presName="circle2" presStyleLbl="node1" presStyleIdx="1" presStyleCnt="3"/>
      <dgm:spPr>
        <a:solidFill>
          <a:schemeClr val="accent2">
            <a:lumMod val="60000"/>
            <a:lumOff val="40000"/>
          </a:schemeClr>
        </a:solidFill>
        <a:scene3d>
          <a:camera prst="orthographicFront"/>
          <a:lightRig rig="threePt" dir="t"/>
        </a:scene3d>
        <a:sp3d>
          <a:bevelT w="165100" prst="coolSlant"/>
        </a:sp3d>
      </dgm:spPr>
      <dgm:t>
        <a:bodyPr/>
        <a:lstStyle/>
        <a:p>
          <a:endParaRPr lang="uk-UA"/>
        </a:p>
      </dgm:t>
    </dgm:pt>
    <dgm:pt modelId="{FA643849-F05C-4BBA-B1AE-6C97199D251E}" type="pres">
      <dgm:prSet presAssocID="{1FA84E94-6E5E-4583-B1C4-1D22AA786416}" presName="rect2" presStyleLbl="alignAcc1" presStyleIdx="1" presStyleCnt="3" custScaleY="96755"/>
      <dgm:spPr/>
      <dgm:t>
        <a:bodyPr/>
        <a:lstStyle/>
        <a:p>
          <a:endParaRPr lang="ru-RU"/>
        </a:p>
      </dgm:t>
    </dgm:pt>
    <dgm:pt modelId="{FABAD283-5344-4D7F-BF2D-9CB89BF890AC}" type="pres">
      <dgm:prSet presAssocID="{469D6101-E350-4994-AEA0-D5C3D7F24F98}" presName="vertSpace3" presStyleLbl="node1" presStyleIdx="1" presStyleCnt="3"/>
      <dgm:spPr/>
    </dgm:pt>
    <dgm:pt modelId="{2EB981BA-F6CA-4703-8376-CBB45A0C435B}" type="pres">
      <dgm:prSet presAssocID="{469D6101-E350-4994-AEA0-D5C3D7F24F98}" presName="circle3" presStyleLbl="node1" presStyleIdx="2" presStyleCnt="3" custScaleX="103783"/>
      <dgm:spPr>
        <a:solidFill>
          <a:schemeClr val="bg2">
            <a:lumMod val="90000"/>
          </a:schemeClr>
        </a:solidFill>
        <a:scene3d>
          <a:camera prst="orthographicFront"/>
          <a:lightRig rig="threePt" dir="t"/>
        </a:scene3d>
        <a:sp3d>
          <a:bevelT w="165100" prst="coolSlant"/>
        </a:sp3d>
      </dgm:spPr>
      <dgm:t>
        <a:bodyPr/>
        <a:lstStyle/>
        <a:p>
          <a:endParaRPr lang="uk-UA"/>
        </a:p>
      </dgm:t>
    </dgm:pt>
    <dgm:pt modelId="{73CDD9FF-EA53-4664-9DF0-34DFF2E68BEE}" type="pres">
      <dgm:prSet presAssocID="{469D6101-E350-4994-AEA0-D5C3D7F24F98}" presName="rect3" presStyleLbl="alignAcc1" presStyleIdx="2" presStyleCnt="3" custScaleY="93410"/>
      <dgm:spPr/>
      <dgm:t>
        <a:bodyPr/>
        <a:lstStyle/>
        <a:p>
          <a:endParaRPr lang="uk-UA"/>
        </a:p>
      </dgm:t>
    </dgm:pt>
    <dgm:pt modelId="{1894041F-5D38-4392-81D7-B97FB9E87A26}" type="pres">
      <dgm:prSet presAssocID="{05734F19-2962-4E29-BD3D-BCBF69B154C1}" presName="rect1ParTxNoCh" presStyleLbl="alignAcc1" presStyleIdx="2" presStyleCnt="3">
        <dgm:presLayoutVars>
          <dgm:chMax val="1"/>
          <dgm:bulletEnabled val="1"/>
        </dgm:presLayoutVars>
      </dgm:prSet>
      <dgm:spPr/>
      <dgm:t>
        <a:bodyPr/>
        <a:lstStyle/>
        <a:p>
          <a:endParaRPr lang="ru-RU"/>
        </a:p>
      </dgm:t>
    </dgm:pt>
    <dgm:pt modelId="{87C4E639-6F18-4512-8B09-62AC22C12D8F}" type="pres">
      <dgm:prSet presAssocID="{1FA84E94-6E5E-4583-B1C4-1D22AA786416}" presName="rect2ParTxNoCh" presStyleLbl="alignAcc1" presStyleIdx="2" presStyleCnt="3">
        <dgm:presLayoutVars>
          <dgm:chMax val="1"/>
          <dgm:bulletEnabled val="1"/>
        </dgm:presLayoutVars>
      </dgm:prSet>
      <dgm:spPr/>
      <dgm:t>
        <a:bodyPr/>
        <a:lstStyle/>
        <a:p>
          <a:endParaRPr lang="ru-RU"/>
        </a:p>
      </dgm:t>
    </dgm:pt>
    <dgm:pt modelId="{BC561637-D659-42F8-92A6-5383DA7DB66E}" type="pres">
      <dgm:prSet presAssocID="{469D6101-E350-4994-AEA0-D5C3D7F24F98}" presName="rect3ParTxNoCh" presStyleLbl="alignAcc1" presStyleIdx="2" presStyleCnt="3">
        <dgm:presLayoutVars>
          <dgm:chMax val="1"/>
          <dgm:bulletEnabled val="1"/>
        </dgm:presLayoutVars>
      </dgm:prSet>
      <dgm:spPr/>
      <dgm:t>
        <a:bodyPr/>
        <a:lstStyle/>
        <a:p>
          <a:endParaRPr lang="uk-UA"/>
        </a:p>
      </dgm:t>
    </dgm:pt>
  </dgm:ptLst>
  <dgm:cxnLst>
    <dgm:cxn modelId="{AB385DAA-BF29-4B19-95A4-74302D5EC029}" type="presOf" srcId="{05734F19-2962-4E29-BD3D-BCBF69B154C1}" destId="{1894041F-5D38-4392-81D7-B97FB9E87A26}" srcOrd="1" destOrd="0" presId="urn:microsoft.com/office/officeart/2005/8/layout/target3"/>
    <dgm:cxn modelId="{92A5256E-EE82-45E4-B8B4-8464C5775378}" type="presOf" srcId="{05734F19-2962-4E29-BD3D-BCBF69B154C1}" destId="{DF54AC56-6F8E-487A-883F-A8E788766D11}" srcOrd="0" destOrd="0" presId="urn:microsoft.com/office/officeart/2005/8/layout/target3"/>
    <dgm:cxn modelId="{E134EBB4-44ED-4D5B-A6F5-377702A7D55C}" type="presOf" srcId="{469D6101-E350-4994-AEA0-D5C3D7F24F98}" destId="{73CDD9FF-EA53-4664-9DF0-34DFF2E68BEE}" srcOrd="0" destOrd="0" presId="urn:microsoft.com/office/officeart/2005/8/layout/target3"/>
    <dgm:cxn modelId="{3660B577-D123-4F71-92E5-5C504A497717}" srcId="{40A22B67-2C2C-48D3-A91B-0CBAE672816E}" destId="{1FA84E94-6E5E-4583-B1C4-1D22AA786416}" srcOrd="1" destOrd="0" parTransId="{7CBC852D-BDFC-4CE3-91B6-020B163C72B6}" sibTransId="{C16EFBC6-BA7C-4E84-883B-D6656645C63D}"/>
    <dgm:cxn modelId="{A26B365B-09CF-4E16-B9B9-944ABED0CE8A}" type="presOf" srcId="{40A22B67-2C2C-48D3-A91B-0CBAE672816E}" destId="{8AE2B986-A192-4F5A-83C3-06223971BF99}" srcOrd="0" destOrd="0" presId="urn:microsoft.com/office/officeart/2005/8/layout/target3"/>
    <dgm:cxn modelId="{95BB4659-E3A9-400E-A124-A85FC5532BA3}" type="presOf" srcId="{1FA84E94-6E5E-4583-B1C4-1D22AA786416}" destId="{FA643849-F05C-4BBA-B1AE-6C97199D251E}" srcOrd="0" destOrd="0" presId="urn:microsoft.com/office/officeart/2005/8/layout/target3"/>
    <dgm:cxn modelId="{42573FA1-4090-4499-9EEE-BE539B65B223}" srcId="{40A22B67-2C2C-48D3-A91B-0CBAE672816E}" destId="{469D6101-E350-4994-AEA0-D5C3D7F24F98}" srcOrd="2" destOrd="0" parTransId="{9F4F5EC3-5A42-400F-8512-A5C43B3DC910}" sibTransId="{F232C55F-446E-44E4-A428-06DF50F19C14}"/>
    <dgm:cxn modelId="{CDE2EF50-1562-47D9-86EB-D82BEBCF287E}" srcId="{40A22B67-2C2C-48D3-A91B-0CBAE672816E}" destId="{05734F19-2962-4E29-BD3D-BCBF69B154C1}" srcOrd="0" destOrd="0" parTransId="{326649A3-7F5E-4B41-BB3B-6C35C7A44D72}" sibTransId="{19015A14-9B91-4B7F-B7A7-6481436CE6F7}"/>
    <dgm:cxn modelId="{8C5B0E33-34DB-41EC-BA62-D0073B6D1721}" type="presOf" srcId="{469D6101-E350-4994-AEA0-D5C3D7F24F98}" destId="{BC561637-D659-42F8-92A6-5383DA7DB66E}" srcOrd="1" destOrd="0" presId="urn:microsoft.com/office/officeart/2005/8/layout/target3"/>
    <dgm:cxn modelId="{923549C6-C09F-4F6D-A211-42755BE13DBC}" type="presOf" srcId="{1FA84E94-6E5E-4583-B1C4-1D22AA786416}" destId="{87C4E639-6F18-4512-8B09-62AC22C12D8F}" srcOrd="1" destOrd="0" presId="urn:microsoft.com/office/officeart/2005/8/layout/target3"/>
    <dgm:cxn modelId="{A4E453F8-495A-45E0-BF94-1506E3134366}" type="presParOf" srcId="{8AE2B986-A192-4F5A-83C3-06223971BF99}" destId="{B6DD2CB0-357F-43CB-9D8A-684DE09917B9}" srcOrd="0" destOrd="0" presId="urn:microsoft.com/office/officeart/2005/8/layout/target3"/>
    <dgm:cxn modelId="{9B5A7194-5877-4B8D-8BFE-D871134F32D0}" type="presParOf" srcId="{8AE2B986-A192-4F5A-83C3-06223971BF99}" destId="{EA25A27C-54A9-48AA-B08E-544002A7E34D}" srcOrd="1" destOrd="0" presId="urn:microsoft.com/office/officeart/2005/8/layout/target3"/>
    <dgm:cxn modelId="{552FEA48-0855-48F9-8A0E-1FBCD5570D64}" type="presParOf" srcId="{8AE2B986-A192-4F5A-83C3-06223971BF99}" destId="{DF54AC56-6F8E-487A-883F-A8E788766D11}" srcOrd="2" destOrd="0" presId="urn:microsoft.com/office/officeart/2005/8/layout/target3"/>
    <dgm:cxn modelId="{F9FE8597-8DC9-4144-8D1E-8E82E9E31CF9}" type="presParOf" srcId="{8AE2B986-A192-4F5A-83C3-06223971BF99}" destId="{A2B84872-5FD1-4006-B9E5-8853E7FB3328}" srcOrd="3" destOrd="0" presId="urn:microsoft.com/office/officeart/2005/8/layout/target3"/>
    <dgm:cxn modelId="{7FB4A766-B628-4179-B4FA-52D254C920D3}" type="presParOf" srcId="{8AE2B986-A192-4F5A-83C3-06223971BF99}" destId="{B31CE262-7A2C-4CF8-A547-3CD88146B3F7}" srcOrd="4" destOrd="0" presId="urn:microsoft.com/office/officeart/2005/8/layout/target3"/>
    <dgm:cxn modelId="{9B7E6BFA-37B5-44B7-A884-7A1574CB234D}" type="presParOf" srcId="{8AE2B986-A192-4F5A-83C3-06223971BF99}" destId="{FA643849-F05C-4BBA-B1AE-6C97199D251E}" srcOrd="5" destOrd="0" presId="urn:microsoft.com/office/officeart/2005/8/layout/target3"/>
    <dgm:cxn modelId="{564958BA-2357-4520-8BC2-63DBD3309E9C}" type="presParOf" srcId="{8AE2B986-A192-4F5A-83C3-06223971BF99}" destId="{FABAD283-5344-4D7F-BF2D-9CB89BF890AC}" srcOrd="6" destOrd="0" presId="urn:microsoft.com/office/officeart/2005/8/layout/target3"/>
    <dgm:cxn modelId="{B8A59728-0209-4B3F-9F18-592D7F824638}" type="presParOf" srcId="{8AE2B986-A192-4F5A-83C3-06223971BF99}" destId="{2EB981BA-F6CA-4703-8376-CBB45A0C435B}" srcOrd="7" destOrd="0" presId="urn:microsoft.com/office/officeart/2005/8/layout/target3"/>
    <dgm:cxn modelId="{D5B7931E-BEFF-4AAF-A02C-257F6500E95B}" type="presParOf" srcId="{8AE2B986-A192-4F5A-83C3-06223971BF99}" destId="{73CDD9FF-EA53-4664-9DF0-34DFF2E68BEE}" srcOrd="8" destOrd="0" presId="urn:microsoft.com/office/officeart/2005/8/layout/target3"/>
    <dgm:cxn modelId="{17D5B2B7-0D9D-4C92-A60A-A82AD1A26C24}" type="presParOf" srcId="{8AE2B986-A192-4F5A-83C3-06223971BF99}" destId="{1894041F-5D38-4392-81D7-B97FB9E87A26}" srcOrd="9" destOrd="0" presId="urn:microsoft.com/office/officeart/2005/8/layout/target3"/>
    <dgm:cxn modelId="{972D8361-1443-4280-8620-36EC4C62FB2B}" type="presParOf" srcId="{8AE2B986-A192-4F5A-83C3-06223971BF99}" destId="{87C4E639-6F18-4512-8B09-62AC22C12D8F}" srcOrd="10" destOrd="0" presId="urn:microsoft.com/office/officeart/2005/8/layout/target3"/>
    <dgm:cxn modelId="{193039F3-479E-4047-9403-4289C8C0A60B}" type="presParOf" srcId="{8AE2B986-A192-4F5A-83C3-06223971BF99}" destId="{BC561637-D659-42F8-92A6-5383DA7DB66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705B2D-C2EA-4206-A9CB-6171583AE23B}" type="doc">
      <dgm:prSet loTypeId="urn:microsoft.com/office/officeart/2005/8/layout/pyramid2" loCatId="list" qsTypeId="urn:microsoft.com/office/officeart/2005/8/quickstyle/simple1" qsCatId="simple" csTypeId="urn:microsoft.com/office/officeart/2005/8/colors/accent1_2" csCatId="accent1" phldr="1"/>
      <dgm:spPr/>
    </dgm:pt>
    <dgm:pt modelId="{28EE13E3-AED3-4677-8B51-2A04A33548A8}" type="pres">
      <dgm:prSet presAssocID="{CA705B2D-C2EA-4206-A9CB-6171583AE23B}" presName="compositeShape" presStyleCnt="0">
        <dgm:presLayoutVars>
          <dgm:dir/>
          <dgm:resizeHandles/>
        </dgm:presLayoutVars>
      </dgm:prSet>
      <dgm:spPr/>
    </dgm:pt>
  </dgm:ptLst>
  <dgm:cxnLst>
    <dgm:cxn modelId="{5B8005EB-115A-4605-9BD9-6D087D9D7953}" type="presOf" srcId="{CA705B2D-C2EA-4206-A9CB-6171583AE23B}" destId="{28EE13E3-AED3-4677-8B51-2A04A33548A8}"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A6AA30-2DF6-4A9D-8165-65198A114290}"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ru-RU"/>
        </a:p>
      </dgm:t>
    </dgm:pt>
    <dgm:pt modelId="{5646AB47-94AA-472B-BB6C-27F07BB4CC9B}">
      <dgm:prSet phldrT="[Текст]" custT="1"/>
      <dgm:spPr>
        <a:gradFill rotWithShape="0">
          <a:gsLst>
            <a:gs pos="0">
              <a:schemeClr val="accent3">
                <a:lumMod val="40000"/>
                <a:lumOff val="60000"/>
              </a:schemeClr>
            </a:gs>
            <a:gs pos="80000">
              <a:srgbClr val="CCFF33"/>
            </a:gs>
            <a:gs pos="100000">
              <a:schemeClr val="accent3">
                <a:lumMod val="60000"/>
                <a:lumOff val="40000"/>
              </a:schemeClr>
            </a:gs>
          </a:gsLst>
        </a:gradFill>
        <a:scene3d>
          <a:camera prst="orthographicFront">
            <a:rot lat="0" lon="0" rev="0"/>
          </a:camera>
          <a:lightRig rig="threePt" dir="t">
            <a:rot lat="0" lon="0" rev="1200000"/>
          </a:lightRig>
        </a:scene3d>
        <a:sp3d>
          <a:bevelT w="63500" h="25400"/>
        </a:sp3d>
      </dgm:spPr>
      <dgm:t>
        <a:bodyPr/>
        <a:lstStyle/>
        <a:p>
          <a:pPr algn="l">
            <a:lnSpc>
              <a:spcPct val="80000"/>
            </a:lnSpc>
          </a:pPr>
          <a:r>
            <a:rPr lang="uk-UA" sz="1800" b="1" dirty="0" smtClean="0">
              <a:solidFill>
                <a:srgbClr val="336600"/>
              </a:solidFill>
              <a:latin typeface="Verdana" pitchFamily="34" charset="0"/>
            </a:rPr>
            <a:t>Сформулювати найбільш значущі критерії оцінки. Критерії повинні бути адекватними типу завдання, цілям і видам діяльності і в рівнозначній мірі враховувати: досягнення заявленої мети; якість виконання роботи; зміст; якість процесу виконання роботи; складність завдання.</a:t>
          </a:r>
          <a:endParaRPr lang="ru-RU" sz="18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dgm:t>
    </dgm:pt>
    <dgm:pt modelId="{4CA8FDE7-C1B6-4D46-B374-34FF9AF451C4}" type="sibTrans" cxnId="{50E4D9C7-0791-442F-8110-A5BDD5B3A9A1}">
      <dgm:prSet/>
      <dgm:spPr/>
      <dgm:t>
        <a:bodyPr/>
        <a:lstStyle/>
        <a:p>
          <a:endParaRPr lang="ru-RU"/>
        </a:p>
      </dgm:t>
    </dgm:pt>
    <dgm:pt modelId="{3FC6E79F-84E8-419A-82DF-7A22442CC49A}" type="parTrans" cxnId="{50E4D9C7-0791-442F-8110-A5BDD5B3A9A1}">
      <dgm:prSet/>
      <dgm:spPr/>
      <dgm:t>
        <a:bodyPr/>
        <a:lstStyle/>
        <a:p>
          <a:endParaRPr lang="ru-RU"/>
        </a:p>
      </dgm:t>
    </dgm:pt>
    <dgm:pt modelId="{ACE6D1AD-E27C-48F2-8AA3-8E886AFF738E}">
      <dgm:prSet custT="1"/>
      <dgm:spPr>
        <a:gradFill rotWithShape="0">
          <a:gsLst>
            <a:gs pos="0">
              <a:schemeClr val="accent4">
                <a:lumMod val="40000"/>
                <a:lumOff val="60000"/>
              </a:schemeClr>
            </a:gs>
            <a:gs pos="74000">
              <a:srgbClr val="FFFFCC"/>
            </a:gs>
            <a:gs pos="100000">
              <a:schemeClr val="accent4">
                <a:lumMod val="75000"/>
              </a:schemeClr>
            </a:gs>
          </a:gsLst>
        </a:gradFill>
        <a:scene3d>
          <a:camera prst="orthographicFront">
            <a:rot lat="0" lon="0" rev="0"/>
          </a:camera>
          <a:lightRig rig="threePt" dir="t">
            <a:rot lat="0" lon="0" rev="1200000"/>
          </a:lightRig>
        </a:scene3d>
        <a:sp3d>
          <a:bevelT w="63500" h="25400"/>
        </a:sp3d>
      </dgm:spPr>
      <dgm:t>
        <a:bodyPr/>
        <a:lstStyle/>
        <a:p>
          <a:pPr algn="l">
            <a:spcAft>
              <a:spcPts val="0"/>
            </a:spcAft>
          </a:pPr>
          <a:r>
            <a:rPr lang="uk-UA" sz="1800" b="1" dirty="0" smtClean="0">
              <a:solidFill>
                <a:srgbClr val="7030A0"/>
              </a:solidFill>
              <a:latin typeface="Verdana" pitchFamily="34" charset="0"/>
            </a:rPr>
            <a:t>При необхідності можна вказати значимість кожного критерію в загальній оцінці. </a:t>
          </a:r>
          <a:endParaRPr lang="uk-UA" sz="18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dgm:t>
    </dgm:pt>
    <dgm:pt modelId="{135D67A6-84BA-43FD-82A8-9A598C23BC50}" type="sibTrans" cxnId="{BB50288A-F506-43DB-862E-B5CCC27A67A9}">
      <dgm:prSet/>
      <dgm:spPr/>
      <dgm:t>
        <a:bodyPr/>
        <a:lstStyle/>
        <a:p>
          <a:endParaRPr lang="ru-RU"/>
        </a:p>
      </dgm:t>
    </dgm:pt>
    <dgm:pt modelId="{7DA5C5C6-A8A7-46EF-BADB-CF13B5BE3018}" type="parTrans" cxnId="{BB50288A-F506-43DB-862E-B5CCC27A67A9}">
      <dgm:prSet/>
      <dgm:spPr/>
      <dgm:t>
        <a:bodyPr/>
        <a:lstStyle/>
        <a:p>
          <a:endParaRPr lang="ru-RU"/>
        </a:p>
      </dgm:t>
    </dgm:pt>
    <dgm:pt modelId="{D36B49A1-C750-4F09-892D-0B0481F4A587}">
      <dgm:prSet phldrT="[Текст]" custT="1"/>
      <dgm:spPr>
        <a:gradFill rotWithShape="0">
          <a:gsLst>
            <a:gs pos="0">
              <a:schemeClr val="accent3">
                <a:lumMod val="40000"/>
                <a:lumOff val="60000"/>
              </a:schemeClr>
            </a:gs>
            <a:gs pos="80000">
              <a:srgbClr val="92D050"/>
            </a:gs>
            <a:gs pos="100000">
              <a:srgbClr val="CCFF33"/>
            </a:gs>
          </a:gsLst>
        </a:gradFill>
        <a:scene3d>
          <a:camera prst="orthographicFront">
            <a:rot lat="0" lon="0" rev="0"/>
          </a:camera>
          <a:lightRig rig="threePt" dir="t">
            <a:rot lat="0" lon="0" rev="1200000"/>
          </a:lightRig>
        </a:scene3d>
        <a:sp3d>
          <a:bevelT w="63500" h="25400"/>
        </a:sp3d>
      </dgm:spPr>
      <dgm:t>
        <a:bodyPr/>
        <a:lstStyle/>
        <a:p>
          <a:pPr algn="l"/>
          <a:r>
            <a:rPr lang="uk-UA" sz="1800" b="1" dirty="0" smtClean="0">
              <a:solidFill>
                <a:srgbClr val="006600"/>
              </a:solidFill>
              <a:latin typeface="Verdana" pitchFamily="34" charset="0"/>
            </a:rPr>
            <a:t>Підготувати опис параметрів оцінки. </a:t>
          </a:r>
          <a:endParaRPr lang="ru-RU" sz="1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90BDCB0F-5C02-4F7F-A258-4FAA735C60DF}" type="sibTrans" cxnId="{F478EA04-7929-45B7-9D71-71ED0E90BD3C}">
      <dgm:prSet/>
      <dgm:spPr/>
      <dgm:t>
        <a:bodyPr/>
        <a:lstStyle/>
        <a:p>
          <a:endParaRPr lang="ru-RU"/>
        </a:p>
      </dgm:t>
    </dgm:pt>
    <dgm:pt modelId="{E76E0AE5-45F2-44F0-9254-7B69ED06F3CB}" type="parTrans" cxnId="{F478EA04-7929-45B7-9D71-71ED0E90BD3C}">
      <dgm:prSet/>
      <dgm:spPr/>
      <dgm:t>
        <a:bodyPr/>
        <a:lstStyle/>
        <a:p>
          <a:endParaRPr lang="ru-RU"/>
        </a:p>
      </dgm:t>
    </dgm:pt>
    <dgm:pt modelId="{D0B9B681-12CA-491D-8AEC-A8D386276218}">
      <dgm:prSet phldrT="[Текст]" custT="1"/>
      <dgm:spPr>
        <a:gradFill rotWithShape="0">
          <a:gsLst>
            <a:gs pos="0">
              <a:schemeClr val="accent4">
                <a:lumMod val="40000"/>
                <a:lumOff val="60000"/>
              </a:schemeClr>
            </a:gs>
            <a:gs pos="80000">
              <a:srgbClr val="FFFFCC"/>
            </a:gs>
            <a:gs pos="100000">
              <a:schemeClr val="accent4">
                <a:lumMod val="75000"/>
              </a:schemeClr>
            </a:gs>
          </a:gsLst>
        </a:gradFill>
        <a:scene3d>
          <a:camera prst="orthographicFront">
            <a:rot lat="0" lon="0" rev="0"/>
          </a:camera>
          <a:lightRig rig="threePt" dir="t">
            <a:rot lat="0" lon="0" rev="1200000"/>
          </a:lightRig>
        </a:scene3d>
        <a:sp3d>
          <a:bevelT w="63500" h="25400"/>
        </a:sp3d>
      </dgm:spPr>
      <dgm:t>
        <a:bodyPr/>
        <a:lstStyle/>
        <a:p>
          <a:pPr algn="l"/>
          <a:r>
            <a:rPr lang="uk-UA" sz="1800" b="1" dirty="0" smtClean="0">
              <a:solidFill>
                <a:srgbClr val="7030A0"/>
              </a:solidFill>
              <a:latin typeface="Verdana" pitchFamily="34" charset="0"/>
            </a:rPr>
            <a:t>Визначити шкалу оцінки (3-х, 4-х, 5-ти бальну).</a:t>
          </a:r>
          <a:endParaRPr lang="ru-RU" sz="18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dgm:t>
    </dgm:pt>
    <dgm:pt modelId="{4778F286-9D48-46A8-BCFC-E62E669BC099}" type="sibTrans" cxnId="{1357C371-9F37-443F-A0BD-C357012D2EE4}">
      <dgm:prSet/>
      <dgm:spPr/>
      <dgm:t>
        <a:bodyPr/>
        <a:lstStyle/>
        <a:p>
          <a:endParaRPr lang="ru-RU"/>
        </a:p>
      </dgm:t>
    </dgm:pt>
    <dgm:pt modelId="{9BF80220-CA97-4F61-A4BD-D08A8AC46796}" type="parTrans" cxnId="{1357C371-9F37-443F-A0BD-C357012D2EE4}">
      <dgm:prSet/>
      <dgm:spPr/>
      <dgm:t>
        <a:bodyPr/>
        <a:lstStyle/>
        <a:p>
          <a:endParaRPr lang="ru-RU"/>
        </a:p>
      </dgm:t>
    </dgm:pt>
    <dgm:pt modelId="{E41144B1-307C-4DD5-9D3D-489F2E546477}" type="pres">
      <dgm:prSet presAssocID="{D8A6AA30-2DF6-4A9D-8165-65198A114290}" presName="Name0" presStyleCnt="0">
        <dgm:presLayoutVars>
          <dgm:chMax val="7"/>
          <dgm:chPref val="7"/>
          <dgm:dir/>
        </dgm:presLayoutVars>
      </dgm:prSet>
      <dgm:spPr/>
      <dgm:t>
        <a:bodyPr/>
        <a:lstStyle/>
        <a:p>
          <a:endParaRPr lang="ru-RU"/>
        </a:p>
      </dgm:t>
    </dgm:pt>
    <dgm:pt modelId="{CA02A413-F35D-4444-A93C-A96111FCFC59}" type="pres">
      <dgm:prSet presAssocID="{D8A6AA30-2DF6-4A9D-8165-65198A114290}" presName="Name1" presStyleCnt="0"/>
      <dgm:spPr/>
      <dgm:t>
        <a:bodyPr/>
        <a:lstStyle/>
        <a:p>
          <a:endParaRPr lang="uk-UA"/>
        </a:p>
      </dgm:t>
    </dgm:pt>
    <dgm:pt modelId="{237CCBE0-3221-4717-8AB7-E2C9E2214D31}" type="pres">
      <dgm:prSet presAssocID="{D8A6AA30-2DF6-4A9D-8165-65198A114290}" presName="cycle" presStyleCnt="0"/>
      <dgm:spPr/>
      <dgm:t>
        <a:bodyPr/>
        <a:lstStyle/>
        <a:p>
          <a:endParaRPr lang="uk-UA"/>
        </a:p>
      </dgm:t>
    </dgm:pt>
    <dgm:pt modelId="{6A8167DE-1910-4814-BEC5-531991E07CBE}" type="pres">
      <dgm:prSet presAssocID="{D8A6AA30-2DF6-4A9D-8165-65198A114290}" presName="srcNode" presStyleLbl="node1" presStyleIdx="0" presStyleCnt="4"/>
      <dgm:spPr/>
      <dgm:t>
        <a:bodyPr/>
        <a:lstStyle/>
        <a:p>
          <a:endParaRPr lang="uk-UA"/>
        </a:p>
      </dgm:t>
    </dgm:pt>
    <dgm:pt modelId="{59490CD5-648E-481D-A805-F8224258E5A6}" type="pres">
      <dgm:prSet presAssocID="{D8A6AA30-2DF6-4A9D-8165-65198A114290}" presName="conn" presStyleLbl="parChTrans1D2" presStyleIdx="0" presStyleCnt="1" custLinFactNeighborX="-1663" custLinFactNeighborY="721"/>
      <dgm:spPr/>
      <dgm:t>
        <a:bodyPr/>
        <a:lstStyle/>
        <a:p>
          <a:endParaRPr lang="ru-RU"/>
        </a:p>
      </dgm:t>
    </dgm:pt>
    <dgm:pt modelId="{98E380E6-05FF-419B-87B7-D2B4CEACBB6C}" type="pres">
      <dgm:prSet presAssocID="{D8A6AA30-2DF6-4A9D-8165-65198A114290}" presName="extraNode" presStyleLbl="node1" presStyleIdx="0" presStyleCnt="4"/>
      <dgm:spPr/>
      <dgm:t>
        <a:bodyPr/>
        <a:lstStyle/>
        <a:p>
          <a:endParaRPr lang="uk-UA"/>
        </a:p>
      </dgm:t>
    </dgm:pt>
    <dgm:pt modelId="{E2BC9E6F-4E30-488D-81BE-AE7E2018A5C2}" type="pres">
      <dgm:prSet presAssocID="{D8A6AA30-2DF6-4A9D-8165-65198A114290}" presName="dstNode" presStyleLbl="node1" presStyleIdx="0" presStyleCnt="4"/>
      <dgm:spPr/>
      <dgm:t>
        <a:bodyPr/>
        <a:lstStyle/>
        <a:p>
          <a:endParaRPr lang="uk-UA"/>
        </a:p>
      </dgm:t>
    </dgm:pt>
    <dgm:pt modelId="{501F8482-D69B-4DF3-B158-A588413F3A4B}" type="pres">
      <dgm:prSet presAssocID="{5646AB47-94AA-472B-BB6C-27F07BB4CC9B}" presName="text_1" presStyleLbl="node1" presStyleIdx="0" presStyleCnt="4" custScaleX="97493" custScaleY="168577" custLinFactNeighborX="1559" custLinFactNeighborY="-2574">
        <dgm:presLayoutVars>
          <dgm:bulletEnabled val="1"/>
        </dgm:presLayoutVars>
      </dgm:prSet>
      <dgm:spPr/>
      <dgm:t>
        <a:bodyPr/>
        <a:lstStyle/>
        <a:p>
          <a:endParaRPr lang="ru-RU"/>
        </a:p>
      </dgm:t>
    </dgm:pt>
    <dgm:pt modelId="{021C39F6-3BAF-4331-B970-AA6316F4B93C}" type="pres">
      <dgm:prSet presAssocID="{5646AB47-94AA-472B-BB6C-27F07BB4CC9B}" presName="accent_1" presStyleCnt="0"/>
      <dgm:spPr/>
      <dgm:t>
        <a:bodyPr/>
        <a:lstStyle/>
        <a:p>
          <a:endParaRPr lang="uk-UA"/>
        </a:p>
      </dgm:t>
    </dgm:pt>
    <dgm:pt modelId="{44F439CF-83DF-4921-AA34-5280490D5E2E}" type="pres">
      <dgm:prSet presAssocID="{5646AB47-94AA-472B-BB6C-27F07BB4CC9B}" presName="accentRepeatNode" presStyleLbl="solidFgAcc1" presStyleIdx="0" presStyleCnt="4"/>
      <dgm:spPr>
        <a:solidFill>
          <a:srgbClr val="C0DF07"/>
        </a:solidFill>
        <a:scene3d>
          <a:camera prst="orthographicFront"/>
          <a:lightRig rig="threePt" dir="t"/>
        </a:scene3d>
        <a:sp3d>
          <a:bevelT/>
        </a:sp3d>
      </dgm:spPr>
      <dgm:t>
        <a:bodyPr/>
        <a:lstStyle/>
        <a:p>
          <a:endParaRPr lang="uk-UA"/>
        </a:p>
      </dgm:t>
    </dgm:pt>
    <dgm:pt modelId="{9E87CEA4-60F6-4713-AF23-DC6D43E6E1FF}" type="pres">
      <dgm:prSet presAssocID="{D0B9B681-12CA-491D-8AEC-A8D386276218}" presName="text_2" presStyleLbl="node1" presStyleIdx="1" presStyleCnt="4">
        <dgm:presLayoutVars>
          <dgm:bulletEnabled val="1"/>
        </dgm:presLayoutVars>
      </dgm:prSet>
      <dgm:spPr/>
      <dgm:t>
        <a:bodyPr/>
        <a:lstStyle/>
        <a:p>
          <a:endParaRPr lang="uk-UA"/>
        </a:p>
      </dgm:t>
    </dgm:pt>
    <dgm:pt modelId="{FF5291E3-9244-466D-9C0D-5C02656FC646}" type="pres">
      <dgm:prSet presAssocID="{D0B9B681-12CA-491D-8AEC-A8D386276218}" presName="accent_2" presStyleCnt="0"/>
      <dgm:spPr/>
    </dgm:pt>
    <dgm:pt modelId="{26D8006C-D9E1-4785-8081-8D7303625641}" type="pres">
      <dgm:prSet presAssocID="{D0B9B681-12CA-491D-8AEC-A8D386276218}" presName="accentRepeatNode" presStyleLbl="solidFgAcc1" presStyleIdx="1" presStyleCnt="4"/>
      <dgm:spPr>
        <a:solidFill>
          <a:schemeClr val="accent5">
            <a:lumMod val="40000"/>
            <a:lumOff val="60000"/>
          </a:schemeClr>
        </a:solidFill>
        <a:scene3d>
          <a:camera prst="orthographicFront"/>
          <a:lightRig rig="threePt" dir="t"/>
        </a:scene3d>
        <a:sp3d>
          <a:bevelT/>
        </a:sp3d>
      </dgm:spPr>
      <dgm:t>
        <a:bodyPr/>
        <a:lstStyle/>
        <a:p>
          <a:endParaRPr lang="uk-UA"/>
        </a:p>
      </dgm:t>
    </dgm:pt>
    <dgm:pt modelId="{DF994271-739D-4DE7-B284-E8686042073A}" type="pres">
      <dgm:prSet presAssocID="{D36B49A1-C750-4F09-892D-0B0481F4A587}" presName="text_3" presStyleLbl="node1" presStyleIdx="2" presStyleCnt="4">
        <dgm:presLayoutVars>
          <dgm:bulletEnabled val="1"/>
        </dgm:presLayoutVars>
      </dgm:prSet>
      <dgm:spPr/>
      <dgm:t>
        <a:bodyPr/>
        <a:lstStyle/>
        <a:p>
          <a:endParaRPr lang="uk-UA"/>
        </a:p>
      </dgm:t>
    </dgm:pt>
    <dgm:pt modelId="{24877B27-F67E-4952-AB16-641C8A12AF8D}" type="pres">
      <dgm:prSet presAssocID="{D36B49A1-C750-4F09-892D-0B0481F4A587}" presName="accent_3" presStyleCnt="0"/>
      <dgm:spPr/>
    </dgm:pt>
    <dgm:pt modelId="{2EE90556-F6BE-4C7C-B9D9-9A084EA0E889}" type="pres">
      <dgm:prSet presAssocID="{D36B49A1-C750-4F09-892D-0B0481F4A587}" presName="accentRepeatNode" presStyleLbl="solidFgAcc1" presStyleIdx="2" presStyleCnt="4"/>
      <dgm:spPr>
        <a:solidFill>
          <a:srgbClr val="C0DF07"/>
        </a:solidFill>
        <a:scene3d>
          <a:camera prst="orthographicFront"/>
          <a:lightRig rig="threePt" dir="t"/>
        </a:scene3d>
        <a:sp3d>
          <a:bevelT/>
        </a:sp3d>
      </dgm:spPr>
      <dgm:t>
        <a:bodyPr/>
        <a:lstStyle/>
        <a:p>
          <a:endParaRPr lang="uk-UA"/>
        </a:p>
      </dgm:t>
    </dgm:pt>
    <dgm:pt modelId="{D4184EA7-302B-4D98-BC14-6114EE8CCFD9}" type="pres">
      <dgm:prSet presAssocID="{ACE6D1AD-E27C-48F2-8AA3-8E886AFF738E}" presName="text_4" presStyleLbl="node1" presStyleIdx="3" presStyleCnt="4">
        <dgm:presLayoutVars>
          <dgm:bulletEnabled val="1"/>
        </dgm:presLayoutVars>
      </dgm:prSet>
      <dgm:spPr/>
      <dgm:t>
        <a:bodyPr/>
        <a:lstStyle/>
        <a:p>
          <a:endParaRPr lang="uk-UA"/>
        </a:p>
      </dgm:t>
    </dgm:pt>
    <dgm:pt modelId="{5725C3B8-83BD-4A7F-817D-4A7F3DFC4922}" type="pres">
      <dgm:prSet presAssocID="{ACE6D1AD-E27C-48F2-8AA3-8E886AFF738E}" presName="accent_4" presStyleCnt="0"/>
      <dgm:spPr/>
    </dgm:pt>
    <dgm:pt modelId="{34EC359E-D0D3-4B2B-B737-B942A76D46F9}" type="pres">
      <dgm:prSet presAssocID="{ACE6D1AD-E27C-48F2-8AA3-8E886AFF738E}" presName="accentRepeatNode" presStyleLbl="solidFgAcc1" presStyleIdx="3" presStyleCnt="4"/>
      <dgm:spPr>
        <a:solidFill>
          <a:schemeClr val="accent4">
            <a:lumMod val="40000"/>
            <a:lumOff val="60000"/>
          </a:schemeClr>
        </a:solidFill>
        <a:scene3d>
          <a:camera prst="orthographicFront"/>
          <a:lightRig rig="threePt" dir="t"/>
        </a:scene3d>
        <a:sp3d>
          <a:bevelT/>
        </a:sp3d>
      </dgm:spPr>
      <dgm:t>
        <a:bodyPr/>
        <a:lstStyle/>
        <a:p>
          <a:endParaRPr lang="uk-UA"/>
        </a:p>
      </dgm:t>
    </dgm:pt>
  </dgm:ptLst>
  <dgm:cxnLst>
    <dgm:cxn modelId="{BB50288A-F506-43DB-862E-B5CCC27A67A9}" srcId="{D8A6AA30-2DF6-4A9D-8165-65198A114290}" destId="{ACE6D1AD-E27C-48F2-8AA3-8E886AFF738E}" srcOrd="3" destOrd="0" parTransId="{7DA5C5C6-A8A7-46EF-BADB-CF13B5BE3018}" sibTransId="{135D67A6-84BA-43FD-82A8-9A598C23BC50}"/>
    <dgm:cxn modelId="{60104A4F-EAEB-463E-B8AB-C31385D6B340}" type="presOf" srcId="{D8A6AA30-2DF6-4A9D-8165-65198A114290}" destId="{E41144B1-307C-4DD5-9D3D-489F2E546477}" srcOrd="0" destOrd="0" presId="urn:microsoft.com/office/officeart/2008/layout/VerticalCurvedList"/>
    <dgm:cxn modelId="{20F8BA47-A94B-4799-A624-6FFB74193D64}" type="presOf" srcId="{D0B9B681-12CA-491D-8AEC-A8D386276218}" destId="{9E87CEA4-60F6-4713-AF23-DC6D43E6E1FF}" srcOrd="0" destOrd="0" presId="urn:microsoft.com/office/officeart/2008/layout/VerticalCurvedList"/>
    <dgm:cxn modelId="{1357C371-9F37-443F-A0BD-C357012D2EE4}" srcId="{D8A6AA30-2DF6-4A9D-8165-65198A114290}" destId="{D0B9B681-12CA-491D-8AEC-A8D386276218}" srcOrd="1" destOrd="0" parTransId="{9BF80220-CA97-4F61-A4BD-D08A8AC46796}" sibTransId="{4778F286-9D48-46A8-BCFC-E62E669BC099}"/>
    <dgm:cxn modelId="{A9F672D8-BC65-4461-A6DA-556B2E1609C5}" type="presOf" srcId="{5646AB47-94AA-472B-BB6C-27F07BB4CC9B}" destId="{501F8482-D69B-4DF3-B158-A588413F3A4B}" srcOrd="0" destOrd="0" presId="urn:microsoft.com/office/officeart/2008/layout/VerticalCurvedList"/>
    <dgm:cxn modelId="{676F1104-3A0A-4245-BD52-18BF150074FA}" type="presOf" srcId="{ACE6D1AD-E27C-48F2-8AA3-8E886AFF738E}" destId="{D4184EA7-302B-4D98-BC14-6114EE8CCFD9}" srcOrd="0" destOrd="0" presId="urn:microsoft.com/office/officeart/2008/layout/VerticalCurvedList"/>
    <dgm:cxn modelId="{45F2B060-0A20-4D09-8D20-6E9EC028885B}" type="presOf" srcId="{D36B49A1-C750-4F09-892D-0B0481F4A587}" destId="{DF994271-739D-4DE7-B284-E8686042073A}" srcOrd="0" destOrd="0" presId="urn:microsoft.com/office/officeart/2008/layout/VerticalCurvedList"/>
    <dgm:cxn modelId="{6640014F-01CF-45C1-9A7D-DA4438B122E7}" type="presOf" srcId="{4CA8FDE7-C1B6-4D46-B374-34FF9AF451C4}" destId="{59490CD5-648E-481D-A805-F8224258E5A6}" srcOrd="0" destOrd="0" presId="urn:microsoft.com/office/officeart/2008/layout/VerticalCurvedList"/>
    <dgm:cxn modelId="{50E4D9C7-0791-442F-8110-A5BDD5B3A9A1}" srcId="{D8A6AA30-2DF6-4A9D-8165-65198A114290}" destId="{5646AB47-94AA-472B-BB6C-27F07BB4CC9B}" srcOrd="0" destOrd="0" parTransId="{3FC6E79F-84E8-419A-82DF-7A22442CC49A}" sibTransId="{4CA8FDE7-C1B6-4D46-B374-34FF9AF451C4}"/>
    <dgm:cxn modelId="{F478EA04-7929-45B7-9D71-71ED0E90BD3C}" srcId="{D8A6AA30-2DF6-4A9D-8165-65198A114290}" destId="{D36B49A1-C750-4F09-892D-0B0481F4A587}" srcOrd="2" destOrd="0" parTransId="{E76E0AE5-45F2-44F0-9254-7B69ED06F3CB}" sibTransId="{90BDCB0F-5C02-4F7F-A258-4FAA735C60DF}"/>
    <dgm:cxn modelId="{6188B2FC-90A4-47B3-A340-A099A907B38A}" type="presParOf" srcId="{E41144B1-307C-4DD5-9D3D-489F2E546477}" destId="{CA02A413-F35D-4444-A93C-A96111FCFC59}" srcOrd="0" destOrd="0" presId="urn:microsoft.com/office/officeart/2008/layout/VerticalCurvedList"/>
    <dgm:cxn modelId="{271A16B7-CF3A-431A-B551-FD566BD4D690}" type="presParOf" srcId="{CA02A413-F35D-4444-A93C-A96111FCFC59}" destId="{237CCBE0-3221-4717-8AB7-E2C9E2214D31}" srcOrd="0" destOrd="0" presId="urn:microsoft.com/office/officeart/2008/layout/VerticalCurvedList"/>
    <dgm:cxn modelId="{A6501712-2875-472C-A6F7-94CFCE895E75}" type="presParOf" srcId="{237CCBE0-3221-4717-8AB7-E2C9E2214D31}" destId="{6A8167DE-1910-4814-BEC5-531991E07CBE}" srcOrd="0" destOrd="0" presId="urn:microsoft.com/office/officeart/2008/layout/VerticalCurvedList"/>
    <dgm:cxn modelId="{50870875-88AE-4C30-947E-C56ADBFA6017}" type="presParOf" srcId="{237CCBE0-3221-4717-8AB7-E2C9E2214D31}" destId="{59490CD5-648E-481D-A805-F8224258E5A6}" srcOrd="1" destOrd="0" presId="urn:microsoft.com/office/officeart/2008/layout/VerticalCurvedList"/>
    <dgm:cxn modelId="{827F5C04-B4DE-4506-85A2-525E95DD7213}" type="presParOf" srcId="{237CCBE0-3221-4717-8AB7-E2C9E2214D31}" destId="{98E380E6-05FF-419B-87B7-D2B4CEACBB6C}" srcOrd="2" destOrd="0" presId="urn:microsoft.com/office/officeart/2008/layout/VerticalCurvedList"/>
    <dgm:cxn modelId="{52061567-F4E8-471F-B98D-CAB4906BE982}" type="presParOf" srcId="{237CCBE0-3221-4717-8AB7-E2C9E2214D31}" destId="{E2BC9E6F-4E30-488D-81BE-AE7E2018A5C2}" srcOrd="3" destOrd="0" presId="urn:microsoft.com/office/officeart/2008/layout/VerticalCurvedList"/>
    <dgm:cxn modelId="{79C0E7B7-0BFB-44F5-857B-665E7249E8CA}" type="presParOf" srcId="{CA02A413-F35D-4444-A93C-A96111FCFC59}" destId="{501F8482-D69B-4DF3-B158-A588413F3A4B}" srcOrd="1" destOrd="0" presId="urn:microsoft.com/office/officeart/2008/layout/VerticalCurvedList"/>
    <dgm:cxn modelId="{2A6F7802-425E-41D1-AF7B-477C3F8F0B06}" type="presParOf" srcId="{CA02A413-F35D-4444-A93C-A96111FCFC59}" destId="{021C39F6-3BAF-4331-B970-AA6316F4B93C}" srcOrd="2" destOrd="0" presId="urn:microsoft.com/office/officeart/2008/layout/VerticalCurvedList"/>
    <dgm:cxn modelId="{CF1FC3F7-F97A-4D3E-9551-8365249AEECC}" type="presParOf" srcId="{021C39F6-3BAF-4331-B970-AA6316F4B93C}" destId="{44F439CF-83DF-4921-AA34-5280490D5E2E}" srcOrd="0" destOrd="0" presId="urn:microsoft.com/office/officeart/2008/layout/VerticalCurvedList"/>
    <dgm:cxn modelId="{9CF7F488-5C47-4F20-B9AB-0A65EB8EBD1E}" type="presParOf" srcId="{CA02A413-F35D-4444-A93C-A96111FCFC59}" destId="{9E87CEA4-60F6-4713-AF23-DC6D43E6E1FF}" srcOrd="3" destOrd="0" presId="urn:microsoft.com/office/officeart/2008/layout/VerticalCurvedList"/>
    <dgm:cxn modelId="{3CE0619C-0AB8-426D-B305-682BF7305F21}" type="presParOf" srcId="{CA02A413-F35D-4444-A93C-A96111FCFC59}" destId="{FF5291E3-9244-466D-9C0D-5C02656FC646}" srcOrd="4" destOrd="0" presId="urn:microsoft.com/office/officeart/2008/layout/VerticalCurvedList"/>
    <dgm:cxn modelId="{566EC2D1-9C41-4F24-AB5C-58AD6D9681E1}" type="presParOf" srcId="{FF5291E3-9244-466D-9C0D-5C02656FC646}" destId="{26D8006C-D9E1-4785-8081-8D7303625641}" srcOrd="0" destOrd="0" presId="urn:microsoft.com/office/officeart/2008/layout/VerticalCurvedList"/>
    <dgm:cxn modelId="{33433861-A871-4DCE-9D41-6DE99B883625}" type="presParOf" srcId="{CA02A413-F35D-4444-A93C-A96111FCFC59}" destId="{DF994271-739D-4DE7-B284-E8686042073A}" srcOrd="5" destOrd="0" presId="urn:microsoft.com/office/officeart/2008/layout/VerticalCurvedList"/>
    <dgm:cxn modelId="{AC5B016E-D4A2-4FD8-883A-90094D9EF47B}" type="presParOf" srcId="{CA02A413-F35D-4444-A93C-A96111FCFC59}" destId="{24877B27-F67E-4952-AB16-641C8A12AF8D}" srcOrd="6" destOrd="0" presId="urn:microsoft.com/office/officeart/2008/layout/VerticalCurvedList"/>
    <dgm:cxn modelId="{4F59D0B4-5F65-48E6-9B16-726D16F94F61}" type="presParOf" srcId="{24877B27-F67E-4952-AB16-641C8A12AF8D}" destId="{2EE90556-F6BE-4C7C-B9D9-9A084EA0E889}" srcOrd="0" destOrd="0" presId="urn:microsoft.com/office/officeart/2008/layout/VerticalCurvedList"/>
    <dgm:cxn modelId="{4D22DA9B-34D3-42A0-80F5-A9323F4DDA3F}" type="presParOf" srcId="{CA02A413-F35D-4444-A93C-A96111FCFC59}" destId="{D4184EA7-302B-4D98-BC14-6114EE8CCFD9}" srcOrd="7" destOrd="0" presId="urn:microsoft.com/office/officeart/2008/layout/VerticalCurvedList"/>
    <dgm:cxn modelId="{908549F9-2FF6-423F-876D-764C25C0785A}" type="presParOf" srcId="{CA02A413-F35D-4444-A93C-A96111FCFC59}" destId="{5725C3B8-83BD-4A7F-817D-4A7F3DFC4922}" srcOrd="8" destOrd="0" presId="urn:microsoft.com/office/officeart/2008/layout/VerticalCurvedList"/>
    <dgm:cxn modelId="{FB457904-833C-4EB4-AA30-57C343316FAC}" type="presParOf" srcId="{5725C3B8-83BD-4A7F-817D-4A7F3DFC4922}" destId="{34EC359E-D0D3-4B2B-B737-B942A76D46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7BD395-37AD-4457-9847-04551690497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uk-UA"/>
        </a:p>
      </dgm:t>
    </dgm:pt>
    <dgm:pt modelId="{3AED8D20-0921-4F00-9EAA-B0CBBD58B661}">
      <dgm:prSet/>
      <dgm:spPr>
        <a:solidFill>
          <a:srgbClr val="CCCCFF"/>
        </a:solidFill>
        <a:scene3d>
          <a:camera prst="orthographicFront"/>
          <a:lightRig rig="threePt" dir="t"/>
        </a:scene3d>
        <a:sp3d>
          <a:bevelT w="165100" prst="coolSlant"/>
        </a:sp3d>
      </dgm:spPr>
      <dgm:t>
        <a:bodyPr/>
        <a:lstStyle/>
        <a:p>
          <a:r>
            <a:rPr lang="uk-UA" b="1"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Mentimeter</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9966FF"/>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1"/>
            </a:rPr>
            <a:t>https://www.mentimeter.com</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Edmodo</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2"/>
            </a:rPr>
            <a:t>https://new.edmodo.com</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r>
            <a:rPr lang="uk-UA" b="1"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Triventy</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3"/>
            </a:rPr>
            <a:t>http://www.triventy.com</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r>
            <a:rPr lang="uk-UA" b="1"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Quizalize</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4"/>
            </a:rPr>
            <a:t>https://www.quizalize.com</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Quizlet</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5"/>
            </a:rPr>
            <a:t>https://quizlet.com</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r>
            <a:rPr lang="uk-UA" b="1"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LearningApps</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6"/>
            </a:rPr>
            <a:t>https://learningapps.org</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Playbuzz</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7"/>
            </a:rPr>
            <a:t>https://playbuzz.com</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endParaRPr lang="ru-RU"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dgm:t>
    </dgm:pt>
    <dgm:pt modelId="{C89FD4EB-D6B7-463F-9233-F92836943152}" type="parTrans" cxnId="{34F24AC6-664D-416B-91AE-901BBC2B30CB}">
      <dgm:prSet/>
      <dgm:spPr/>
      <dgm:t>
        <a:bodyPr/>
        <a:lstStyle/>
        <a:p>
          <a:endParaRPr lang="uk-UA"/>
        </a:p>
      </dgm:t>
    </dgm:pt>
    <dgm:pt modelId="{94A0EA17-D625-4289-80B0-BD7D93C0C640}" type="sibTrans" cxnId="{34F24AC6-664D-416B-91AE-901BBC2B30CB}">
      <dgm:prSet/>
      <dgm:spPr/>
      <dgm:t>
        <a:bodyPr/>
        <a:lstStyle/>
        <a:p>
          <a:endParaRPr lang="uk-UA"/>
        </a:p>
      </dgm:t>
    </dgm:pt>
    <dgm:pt modelId="{64F8BCDB-9D92-46BD-BBFE-9258B8CCEE64}" type="pres">
      <dgm:prSet presAssocID="{987BD395-37AD-4457-9847-04551690497C}" presName="outerComposite" presStyleCnt="0">
        <dgm:presLayoutVars>
          <dgm:chMax val="5"/>
          <dgm:dir/>
          <dgm:resizeHandles val="exact"/>
        </dgm:presLayoutVars>
      </dgm:prSet>
      <dgm:spPr/>
      <dgm:t>
        <a:bodyPr/>
        <a:lstStyle/>
        <a:p>
          <a:endParaRPr lang="uk-UA"/>
        </a:p>
      </dgm:t>
    </dgm:pt>
    <dgm:pt modelId="{756352C1-99C9-43FC-83BD-22555C098B3F}" type="pres">
      <dgm:prSet presAssocID="{987BD395-37AD-4457-9847-04551690497C}" presName="dummyMaxCanvas" presStyleCnt="0">
        <dgm:presLayoutVars/>
      </dgm:prSet>
      <dgm:spPr/>
    </dgm:pt>
    <dgm:pt modelId="{FAC52D58-019E-4881-80CE-7B248BA41581}" type="pres">
      <dgm:prSet presAssocID="{987BD395-37AD-4457-9847-04551690497C}" presName="OneNode_1" presStyleLbl="node1" presStyleIdx="0" presStyleCnt="1" custScaleY="176423" custLinFactNeighborX="1623" custLinFactNeighborY="3781">
        <dgm:presLayoutVars>
          <dgm:bulletEnabled val="1"/>
        </dgm:presLayoutVars>
      </dgm:prSet>
      <dgm:spPr/>
      <dgm:t>
        <a:bodyPr/>
        <a:lstStyle/>
        <a:p>
          <a:endParaRPr lang="uk-UA"/>
        </a:p>
      </dgm:t>
    </dgm:pt>
  </dgm:ptLst>
  <dgm:cxnLst>
    <dgm:cxn modelId="{30A25526-C001-48A9-B4A6-3DE913F07EE6}" type="presOf" srcId="{3AED8D20-0921-4F00-9EAA-B0CBBD58B661}" destId="{FAC52D58-019E-4881-80CE-7B248BA41581}" srcOrd="0" destOrd="0" presId="urn:microsoft.com/office/officeart/2005/8/layout/vProcess5"/>
    <dgm:cxn modelId="{34F24AC6-664D-416B-91AE-901BBC2B30CB}" srcId="{987BD395-37AD-4457-9847-04551690497C}" destId="{3AED8D20-0921-4F00-9EAA-B0CBBD58B661}" srcOrd="0" destOrd="0" parTransId="{C89FD4EB-D6B7-463F-9233-F92836943152}" sibTransId="{94A0EA17-D625-4289-80B0-BD7D93C0C640}"/>
    <dgm:cxn modelId="{02EFFEE0-039E-4142-8AF6-DB4CC5ADFF32}" type="presOf" srcId="{987BD395-37AD-4457-9847-04551690497C}" destId="{64F8BCDB-9D92-46BD-BBFE-9258B8CCEE64}" srcOrd="0" destOrd="0" presId="urn:microsoft.com/office/officeart/2005/8/layout/vProcess5"/>
    <dgm:cxn modelId="{3F2FEA13-65F6-4816-8A13-B7C28716769A}" type="presParOf" srcId="{64F8BCDB-9D92-46BD-BBFE-9258B8CCEE64}" destId="{756352C1-99C9-43FC-83BD-22555C098B3F}" srcOrd="0" destOrd="0" presId="urn:microsoft.com/office/officeart/2005/8/layout/vProcess5"/>
    <dgm:cxn modelId="{6432CA36-DF0E-4210-A54B-0C570E0CDFFB}" type="presParOf" srcId="{64F8BCDB-9D92-46BD-BBFE-9258B8CCEE64}" destId="{FAC52D58-019E-4881-80CE-7B248BA41581}"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05B2D-C2EA-4206-A9CB-6171583AE23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uk-UA"/>
        </a:p>
      </dgm:t>
    </dgm:pt>
    <dgm:pt modelId="{1AB44C4B-5A24-4086-B65B-F7CCA438F4CD}">
      <dgm:prSet phldrT="[Текст]" custT="1"/>
      <dgm:spPr>
        <a:gradFill rotWithShape="0">
          <a:gsLst>
            <a:gs pos="0">
              <a:schemeClr val="accent3">
                <a:lumMod val="60000"/>
                <a:lumOff val="40000"/>
              </a:schemeClr>
            </a:gs>
            <a:gs pos="74000">
              <a:schemeClr val="accent3">
                <a:lumMod val="20000"/>
                <a:lumOff val="80000"/>
              </a:schemeClr>
            </a:gs>
            <a:gs pos="83000">
              <a:schemeClr val="accent2">
                <a:lumMod val="40000"/>
                <a:lumOff val="60000"/>
              </a:schemeClr>
            </a:gs>
            <a:gs pos="100000">
              <a:schemeClr val="accent3">
                <a:lumMod val="60000"/>
                <a:lumOff val="40000"/>
              </a:schemeClr>
            </a:gs>
          </a:gsLst>
          <a:lin ang="5400000" scaled="1"/>
        </a:gradFill>
        <a:ln>
          <a:solidFill>
            <a:srgbClr val="92D050"/>
          </a:solidFill>
        </a:ln>
        <a:effectLst>
          <a:glow rad="127000">
            <a:srgbClr val="7030A0"/>
          </a:glow>
        </a:effectLst>
        <a:scene3d>
          <a:camera prst="orthographicFront"/>
          <a:lightRig rig="threePt" dir="t"/>
        </a:scene3d>
        <a:sp3d>
          <a:bevelT/>
        </a:sp3d>
      </dgm:spPr>
      <dgm:t>
        <a:bodyPr/>
        <a:lstStyle/>
        <a:p>
          <a:pPr algn="l"/>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особистісно орієнтованого навчання </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A16ACCCE-D1D5-4360-992C-0236A79A51CF}" type="parTrans" cxnId="{C87E62A1-6594-4D9F-BDB3-89F69809A8FF}">
      <dgm:prSet/>
      <dgm:spPr/>
      <dgm:t>
        <a:bodyPr/>
        <a:lstStyle/>
        <a:p>
          <a:endParaRPr lang="ru-RU"/>
        </a:p>
      </dgm:t>
    </dgm:pt>
    <dgm:pt modelId="{76FC077A-B211-407C-8642-511A4B1A30BC}" type="sibTrans" cxnId="{C87E62A1-6594-4D9F-BDB3-89F69809A8FF}">
      <dgm:prSet/>
      <dgm:spPr/>
      <dgm:t>
        <a:bodyPr/>
        <a:lstStyle/>
        <a:p>
          <a:endParaRPr lang="ru-RU"/>
        </a:p>
      </dgm:t>
    </dgm:pt>
    <dgm:pt modelId="{A9D975CD-514D-4DA0-9E06-B97A7E7EA840}">
      <dgm:prSet phldrT="[Текст]" custT="1"/>
      <dgm:spPr>
        <a:gradFill rotWithShape="0">
          <a:gsLst>
            <a:gs pos="0">
              <a:schemeClr val="accent1">
                <a:lumMod val="5000"/>
                <a:lumOff val="95000"/>
              </a:schemeClr>
            </a:gs>
            <a:gs pos="74000">
              <a:schemeClr val="accent3">
                <a:lumMod val="40000"/>
                <a:lumOff val="60000"/>
              </a:schemeClr>
            </a:gs>
            <a:gs pos="83000">
              <a:schemeClr val="accent3">
                <a:lumMod val="40000"/>
                <a:lumOff val="60000"/>
              </a:schemeClr>
            </a:gs>
            <a:gs pos="100000">
              <a:schemeClr val="accent3">
                <a:lumMod val="60000"/>
                <a:lumOff val="40000"/>
              </a:schemeClr>
            </a:gs>
          </a:gsLst>
          <a:lin ang="5400000" scaled="1"/>
        </a:gradFill>
        <a:ln>
          <a:solidFill>
            <a:srgbClr val="92D050"/>
          </a:solidFill>
        </a:ln>
        <a:effectLst>
          <a:glow rad="127000">
            <a:schemeClr val="accent6">
              <a:lumMod val="75000"/>
            </a:schemeClr>
          </a:glow>
        </a:effectLst>
        <a:scene3d>
          <a:camera prst="orthographicFront"/>
          <a:lightRig rig="threePt" dir="t"/>
        </a:scene3d>
        <a:sp3d>
          <a:bevelT/>
        </a:sp3d>
      </dgm:spPr>
      <dgm:t>
        <a:bodyPr/>
        <a:lstStyle/>
        <a:p>
          <a:pPr algn="l"/>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активізації та інтенсифікації діяльності учнів</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0654A1C7-948A-4791-9A11-E9898A9793E2}" type="parTrans" cxnId="{090C811F-747F-439E-A2C9-FB19BC8579E0}">
      <dgm:prSet/>
      <dgm:spPr/>
      <dgm:t>
        <a:bodyPr/>
        <a:lstStyle/>
        <a:p>
          <a:endParaRPr lang="ru-RU"/>
        </a:p>
      </dgm:t>
    </dgm:pt>
    <dgm:pt modelId="{61DDEA2E-ED32-4B23-A6F8-65DBE2303748}" type="sibTrans" cxnId="{090C811F-747F-439E-A2C9-FB19BC8579E0}">
      <dgm:prSet/>
      <dgm:spPr/>
      <dgm:t>
        <a:bodyPr/>
        <a:lstStyle/>
        <a:p>
          <a:endParaRPr lang="ru-RU"/>
        </a:p>
      </dgm:t>
    </dgm:pt>
    <dgm:pt modelId="{E5FC7DDD-2BCC-4867-A1E6-79C07C5303FE}">
      <dgm:prSet phldrT="[Текст]" custT="1"/>
      <dgm:spPr>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effectLst>
          <a:glow rad="127000">
            <a:schemeClr val="accent3">
              <a:lumMod val="75000"/>
            </a:schemeClr>
          </a:glow>
        </a:effectLst>
        <a:scene3d>
          <a:camera prst="orthographicFront"/>
          <a:lightRig rig="threePt" dir="t"/>
        </a:scene3d>
        <a:sp3d>
          <a:bevelT/>
        </a:sp3d>
      </dgm:spPr>
      <dgm:t>
        <a:bodyPr/>
        <a:lstStyle/>
        <a:p>
          <a:pPr algn="l"/>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особистісної та життєтворчої орієнтації педагогічного процесу </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2DBBBCCA-144B-4C91-8BA2-D407841045CA}" type="parTrans" cxnId="{FEF7C03D-265D-4A4C-94DB-03A155A26185}">
      <dgm:prSet/>
      <dgm:spPr/>
      <dgm:t>
        <a:bodyPr/>
        <a:lstStyle/>
        <a:p>
          <a:endParaRPr lang="ru-RU"/>
        </a:p>
      </dgm:t>
    </dgm:pt>
    <dgm:pt modelId="{821C0AFC-F91B-4E0C-AE37-C3596C74A929}" type="sibTrans" cxnId="{FEF7C03D-265D-4A4C-94DB-03A155A26185}">
      <dgm:prSet/>
      <dgm:spPr/>
      <dgm:t>
        <a:bodyPr/>
        <a:lstStyle/>
        <a:p>
          <a:endParaRPr lang="ru-RU"/>
        </a:p>
      </dgm:t>
    </dgm:pt>
    <dgm:pt modelId="{9758D2BC-96AC-46EC-B634-51063B6556CC}">
      <dgm:prSet phldrT="[Текст]" custT="1"/>
      <dgm:spPr>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effectLst>
          <a:glow rad="127000">
            <a:schemeClr val="accent3">
              <a:lumMod val="75000"/>
            </a:schemeClr>
          </a:glow>
        </a:effectLst>
        <a:scene3d>
          <a:camera prst="orthographicFront"/>
          <a:lightRig rig="threePt" dir="t"/>
        </a:scene3d>
        <a:sp3d>
          <a:bevelT/>
        </a:sp3d>
      </dgm:spPr>
      <dgm:t>
        <a:bodyPr/>
        <a:lstStyle/>
        <a:p>
          <a:pPr algn="l"/>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інформаційно-комунікаційні технології </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77BE6192-0D7D-4911-BCB3-245F8EE06DF5}" type="parTrans" cxnId="{6092518B-AF5F-4DF2-89D2-F24B2ABF8150}">
      <dgm:prSet/>
      <dgm:spPr/>
      <dgm:t>
        <a:bodyPr/>
        <a:lstStyle/>
        <a:p>
          <a:endParaRPr lang="uk-UA"/>
        </a:p>
      </dgm:t>
    </dgm:pt>
    <dgm:pt modelId="{20709E8C-823E-4B7E-A086-2175B3C4B38E}" type="sibTrans" cxnId="{6092518B-AF5F-4DF2-89D2-F24B2ABF8150}">
      <dgm:prSet/>
      <dgm:spPr/>
      <dgm:t>
        <a:bodyPr/>
        <a:lstStyle/>
        <a:p>
          <a:endParaRPr lang="uk-UA"/>
        </a:p>
      </dgm:t>
    </dgm:pt>
    <dgm:pt modelId="{0CDC5BF2-EA8D-4263-9338-4F822C5CFBCC}">
      <dgm:prSet phldrT="[Текст]" custT="1"/>
      <dgm:spPr>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ln>
          <a:solidFill>
            <a:srgbClr val="92D050"/>
          </a:solidFill>
        </a:ln>
        <a:effectLst>
          <a:glow rad="127000">
            <a:schemeClr val="accent3">
              <a:lumMod val="75000"/>
            </a:schemeClr>
          </a:glow>
        </a:effectLst>
        <a:scene3d>
          <a:camera prst="orthographicFront"/>
          <a:lightRig rig="threePt" dir="t"/>
        </a:scene3d>
        <a:sp3d>
          <a:bevelT/>
        </a:sp3d>
      </dgm:spPr>
      <dgm:t>
        <a:bodyPr/>
        <a:lstStyle/>
        <a:p>
          <a:pPr algn="l"/>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ефективності управління й організації освітнього процесу</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BBE68A45-41E7-4665-91E8-56C4FB9E8F0E}" type="parTrans" cxnId="{9C97FA31-E304-43AE-A8D3-D7A917BDA270}">
      <dgm:prSet/>
      <dgm:spPr/>
      <dgm:t>
        <a:bodyPr/>
        <a:lstStyle/>
        <a:p>
          <a:endParaRPr lang="uk-UA"/>
        </a:p>
      </dgm:t>
    </dgm:pt>
    <dgm:pt modelId="{49032023-8C19-405F-B9DC-37D0426FD64A}" type="sibTrans" cxnId="{9C97FA31-E304-43AE-A8D3-D7A917BDA270}">
      <dgm:prSet/>
      <dgm:spPr/>
      <dgm:t>
        <a:bodyPr/>
        <a:lstStyle/>
        <a:p>
          <a:endParaRPr lang="uk-UA"/>
        </a:p>
      </dgm:t>
    </dgm:pt>
    <dgm:pt modelId="{60FFF6C0-9208-4B13-A7A0-C343E29C41CA}">
      <dgm:prSet phldrT="[Текст]" custT="1"/>
      <dgm:spPr>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effectLst>
          <a:glow rad="127000">
            <a:schemeClr val="accent3">
              <a:lumMod val="75000"/>
            </a:schemeClr>
          </a:glow>
        </a:effectLst>
        <a:scene3d>
          <a:camera prst="orthographicFront"/>
          <a:lightRig rig="threePt" dir="t"/>
        </a:scene3d>
        <a:sp3d>
          <a:bevelT/>
        </a:sp3d>
      </dgm:spPr>
      <dgm:t>
        <a:bodyPr/>
        <a:lstStyle/>
        <a:p>
          <a:pPr algn="l"/>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дистанційного  навчання</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0BEC3BE8-7AD5-4E83-94E3-E8E8479ABED5}" type="parTrans" cxnId="{888C5F1B-8580-49E0-9976-E7A188F59F6C}">
      <dgm:prSet/>
      <dgm:spPr/>
      <dgm:t>
        <a:bodyPr/>
        <a:lstStyle/>
        <a:p>
          <a:endParaRPr lang="uk-UA"/>
        </a:p>
      </dgm:t>
    </dgm:pt>
    <dgm:pt modelId="{A6BE6432-78B8-48AB-AB6D-72E8135DE86D}" type="sibTrans" cxnId="{888C5F1B-8580-49E0-9976-E7A188F59F6C}">
      <dgm:prSet/>
      <dgm:spPr/>
      <dgm:t>
        <a:bodyPr/>
        <a:lstStyle/>
        <a:p>
          <a:endParaRPr lang="uk-UA"/>
        </a:p>
      </dgm:t>
    </dgm:pt>
    <dgm:pt modelId="{28EE13E3-AED3-4677-8B51-2A04A33548A8}" type="pres">
      <dgm:prSet presAssocID="{CA705B2D-C2EA-4206-A9CB-6171583AE23B}" presName="compositeShape" presStyleCnt="0">
        <dgm:presLayoutVars>
          <dgm:dir/>
          <dgm:resizeHandles/>
        </dgm:presLayoutVars>
      </dgm:prSet>
      <dgm:spPr/>
      <dgm:t>
        <a:bodyPr/>
        <a:lstStyle/>
        <a:p>
          <a:endParaRPr lang="uk-UA"/>
        </a:p>
      </dgm:t>
    </dgm:pt>
    <dgm:pt modelId="{595CFD07-50C4-46AC-BA3E-2034D59F3268}" type="pres">
      <dgm:prSet presAssocID="{CA705B2D-C2EA-4206-A9CB-6171583AE23B}" presName="pyramid" presStyleLbl="node1" presStyleIdx="0" presStyleCnt="1" custLinFactNeighborX="-31956" custLinFactNeighborY="10968"/>
      <dgm:spPr>
        <a:solidFill>
          <a:srgbClr val="92D050"/>
        </a:solidFill>
        <a:effectLst>
          <a:glow rad="101600">
            <a:schemeClr val="accent4">
              <a:satMod val="175000"/>
              <a:alpha val="40000"/>
            </a:schemeClr>
          </a:glow>
        </a:effectLst>
        <a:scene3d>
          <a:camera prst="orthographicFront"/>
          <a:lightRig rig="threePt" dir="t"/>
        </a:scene3d>
        <a:sp3d>
          <a:bevelT w="165100" prst="coolSlant"/>
        </a:sp3d>
      </dgm:spPr>
      <dgm:t>
        <a:bodyPr/>
        <a:lstStyle/>
        <a:p>
          <a:endParaRPr lang="uk-UA"/>
        </a:p>
      </dgm:t>
    </dgm:pt>
    <dgm:pt modelId="{8B0BD9DB-335A-441A-A6A6-BED32B800355}" type="pres">
      <dgm:prSet presAssocID="{CA705B2D-C2EA-4206-A9CB-6171583AE23B}" presName="theList" presStyleCnt="0"/>
      <dgm:spPr/>
    </dgm:pt>
    <dgm:pt modelId="{32B7BF5B-4225-4F43-A361-EF060B0C9297}" type="pres">
      <dgm:prSet presAssocID="{1AB44C4B-5A24-4086-B65B-F7CCA438F4CD}" presName="aNode" presStyleLbl="fgAcc1" presStyleIdx="0" presStyleCnt="6" custScaleX="253696" custLinFactY="-33504" custLinFactNeighborX="35161" custLinFactNeighborY="-100000">
        <dgm:presLayoutVars>
          <dgm:bulletEnabled val="1"/>
        </dgm:presLayoutVars>
      </dgm:prSet>
      <dgm:spPr/>
      <dgm:t>
        <a:bodyPr/>
        <a:lstStyle/>
        <a:p>
          <a:endParaRPr lang="ru-RU"/>
        </a:p>
      </dgm:t>
    </dgm:pt>
    <dgm:pt modelId="{4297AF7D-9856-46BA-BA87-3A82D4159ECB}" type="pres">
      <dgm:prSet presAssocID="{1AB44C4B-5A24-4086-B65B-F7CCA438F4CD}" presName="aSpace" presStyleCnt="0"/>
      <dgm:spPr/>
    </dgm:pt>
    <dgm:pt modelId="{79325D6F-E1E0-4B2F-AA85-2AEAB5289F76}" type="pres">
      <dgm:prSet presAssocID="{A9D975CD-514D-4DA0-9E06-B97A7E7EA840}" presName="aNode" presStyleLbl="fgAcc1" presStyleIdx="1" presStyleCnt="6" custScaleX="253233" custLinFactY="-8498" custLinFactNeighborX="35128" custLinFactNeighborY="-100000">
        <dgm:presLayoutVars>
          <dgm:bulletEnabled val="1"/>
        </dgm:presLayoutVars>
      </dgm:prSet>
      <dgm:spPr/>
      <dgm:t>
        <a:bodyPr/>
        <a:lstStyle/>
        <a:p>
          <a:endParaRPr lang="ru-RU"/>
        </a:p>
      </dgm:t>
    </dgm:pt>
    <dgm:pt modelId="{C72FBED0-591E-44D0-8F86-84FBF71BD27F}" type="pres">
      <dgm:prSet presAssocID="{A9D975CD-514D-4DA0-9E06-B97A7E7EA840}" presName="aSpace" presStyleCnt="0"/>
      <dgm:spPr/>
    </dgm:pt>
    <dgm:pt modelId="{74357751-9519-4E39-86DC-3421C8E13A68}" type="pres">
      <dgm:prSet presAssocID="{0CDC5BF2-EA8D-4263-9338-4F822C5CFBCC}" presName="aNode" presStyleLbl="fgAcc1" presStyleIdx="2" presStyleCnt="6" custScaleX="254955" custScaleY="99149" custLinFactNeighborX="34532" custLinFactNeighborY="32059">
        <dgm:presLayoutVars>
          <dgm:bulletEnabled val="1"/>
        </dgm:presLayoutVars>
      </dgm:prSet>
      <dgm:spPr/>
      <dgm:t>
        <a:bodyPr/>
        <a:lstStyle/>
        <a:p>
          <a:endParaRPr lang="uk-UA"/>
        </a:p>
      </dgm:t>
    </dgm:pt>
    <dgm:pt modelId="{258CDD62-5F55-416C-A733-61A7DA156E7B}" type="pres">
      <dgm:prSet presAssocID="{0CDC5BF2-EA8D-4263-9338-4F822C5CFBCC}" presName="aSpace" presStyleCnt="0"/>
      <dgm:spPr/>
    </dgm:pt>
    <dgm:pt modelId="{CD1DB701-8B1D-4239-848E-FD6B2A9B1C68}" type="pres">
      <dgm:prSet presAssocID="{E5FC7DDD-2BCC-4867-A1E6-79C07C5303FE}" presName="aNode" presStyleLbl="fgAcc1" presStyleIdx="3" presStyleCnt="6" custScaleX="253960" custScaleY="99149" custLinFactY="17364" custLinFactNeighborX="35029" custLinFactNeighborY="100000">
        <dgm:presLayoutVars>
          <dgm:bulletEnabled val="1"/>
        </dgm:presLayoutVars>
      </dgm:prSet>
      <dgm:spPr/>
      <dgm:t>
        <a:bodyPr/>
        <a:lstStyle/>
        <a:p>
          <a:endParaRPr lang="ru-RU"/>
        </a:p>
      </dgm:t>
    </dgm:pt>
    <dgm:pt modelId="{5E217EB8-AF01-424B-ABCB-1BE6EB6E709A}" type="pres">
      <dgm:prSet presAssocID="{E5FC7DDD-2BCC-4867-A1E6-79C07C5303FE}" presName="aSpace" presStyleCnt="0"/>
      <dgm:spPr/>
    </dgm:pt>
    <dgm:pt modelId="{E7C9CC31-B01F-4F5A-9916-C92BA9D65AC5}" type="pres">
      <dgm:prSet presAssocID="{9758D2BC-96AC-46EC-B634-51063B6556CC}" presName="aNode" presStyleLbl="fgAcc1" presStyleIdx="4" presStyleCnt="6" custScaleX="254880" custScaleY="99149" custLinFactY="43220" custLinFactNeighborX="33767" custLinFactNeighborY="100000">
        <dgm:presLayoutVars>
          <dgm:bulletEnabled val="1"/>
        </dgm:presLayoutVars>
      </dgm:prSet>
      <dgm:spPr/>
      <dgm:t>
        <a:bodyPr/>
        <a:lstStyle/>
        <a:p>
          <a:endParaRPr lang="uk-UA"/>
        </a:p>
      </dgm:t>
    </dgm:pt>
    <dgm:pt modelId="{10885639-07EE-4E26-81E8-08B73014F3C5}" type="pres">
      <dgm:prSet presAssocID="{9758D2BC-96AC-46EC-B634-51063B6556CC}" presName="aSpace" presStyleCnt="0"/>
      <dgm:spPr/>
    </dgm:pt>
    <dgm:pt modelId="{8F844F40-8E51-4616-B40B-C06CA94CEAEB}" type="pres">
      <dgm:prSet presAssocID="{60FFF6C0-9208-4B13-A7A0-C343E29C41CA}" presName="aNode" presStyleLbl="fgAcc1" presStyleIdx="5" presStyleCnt="6" custScaleX="253818" custScaleY="99149" custLinFactY="69077" custLinFactNeighborX="34589" custLinFactNeighborY="100000">
        <dgm:presLayoutVars>
          <dgm:bulletEnabled val="1"/>
        </dgm:presLayoutVars>
      </dgm:prSet>
      <dgm:spPr/>
      <dgm:t>
        <a:bodyPr/>
        <a:lstStyle/>
        <a:p>
          <a:endParaRPr lang="uk-UA"/>
        </a:p>
      </dgm:t>
    </dgm:pt>
    <dgm:pt modelId="{7B6A7D97-8673-4820-B261-6D38351AD4AF}" type="pres">
      <dgm:prSet presAssocID="{60FFF6C0-9208-4B13-A7A0-C343E29C41CA}" presName="aSpace" presStyleCnt="0"/>
      <dgm:spPr/>
    </dgm:pt>
  </dgm:ptLst>
  <dgm:cxnLst>
    <dgm:cxn modelId="{C87E62A1-6594-4D9F-BDB3-89F69809A8FF}" srcId="{CA705B2D-C2EA-4206-A9CB-6171583AE23B}" destId="{1AB44C4B-5A24-4086-B65B-F7CCA438F4CD}" srcOrd="0" destOrd="0" parTransId="{A16ACCCE-D1D5-4360-992C-0236A79A51CF}" sibTransId="{76FC077A-B211-407C-8642-511A4B1A30BC}"/>
    <dgm:cxn modelId="{E3350D90-D4CC-410C-BA1C-E7F58521337A}" type="presOf" srcId="{60FFF6C0-9208-4B13-A7A0-C343E29C41CA}" destId="{8F844F40-8E51-4616-B40B-C06CA94CEAEB}" srcOrd="0" destOrd="0" presId="urn:microsoft.com/office/officeart/2005/8/layout/pyramid2"/>
    <dgm:cxn modelId="{D1C7B626-EEAD-40DE-801F-485FD3740FF7}" type="presOf" srcId="{0CDC5BF2-EA8D-4263-9338-4F822C5CFBCC}" destId="{74357751-9519-4E39-86DC-3421C8E13A68}" srcOrd="0" destOrd="0" presId="urn:microsoft.com/office/officeart/2005/8/layout/pyramid2"/>
    <dgm:cxn modelId="{090C811F-747F-439E-A2C9-FB19BC8579E0}" srcId="{CA705B2D-C2EA-4206-A9CB-6171583AE23B}" destId="{A9D975CD-514D-4DA0-9E06-B97A7E7EA840}" srcOrd="1" destOrd="0" parTransId="{0654A1C7-948A-4791-9A11-E9898A9793E2}" sibTransId="{61DDEA2E-ED32-4B23-A6F8-65DBE2303748}"/>
    <dgm:cxn modelId="{FEF7C03D-265D-4A4C-94DB-03A155A26185}" srcId="{CA705B2D-C2EA-4206-A9CB-6171583AE23B}" destId="{E5FC7DDD-2BCC-4867-A1E6-79C07C5303FE}" srcOrd="3" destOrd="0" parTransId="{2DBBBCCA-144B-4C91-8BA2-D407841045CA}" sibTransId="{821C0AFC-F91B-4E0C-AE37-C3596C74A929}"/>
    <dgm:cxn modelId="{7B6F39AA-B03C-4182-A57A-3BEF3099F02D}" type="presOf" srcId="{9758D2BC-96AC-46EC-B634-51063B6556CC}" destId="{E7C9CC31-B01F-4F5A-9916-C92BA9D65AC5}" srcOrd="0" destOrd="0" presId="urn:microsoft.com/office/officeart/2005/8/layout/pyramid2"/>
    <dgm:cxn modelId="{9C97FA31-E304-43AE-A8D3-D7A917BDA270}" srcId="{CA705B2D-C2EA-4206-A9CB-6171583AE23B}" destId="{0CDC5BF2-EA8D-4263-9338-4F822C5CFBCC}" srcOrd="2" destOrd="0" parTransId="{BBE68A45-41E7-4665-91E8-56C4FB9E8F0E}" sibTransId="{49032023-8C19-405F-B9DC-37D0426FD64A}"/>
    <dgm:cxn modelId="{5B8005EB-115A-4605-9BD9-6D087D9D7953}" type="presOf" srcId="{CA705B2D-C2EA-4206-A9CB-6171583AE23B}" destId="{28EE13E3-AED3-4677-8B51-2A04A33548A8}" srcOrd="0" destOrd="0" presId="urn:microsoft.com/office/officeart/2005/8/layout/pyramid2"/>
    <dgm:cxn modelId="{6092518B-AF5F-4DF2-89D2-F24B2ABF8150}" srcId="{CA705B2D-C2EA-4206-A9CB-6171583AE23B}" destId="{9758D2BC-96AC-46EC-B634-51063B6556CC}" srcOrd="4" destOrd="0" parTransId="{77BE6192-0D7D-4911-BCB3-245F8EE06DF5}" sibTransId="{20709E8C-823E-4B7E-A086-2175B3C4B38E}"/>
    <dgm:cxn modelId="{888C5F1B-8580-49E0-9976-E7A188F59F6C}" srcId="{CA705B2D-C2EA-4206-A9CB-6171583AE23B}" destId="{60FFF6C0-9208-4B13-A7A0-C343E29C41CA}" srcOrd="5" destOrd="0" parTransId="{0BEC3BE8-7AD5-4E83-94E3-E8E8479ABED5}" sibTransId="{A6BE6432-78B8-48AB-AB6D-72E8135DE86D}"/>
    <dgm:cxn modelId="{8BBA2B90-D816-47D7-AF4F-7E1C15A20D0B}" type="presOf" srcId="{E5FC7DDD-2BCC-4867-A1E6-79C07C5303FE}" destId="{CD1DB701-8B1D-4239-848E-FD6B2A9B1C68}" srcOrd="0" destOrd="0" presId="urn:microsoft.com/office/officeart/2005/8/layout/pyramid2"/>
    <dgm:cxn modelId="{CEDD8F96-887F-44A1-9474-13426E4E46C8}" type="presOf" srcId="{1AB44C4B-5A24-4086-B65B-F7CCA438F4CD}" destId="{32B7BF5B-4225-4F43-A361-EF060B0C9297}" srcOrd="0" destOrd="0" presId="urn:microsoft.com/office/officeart/2005/8/layout/pyramid2"/>
    <dgm:cxn modelId="{9C2E91D4-21A3-4440-A380-3E1ECDF0802F}" type="presOf" srcId="{A9D975CD-514D-4DA0-9E06-B97A7E7EA840}" destId="{79325D6F-E1E0-4B2F-AA85-2AEAB5289F76}" srcOrd="0" destOrd="0" presId="urn:microsoft.com/office/officeart/2005/8/layout/pyramid2"/>
    <dgm:cxn modelId="{530932FE-366D-480B-B5D9-696AEFA960AF}" type="presParOf" srcId="{28EE13E3-AED3-4677-8B51-2A04A33548A8}" destId="{595CFD07-50C4-46AC-BA3E-2034D59F3268}" srcOrd="0" destOrd="0" presId="urn:microsoft.com/office/officeart/2005/8/layout/pyramid2"/>
    <dgm:cxn modelId="{3BB5E6F2-FE50-4CEF-A0B0-22BDE70B5E60}" type="presParOf" srcId="{28EE13E3-AED3-4677-8B51-2A04A33548A8}" destId="{8B0BD9DB-335A-441A-A6A6-BED32B800355}" srcOrd="1" destOrd="0" presId="urn:microsoft.com/office/officeart/2005/8/layout/pyramid2"/>
    <dgm:cxn modelId="{C675CF49-13E1-4F2A-A014-8F68D1BB1C1D}" type="presParOf" srcId="{8B0BD9DB-335A-441A-A6A6-BED32B800355}" destId="{32B7BF5B-4225-4F43-A361-EF060B0C9297}" srcOrd="0" destOrd="0" presId="urn:microsoft.com/office/officeart/2005/8/layout/pyramid2"/>
    <dgm:cxn modelId="{0EB5EF01-D3FE-4BA7-A111-EF389756F168}" type="presParOf" srcId="{8B0BD9DB-335A-441A-A6A6-BED32B800355}" destId="{4297AF7D-9856-46BA-BA87-3A82D4159ECB}" srcOrd="1" destOrd="0" presId="urn:microsoft.com/office/officeart/2005/8/layout/pyramid2"/>
    <dgm:cxn modelId="{B0B9494E-2D8A-4B65-9471-27F32D2C0B3A}" type="presParOf" srcId="{8B0BD9DB-335A-441A-A6A6-BED32B800355}" destId="{79325D6F-E1E0-4B2F-AA85-2AEAB5289F76}" srcOrd="2" destOrd="0" presId="urn:microsoft.com/office/officeart/2005/8/layout/pyramid2"/>
    <dgm:cxn modelId="{7624BD88-615F-4C83-9281-B978D7837747}" type="presParOf" srcId="{8B0BD9DB-335A-441A-A6A6-BED32B800355}" destId="{C72FBED0-591E-44D0-8F86-84FBF71BD27F}" srcOrd="3" destOrd="0" presId="urn:microsoft.com/office/officeart/2005/8/layout/pyramid2"/>
    <dgm:cxn modelId="{C8F4AB6C-4C6C-4772-B6F5-754C32384303}" type="presParOf" srcId="{8B0BD9DB-335A-441A-A6A6-BED32B800355}" destId="{74357751-9519-4E39-86DC-3421C8E13A68}" srcOrd="4" destOrd="0" presId="urn:microsoft.com/office/officeart/2005/8/layout/pyramid2"/>
    <dgm:cxn modelId="{B2586D75-C078-4769-815E-9A4BDEC0D04B}" type="presParOf" srcId="{8B0BD9DB-335A-441A-A6A6-BED32B800355}" destId="{258CDD62-5F55-416C-A733-61A7DA156E7B}" srcOrd="5" destOrd="0" presId="urn:microsoft.com/office/officeart/2005/8/layout/pyramid2"/>
    <dgm:cxn modelId="{FC395AB1-B418-46FC-89A8-2FF1C6758C7F}" type="presParOf" srcId="{8B0BD9DB-335A-441A-A6A6-BED32B800355}" destId="{CD1DB701-8B1D-4239-848E-FD6B2A9B1C68}" srcOrd="6" destOrd="0" presId="urn:microsoft.com/office/officeart/2005/8/layout/pyramid2"/>
    <dgm:cxn modelId="{2F386CF2-00CA-4B99-B33D-5FB928317F51}" type="presParOf" srcId="{8B0BD9DB-335A-441A-A6A6-BED32B800355}" destId="{5E217EB8-AF01-424B-ABCB-1BE6EB6E709A}" srcOrd="7" destOrd="0" presId="urn:microsoft.com/office/officeart/2005/8/layout/pyramid2"/>
    <dgm:cxn modelId="{C95D1039-93FD-48D8-83C7-BAA71ED953DE}" type="presParOf" srcId="{8B0BD9DB-335A-441A-A6A6-BED32B800355}" destId="{E7C9CC31-B01F-4F5A-9916-C92BA9D65AC5}" srcOrd="8" destOrd="0" presId="urn:microsoft.com/office/officeart/2005/8/layout/pyramid2"/>
    <dgm:cxn modelId="{9817042F-8A9E-411F-AA61-518393FC97C3}" type="presParOf" srcId="{8B0BD9DB-335A-441A-A6A6-BED32B800355}" destId="{10885639-07EE-4E26-81E8-08B73014F3C5}" srcOrd="9" destOrd="0" presId="urn:microsoft.com/office/officeart/2005/8/layout/pyramid2"/>
    <dgm:cxn modelId="{82536F1E-E7EB-4E89-8260-248F9B7EA43C}" type="presParOf" srcId="{8B0BD9DB-335A-441A-A6A6-BED32B800355}" destId="{8F844F40-8E51-4616-B40B-C06CA94CEAEB}" srcOrd="10" destOrd="0" presId="urn:microsoft.com/office/officeart/2005/8/layout/pyramid2"/>
    <dgm:cxn modelId="{5402703C-6A31-4AC8-88B7-41DE04D5E0AA}" type="presParOf" srcId="{8B0BD9DB-335A-441A-A6A6-BED32B800355}" destId="{7B6A7D97-8673-4820-B261-6D38351AD4AF}" srcOrd="11" destOrd="0" presId="urn:microsoft.com/office/officeart/2005/8/layout/pyramid2"/>
  </dgm:cxnLst>
  <dgm:bg/>
  <dgm:whole>
    <a:ln>
      <a:solidFill>
        <a:srgbClr val="92D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05B2D-C2EA-4206-A9CB-6171583AE23B}" type="doc">
      <dgm:prSet loTypeId="urn:microsoft.com/office/officeart/2005/8/layout/pyramid2" loCatId="list" qsTypeId="urn:microsoft.com/office/officeart/2005/8/quickstyle/simple1" qsCatId="simple" csTypeId="urn:microsoft.com/office/officeart/2005/8/colors/accent1_2" csCatId="accent1" phldr="1"/>
      <dgm:spPr/>
    </dgm:pt>
    <dgm:pt modelId="{28EE13E3-AED3-4677-8B51-2A04A33548A8}" type="pres">
      <dgm:prSet presAssocID="{CA705B2D-C2EA-4206-A9CB-6171583AE23B}" presName="compositeShape" presStyleCnt="0">
        <dgm:presLayoutVars>
          <dgm:dir/>
          <dgm:resizeHandles/>
        </dgm:presLayoutVars>
      </dgm:prSet>
      <dgm:spPr/>
    </dgm:pt>
  </dgm:ptLst>
  <dgm:cxnLst>
    <dgm:cxn modelId="{5B8005EB-115A-4605-9BD9-6D087D9D7953}" type="presOf" srcId="{CA705B2D-C2EA-4206-A9CB-6171583AE23B}" destId="{28EE13E3-AED3-4677-8B51-2A04A33548A8}"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7BD395-37AD-4457-9847-04551690497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uk-UA"/>
        </a:p>
      </dgm:t>
    </dgm:pt>
    <dgm:pt modelId="{431C337E-8A27-41D8-B07F-D911D32C2F85}">
      <dgm:prSet phldrT="[Текст]" custT="1"/>
      <dgm:spPr>
        <a:solidFill>
          <a:srgbClr val="92D050"/>
        </a:solidFill>
        <a:scene3d>
          <a:camera prst="orthographicFront"/>
          <a:lightRig rig="threePt" dir="t"/>
        </a:scene3d>
        <a:sp3d>
          <a:bevelT w="165100" prst="coolSlant"/>
        </a:sp3d>
      </dgm:spPr>
      <dgm:t>
        <a:bodyPr/>
        <a:lstStyle/>
        <a:p>
          <a:pPr algn="l"/>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гумор, позитивні емоції;</a:t>
          </a:r>
          <a:endPar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88AB64F1-55FD-433D-96A1-16C246E002F2}" type="parTrans" cxnId="{36C86067-52FB-4144-B009-DCD5A8A3803D}">
      <dgm:prSet/>
      <dgm:spPr/>
      <dgm:t>
        <a:bodyPr/>
        <a:lstStyle/>
        <a:p>
          <a:endParaRPr lang="uk-UA"/>
        </a:p>
      </dgm:t>
    </dgm:pt>
    <dgm:pt modelId="{2962E808-AB8D-49F3-8199-63438B5BC742}" type="sibTrans" cxnId="{36C86067-52FB-4144-B009-DCD5A8A3803D}">
      <dgm:prSet/>
      <dgm:spPr>
        <a:scene3d>
          <a:camera prst="orthographicFront"/>
          <a:lightRig rig="threePt" dir="t"/>
        </a:scene3d>
        <a:sp3d>
          <a:bevelT w="165100" prst="coolSlant"/>
        </a:sp3d>
      </dgm:spPr>
      <dgm:t>
        <a:bodyPr/>
        <a:lstStyle/>
        <a:p>
          <a:endParaRPr lang="uk-UA"/>
        </a:p>
      </dgm:t>
    </dgm:pt>
    <dgm:pt modelId="{1D7D849B-A4A2-4722-A4B6-984304CCF7FD}">
      <dgm:prSet phldrT="[Текст]" custT="1"/>
      <dgm:spPr>
        <a:solidFill>
          <a:schemeClr val="bg2">
            <a:lumMod val="75000"/>
          </a:schemeClr>
        </a:solidFill>
        <a:scene3d>
          <a:camera prst="orthographicFront"/>
          <a:lightRig rig="threePt" dir="t"/>
        </a:scene3d>
        <a:sp3d>
          <a:bevelT w="165100" prst="coolSlant"/>
        </a:sp3d>
      </dgm:spPr>
      <dgm:t>
        <a:bodyPr/>
        <a:lstStyle/>
        <a:p>
          <a:r>
            <a:rPr lang="uk-UA"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підвищення цікавості учнів до предмету, теми або уроку;</a:t>
          </a:r>
          <a:endParaRPr lang="uk-UA" sz="20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dgm:t>
    </dgm:pt>
    <dgm:pt modelId="{53460569-8647-4EE1-B17F-328DAA390B8E}" type="parTrans" cxnId="{165F32D5-1EA8-41D3-843E-D8ADC01EE912}">
      <dgm:prSet/>
      <dgm:spPr/>
      <dgm:t>
        <a:bodyPr/>
        <a:lstStyle/>
        <a:p>
          <a:endParaRPr lang="uk-UA"/>
        </a:p>
      </dgm:t>
    </dgm:pt>
    <dgm:pt modelId="{AE0FF75A-3A1E-4651-A758-8D959117C84F}" type="sibTrans" cxnId="{165F32D5-1EA8-41D3-843E-D8ADC01EE912}">
      <dgm:prSet/>
      <dgm:spPr>
        <a:scene3d>
          <a:camera prst="orthographicFront"/>
          <a:lightRig rig="threePt" dir="t"/>
        </a:scene3d>
        <a:sp3d>
          <a:bevelT w="165100" prst="coolSlant"/>
        </a:sp3d>
      </dgm:spPr>
      <dgm:t>
        <a:bodyPr/>
        <a:lstStyle/>
        <a:p>
          <a:endParaRPr lang="uk-UA"/>
        </a:p>
      </dgm:t>
    </dgm:pt>
    <dgm:pt modelId="{AC56A572-1AF1-4FB4-B7EA-B0106897E22E}">
      <dgm:prSet phldrT="[Текст]" custT="1"/>
      <dgm:spPr>
        <a:solidFill>
          <a:srgbClr val="FFFF66"/>
        </a:solidFill>
        <a:scene3d>
          <a:camera prst="orthographicFront"/>
          <a:lightRig rig="threePt" dir="t"/>
        </a:scene3d>
        <a:sp3d>
          <a:bevelT w="165100" prst="coolSlant"/>
        </a:sp3d>
      </dgm:spPr>
      <dgm:t>
        <a:bodyPr/>
        <a:lstStyle/>
        <a:p>
          <a:r>
            <a:rPr lang="uk-UA" sz="2000" b="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загадки, що сприяють розвитку пам’яті, уваги учнів;</a:t>
          </a:r>
          <a:r>
            <a:rPr lang="uk-UA" sz="2000" dirty="0" smtClean="0"/>
            <a:t>;</a:t>
          </a:r>
          <a:endParaRPr lang="uk-UA" sz="2000" b="1" dirty="0">
            <a:solidFill>
              <a:schemeClr val="accent3">
                <a:lumMod val="50000"/>
              </a:schemeClr>
            </a:solidFill>
            <a:latin typeface="Verdana" pitchFamily="34" charset="0"/>
          </a:endParaRPr>
        </a:p>
      </dgm:t>
    </dgm:pt>
    <dgm:pt modelId="{C8EF4AA3-FD96-49FB-8D30-9B4CB135D18D}" type="parTrans" cxnId="{0F566E92-E368-48B8-917A-F1D8695B6FE9}">
      <dgm:prSet/>
      <dgm:spPr/>
      <dgm:t>
        <a:bodyPr/>
        <a:lstStyle/>
        <a:p>
          <a:endParaRPr lang="uk-UA"/>
        </a:p>
      </dgm:t>
    </dgm:pt>
    <dgm:pt modelId="{E021D646-CB47-488F-B103-2B08F4E35146}" type="sibTrans" cxnId="{0F566E92-E368-48B8-917A-F1D8695B6FE9}">
      <dgm:prSet/>
      <dgm:spPr>
        <a:scene3d>
          <a:camera prst="orthographicFront"/>
          <a:lightRig rig="threePt" dir="t"/>
        </a:scene3d>
        <a:sp3d>
          <a:bevelT w="165100" prst="coolSlant"/>
        </a:sp3d>
      </dgm:spPr>
      <dgm:t>
        <a:bodyPr/>
        <a:lstStyle/>
        <a:p>
          <a:endParaRPr lang="uk-UA"/>
        </a:p>
      </dgm:t>
    </dgm:pt>
    <dgm:pt modelId="{213498D7-E4FD-4BA6-8C64-F3A3F4B5C8D4}">
      <dgm:prSet custT="1"/>
      <dgm:spPr>
        <a:solidFill>
          <a:srgbClr val="99FF99"/>
        </a:solidFill>
        <a:scene3d>
          <a:camera prst="orthographicFront"/>
          <a:lightRig rig="threePt" dir="t"/>
        </a:scene3d>
        <a:sp3d>
          <a:bevelT w="165100" prst="coolSlant"/>
        </a:sp3d>
      </dgm:spPr>
      <dgm:t>
        <a:bodyPr/>
        <a:lstStyle/>
        <a:p>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покращення навчальної комунікації між учнями;</a:t>
          </a:r>
          <a:endPar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758BD95F-D98C-4AAA-8877-12ADCEAE5330}" type="parTrans" cxnId="{6EAA955B-12BA-43FE-9C54-C685A8192FDA}">
      <dgm:prSet/>
      <dgm:spPr/>
      <dgm:t>
        <a:bodyPr/>
        <a:lstStyle/>
        <a:p>
          <a:endParaRPr lang="uk-UA"/>
        </a:p>
      </dgm:t>
    </dgm:pt>
    <dgm:pt modelId="{8BEABA4B-0878-43FB-AEB3-B48508E9B0B2}" type="sibTrans" cxnId="{6EAA955B-12BA-43FE-9C54-C685A8192FDA}">
      <dgm:prSet/>
      <dgm:spPr>
        <a:scene3d>
          <a:camera prst="orthographicFront"/>
          <a:lightRig rig="threePt" dir="t"/>
        </a:scene3d>
        <a:sp3d>
          <a:bevelT w="165100" prst="coolSlant"/>
        </a:sp3d>
      </dgm:spPr>
      <dgm:t>
        <a:bodyPr/>
        <a:lstStyle/>
        <a:p>
          <a:endParaRPr lang="uk-UA"/>
        </a:p>
      </dgm:t>
    </dgm:pt>
    <dgm:pt modelId="{D2C5E873-B4F2-42A1-878D-0F07A5D20108}">
      <dgm:prSet custT="1"/>
      <dgm:spPr>
        <a:solidFill>
          <a:srgbClr val="CCCCFF"/>
        </a:solidFill>
        <a:scene3d>
          <a:camera prst="orthographicFront"/>
          <a:lightRig rig="threePt" dir="t"/>
        </a:scene3d>
        <a:sp3d>
          <a:bevelT w="165100" prst="coolSlant"/>
        </a:sp3d>
      </dgm:spPr>
      <dgm:t>
        <a:bodyPr anchor="t"/>
        <a:lstStyle/>
        <a:p>
          <a:r>
            <a:rPr lang="uk-UA"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розвиток критичного мислення, аналітичних здібностей, креативності учнів.</a:t>
          </a:r>
          <a:endParaRPr lang="uk-UA"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dgm:t>
    </dgm:pt>
    <dgm:pt modelId="{09DB8C18-7E54-4194-B20D-F07DD4CAA86E}" type="parTrans" cxnId="{0D61C0B9-87E2-45B7-9048-6B206E330169}">
      <dgm:prSet/>
      <dgm:spPr/>
      <dgm:t>
        <a:bodyPr/>
        <a:lstStyle/>
        <a:p>
          <a:endParaRPr lang="uk-UA"/>
        </a:p>
      </dgm:t>
    </dgm:pt>
    <dgm:pt modelId="{135ABDE6-4B75-45B7-9AE2-18DB96BAE09F}" type="sibTrans" cxnId="{0D61C0B9-87E2-45B7-9048-6B206E330169}">
      <dgm:prSet/>
      <dgm:spPr/>
      <dgm:t>
        <a:bodyPr/>
        <a:lstStyle/>
        <a:p>
          <a:endParaRPr lang="uk-UA"/>
        </a:p>
      </dgm:t>
    </dgm:pt>
    <dgm:pt modelId="{1F805C8C-C5EB-4148-813D-B0DFB4CF587B}">
      <dgm:prSet/>
      <dgm:spPr/>
      <dgm:t>
        <a:bodyPr anchor="t"/>
        <a:lstStyle/>
        <a:p>
          <a:endParaRPr lang="ru-RU" dirty="0"/>
        </a:p>
      </dgm:t>
    </dgm:pt>
    <dgm:pt modelId="{666F0F83-009B-4E80-9B53-722BE673ADC3}" type="parTrans" cxnId="{2C9CE46F-166D-4E1D-A478-F7F953319C18}">
      <dgm:prSet/>
      <dgm:spPr/>
      <dgm:t>
        <a:bodyPr/>
        <a:lstStyle/>
        <a:p>
          <a:endParaRPr lang="uk-UA"/>
        </a:p>
      </dgm:t>
    </dgm:pt>
    <dgm:pt modelId="{E7FC921C-FEB3-4077-80DB-E0C75666A34D}" type="sibTrans" cxnId="{2C9CE46F-166D-4E1D-A478-F7F953319C18}">
      <dgm:prSet/>
      <dgm:spPr/>
      <dgm:t>
        <a:bodyPr/>
        <a:lstStyle/>
        <a:p>
          <a:endParaRPr lang="uk-UA"/>
        </a:p>
      </dgm:t>
    </dgm:pt>
    <dgm:pt modelId="{64F8BCDB-9D92-46BD-BBFE-9258B8CCEE64}" type="pres">
      <dgm:prSet presAssocID="{987BD395-37AD-4457-9847-04551690497C}" presName="outerComposite" presStyleCnt="0">
        <dgm:presLayoutVars>
          <dgm:chMax val="5"/>
          <dgm:dir/>
          <dgm:resizeHandles val="exact"/>
        </dgm:presLayoutVars>
      </dgm:prSet>
      <dgm:spPr/>
      <dgm:t>
        <a:bodyPr/>
        <a:lstStyle/>
        <a:p>
          <a:endParaRPr lang="uk-UA"/>
        </a:p>
      </dgm:t>
    </dgm:pt>
    <dgm:pt modelId="{756352C1-99C9-43FC-83BD-22555C098B3F}" type="pres">
      <dgm:prSet presAssocID="{987BD395-37AD-4457-9847-04551690497C}" presName="dummyMaxCanvas" presStyleCnt="0">
        <dgm:presLayoutVars/>
      </dgm:prSet>
      <dgm:spPr/>
    </dgm:pt>
    <dgm:pt modelId="{52EB8232-8B8D-4673-BDA4-01260D09D157}" type="pres">
      <dgm:prSet presAssocID="{987BD395-37AD-4457-9847-04551690497C}" presName="FiveNodes_1" presStyleLbl="node1" presStyleIdx="0" presStyleCnt="5" custScaleX="106365">
        <dgm:presLayoutVars>
          <dgm:bulletEnabled val="1"/>
        </dgm:presLayoutVars>
      </dgm:prSet>
      <dgm:spPr/>
      <dgm:t>
        <a:bodyPr/>
        <a:lstStyle/>
        <a:p>
          <a:endParaRPr lang="uk-UA"/>
        </a:p>
      </dgm:t>
    </dgm:pt>
    <dgm:pt modelId="{CAB8FBE7-1569-4648-AE5A-E3B69C0EA8BF}" type="pres">
      <dgm:prSet presAssocID="{987BD395-37AD-4457-9847-04551690497C}" presName="FiveNodes_2" presStyleLbl="node1" presStyleIdx="1" presStyleCnt="5" custScaleX="104663">
        <dgm:presLayoutVars>
          <dgm:bulletEnabled val="1"/>
        </dgm:presLayoutVars>
      </dgm:prSet>
      <dgm:spPr/>
      <dgm:t>
        <a:bodyPr/>
        <a:lstStyle/>
        <a:p>
          <a:endParaRPr lang="uk-UA"/>
        </a:p>
      </dgm:t>
    </dgm:pt>
    <dgm:pt modelId="{D706D684-89B0-4829-AE1E-9CF7E9DFB195}" type="pres">
      <dgm:prSet presAssocID="{987BD395-37AD-4457-9847-04551690497C}" presName="FiveNodes_3" presStyleLbl="node1" presStyleIdx="2" presStyleCnt="5" custScaleX="106155">
        <dgm:presLayoutVars>
          <dgm:bulletEnabled val="1"/>
        </dgm:presLayoutVars>
      </dgm:prSet>
      <dgm:spPr/>
      <dgm:t>
        <a:bodyPr/>
        <a:lstStyle/>
        <a:p>
          <a:endParaRPr lang="uk-UA"/>
        </a:p>
      </dgm:t>
    </dgm:pt>
    <dgm:pt modelId="{08768B94-484C-41F8-9392-0FC72E57ED03}" type="pres">
      <dgm:prSet presAssocID="{987BD395-37AD-4457-9847-04551690497C}" presName="FiveNodes_4" presStyleLbl="node1" presStyleIdx="3" presStyleCnt="5" custScaleX="105593" custLinFactNeighborX="-77" custLinFactNeighborY="1144">
        <dgm:presLayoutVars>
          <dgm:bulletEnabled val="1"/>
        </dgm:presLayoutVars>
      </dgm:prSet>
      <dgm:spPr/>
      <dgm:t>
        <a:bodyPr/>
        <a:lstStyle/>
        <a:p>
          <a:endParaRPr lang="uk-UA"/>
        </a:p>
      </dgm:t>
    </dgm:pt>
    <dgm:pt modelId="{0D6AA60C-CA49-44B2-A79F-4AA61A0AFF6F}" type="pres">
      <dgm:prSet presAssocID="{987BD395-37AD-4457-9847-04551690497C}" presName="FiveNodes_5" presStyleLbl="node1" presStyleIdx="4" presStyleCnt="5" custScaleX="96818">
        <dgm:presLayoutVars>
          <dgm:bulletEnabled val="1"/>
        </dgm:presLayoutVars>
      </dgm:prSet>
      <dgm:spPr/>
      <dgm:t>
        <a:bodyPr/>
        <a:lstStyle/>
        <a:p>
          <a:endParaRPr lang="uk-UA"/>
        </a:p>
      </dgm:t>
    </dgm:pt>
    <dgm:pt modelId="{88B43B02-7E60-40EA-B4F9-E5AA26C6BF19}" type="pres">
      <dgm:prSet presAssocID="{987BD395-37AD-4457-9847-04551690497C}" presName="FiveConn_1-2" presStyleLbl="fgAccFollowNode1" presStyleIdx="0" presStyleCnt="4">
        <dgm:presLayoutVars>
          <dgm:bulletEnabled val="1"/>
        </dgm:presLayoutVars>
      </dgm:prSet>
      <dgm:spPr/>
      <dgm:t>
        <a:bodyPr/>
        <a:lstStyle/>
        <a:p>
          <a:endParaRPr lang="uk-UA"/>
        </a:p>
      </dgm:t>
    </dgm:pt>
    <dgm:pt modelId="{6C6C9837-2576-4389-808F-F5B01B0AEC65}" type="pres">
      <dgm:prSet presAssocID="{987BD395-37AD-4457-9847-04551690497C}" presName="FiveConn_2-3" presStyleLbl="fgAccFollowNode1" presStyleIdx="1" presStyleCnt="4">
        <dgm:presLayoutVars>
          <dgm:bulletEnabled val="1"/>
        </dgm:presLayoutVars>
      </dgm:prSet>
      <dgm:spPr/>
      <dgm:t>
        <a:bodyPr/>
        <a:lstStyle/>
        <a:p>
          <a:endParaRPr lang="uk-UA"/>
        </a:p>
      </dgm:t>
    </dgm:pt>
    <dgm:pt modelId="{B188EEEF-D650-48D6-85BF-89EF726A2362}" type="pres">
      <dgm:prSet presAssocID="{987BD395-37AD-4457-9847-04551690497C}" presName="FiveConn_3-4" presStyleLbl="fgAccFollowNode1" presStyleIdx="2" presStyleCnt="4">
        <dgm:presLayoutVars>
          <dgm:bulletEnabled val="1"/>
        </dgm:presLayoutVars>
      </dgm:prSet>
      <dgm:spPr/>
      <dgm:t>
        <a:bodyPr/>
        <a:lstStyle/>
        <a:p>
          <a:endParaRPr lang="uk-UA"/>
        </a:p>
      </dgm:t>
    </dgm:pt>
    <dgm:pt modelId="{ACEA476F-7854-45F0-A194-83079068E9A1}" type="pres">
      <dgm:prSet presAssocID="{987BD395-37AD-4457-9847-04551690497C}" presName="FiveConn_4-5" presStyleLbl="fgAccFollowNode1" presStyleIdx="3" presStyleCnt="4">
        <dgm:presLayoutVars>
          <dgm:bulletEnabled val="1"/>
        </dgm:presLayoutVars>
      </dgm:prSet>
      <dgm:spPr/>
      <dgm:t>
        <a:bodyPr/>
        <a:lstStyle/>
        <a:p>
          <a:endParaRPr lang="uk-UA"/>
        </a:p>
      </dgm:t>
    </dgm:pt>
    <dgm:pt modelId="{429DAE1C-2672-4A93-A4D1-451D7772CC50}" type="pres">
      <dgm:prSet presAssocID="{987BD395-37AD-4457-9847-04551690497C}" presName="FiveNodes_1_text" presStyleLbl="node1" presStyleIdx="4" presStyleCnt="5">
        <dgm:presLayoutVars>
          <dgm:bulletEnabled val="1"/>
        </dgm:presLayoutVars>
      </dgm:prSet>
      <dgm:spPr/>
      <dgm:t>
        <a:bodyPr/>
        <a:lstStyle/>
        <a:p>
          <a:endParaRPr lang="uk-UA"/>
        </a:p>
      </dgm:t>
    </dgm:pt>
    <dgm:pt modelId="{26836522-F4EA-43EB-A1A8-F26F44E8A9DA}" type="pres">
      <dgm:prSet presAssocID="{987BD395-37AD-4457-9847-04551690497C}" presName="FiveNodes_2_text" presStyleLbl="node1" presStyleIdx="4" presStyleCnt="5">
        <dgm:presLayoutVars>
          <dgm:bulletEnabled val="1"/>
        </dgm:presLayoutVars>
      </dgm:prSet>
      <dgm:spPr/>
      <dgm:t>
        <a:bodyPr/>
        <a:lstStyle/>
        <a:p>
          <a:endParaRPr lang="uk-UA"/>
        </a:p>
      </dgm:t>
    </dgm:pt>
    <dgm:pt modelId="{586D59BA-2854-4731-B30D-09330813D626}" type="pres">
      <dgm:prSet presAssocID="{987BD395-37AD-4457-9847-04551690497C}" presName="FiveNodes_3_text" presStyleLbl="node1" presStyleIdx="4" presStyleCnt="5">
        <dgm:presLayoutVars>
          <dgm:bulletEnabled val="1"/>
        </dgm:presLayoutVars>
      </dgm:prSet>
      <dgm:spPr/>
      <dgm:t>
        <a:bodyPr/>
        <a:lstStyle/>
        <a:p>
          <a:endParaRPr lang="uk-UA"/>
        </a:p>
      </dgm:t>
    </dgm:pt>
    <dgm:pt modelId="{E7470254-790F-4114-93CA-B16987F3D59D}" type="pres">
      <dgm:prSet presAssocID="{987BD395-37AD-4457-9847-04551690497C}" presName="FiveNodes_4_text" presStyleLbl="node1" presStyleIdx="4" presStyleCnt="5">
        <dgm:presLayoutVars>
          <dgm:bulletEnabled val="1"/>
        </dgm:presLayoutVars>
      </dgm:prSet>
      <dgm:spPr/>
      <dgm:t>
        <a:bodyPr/>
        <a:lstStyle/>
        <a:p>
          <a:endParaRPr lang="uk-UA"/>
        </a:p>
      </dgm:t>
    </dgm:pt>
    <dgm:pt modelId="{4E369E5C-79D0-4399-8D92-7B58D7AEE680}" type="pres">
      <dgm:prSet presAssocID="{987BD395-37AD-4457-9847-04551690497C}" presName="FiveNodes_5_text" presStyleLbl="node1" presStyleIdx="4" presStyleCnt="5">
        <dgm:presLayoutVars>
          <dgm:bulletEnabled val="1"/>
        </dgm:presLayoutVars>
      </dgm:prSet>
      <dgm:spPr/>
      <dgm:t>
        <a:bodyPr/>
        <a:lstStyle/>
        <a:p>
          <a:endParaRPr lang="uk-UA"/>
        </a:p>
      </dgm:t>
    </dgm:pt>
  </dgm:ptLst>
  <dgm:cxnLst>
    <dgm:cxn modelId="{E4B4AAC8-554F-4EC4-86E7-64DD71811622}" type="presOf" srcId="{8BEABA4B-0878-43FB-AEB3-B48508E9B0B2}" destId="{ACEA476F-7854-45F0-A194-83079068E9A1}" srcOrd="0" destOrd="0" presId="urn:microsoft.com/office/officeart/2005/8/layout/vProcess5"/>
    <dgm:cxn modelId="{0E9369AB-A741-4D8D-8A06-66C52A7BA5D9}" type="presOf" srcId="{E021D646-CB47-488F-B103-2B08F4E35146}" destId="{B188EEEF-D650-48D6-85BF-89EF726A2362}" srcOrd="0" destOrd="0" presId="urn:microsoft.com/office/officeart/2005/8/layout/vProcess5"/>
    <dgm:cxn modelId="{83B35C8B-F84F-43F7-BC80-622D388E4C88}" type="presOf" srcId="{1F805C8C-C5EB-4148-813D-B0DFB4CF587B}" destId="{0D6AA60C-CA49-44B2-A79F-4AA61A0AFF6F}" srcOrd="0" destOrd="1" presId="urn:microsoft.com/office/officeart/2005/8/layout/vProcess5"/>
    <dgm:cxn modelId="{6D735577-A8B3-43C5-8D30-C5EB40986297}" type="presOf" srcId="{D2C5E873-B4F2-42A1-878D-0F07A5D20108}" destId="{0D6AA60C-CA49-44B2-A79F-4AA61A0AFF6F}" srcOrd="0" destOrd="0" presId="urn:microsoft.com/office/officeart/2005/8/layout/vProcess5"/>
    <dgm:cxn modelId="{02EFFEE0-039E-4142-8AF6-DB4CC5ADFF32}" type="presOf" srcId="{987BD395-37AD-4457-9847-04551690497C}" destId="{64F8BCDB-9D92-46BD-BBFE-9258B8CCEE64}" srcOrd="0" destOrd="0" presId="urn:microsoft.com/office/officeart/2005/8/layout/vProcess5"/>
    <dgm:cxn modelId="{44B9F383-EB7C-4A84-900E-819B42F56D84}" type="presOf" srcId="{213498D7-E4FD-4BA6-8C64-F3A3F4B5C8D4}" destId="{08768B94-484C-41F8-9392-0FC72E57ED03}" srcOrd="0" destOrd="0" presId="urn:microsoft.com/office/officeart/2005/8/layout/vProcess5"/>
    <dgm:cxn modelId="{2C9CE46F-166D-4E1D-A478-F7F953319C18}" srcId="{D2C5E873-B4F2-42A1-878D-0F07A5D20108}" destId="{1F805C8C-C5EB-4148-813D-B0DFB4CF587B}" srcOrd="0" destOrd="0" parTransId="{666F0F83-009B-4E80-9B53-722BE673ADC3}" sibTransId="{E7FC921C-FEB3-4077-80DB-E0C75666A34D}"/>
    <dgm:cxn modelId="{D5BAF935-0AF4-406B-BEC7-A3A6AEAC218E}" type="presOf" srcId="{D2C5E873-B4F2-42A1-878D-0F07A5D20108}" destId="{4E369E5C-79D0-4399-8D92-7B58D7AEE680}" srcOrd="1" destOrd="0" presId="urn:microsoft.com/office/officeart/2005/8/layout/vProcess5"/>
    <dgm:cxn modelId="{FFBB2CEA-0C5A-4F38-B902-BA9941747EBB}" type="presOf" srcId="{AC56A572-1AF1-4FB4-B7EA-B0106897E22E}" destId="{D706D684-89B0-4829-AE1E-9CF7E9DFB195}" srcOrd="0" destOrd="0" presId="urn:microsoft.com/office/officeart/2005/8/layout/vProcess5"/>
    <dgm:cxn modelId="{C1DB4128-4157-4D64-84CC-06AE0A3C335B}" type="presOf" srcId="{1F805C8C-C5EB-4148-813D-B0DFB4CF587B}" destId="{4E369E5C-79D0-4399-8D92-7B58D7AEE680}" srcOrd="1" destOrd="1" presId="urn:microsoft.com/office/officeart/2005/8/layout/vProcess5"/>
    <dgm:cxn modelId="{165F32D5-1EA8-41D3-843E-D8ADC01EE912}" srcId="{987BD395-37AD-4457-9847-04551690497C}" destId="{1D7D849B-A4A2-4722-A4B6-984304CCF7FD}" srcOrd="1" destOrd="0" parTransId="{53460569-8647-4EE1-B17F-328DAA390B8E}" sibTransId="{AE0FF75A-3A1E-4651-A758-8D959117C84F}"/>
    <dgm:cxn modelId="{EA0C9376-CC51-431E-B5A3-F6FC288D3159}" type="presOf" srcId="{AC56A572-1AF1-4FB4-B7EA-B0106897E22E}" destId="{586D59BA-2854-4731-B30D-09330813D626}" srcOrd="1" destOrd="0" presId="urn:microsoft.com/office/officeart/2005/8/layout/vProcess5"/>
    <dgm:cxn modelId="{36C86067-52FB-4144-B009-DCD5A8A3803D}" srcId="{987BD395-37AD-4457-9847-04551690497C}" destId="{431C337E-8A27-41D8-B07F-D911D32C2F85}" srcOrd="0" destOrd="0" parTransId="{88AB64F1-55FD-433D-96A1-16C246E002F2}" sibTransId="{2962E808-AB8D-49F3-8199-63438B5BC742}"/>
    <dgm:cxn modelId="{0F566E92-E368-48B8-917A-F1D8695B6FE9}" srcId="{987BD395-37AD-4457-9847-04551690497C}" destId="{AC56A572-1AF1-4FB4-B7EA-B0106897E22E}" srcOrd="2" destOrd="0" parTransId="{C8EF4AA3-FD96-49FB-8D30-9B4CB135D18D}" sibTransId="{E021D646-CB47-488F-B103-2B08F4E35146}"/>
    <dgm:cxn modelId="{6EAA955B-12BA-43FE-9C54-C685A8192FDA}" srcId="{987BD395-37AD-4457-9847-04551690497C}" destId="{213498D7-E4FD-4BA6-8C64-F3A3F4B5C8D4}" srcOrd="3" destOrd="0" parTransId="{758BD95F-D98C-4AAA-8877-12ADCEAE5330}" sibTransId="{8BEABA4B-0878-43FB-AEB3-B48508E9B0B2}"/>
    <dgm:cxn modelId="{DF2289E2-686B-46CF-A972-943A98967091}" type="presOf" srcId="{431C337E-8A27-41D8-B07F-D911D32C2F85}" destId="{52EB8232-8B8D-4673-BDA4-01260D09D157}" srcOrd="0" destOrd="0" presId="urn:microsoft.com/office/officeart/2005/8/layout/vProcess5"/>
    <dgm:cxn modelId="{496324F3-26B1-4D51-965E-B571A7CB91F1}" type="presOf" srcId="{1D7D849B-A4A2-4722-A4B6-984304CCF7FD}" destId="{26836522-F4EA-43EB-A1A8-F26F44E8A9DA}" srcOrd="1" destOrd="0" presId="urn:microsoft.com/office/officeart/2005/8/layout/vProcess5"/>
    <dgm:cxn modelId="{5277E671-E718-494D-8686-038E35E4B926}" type="presOf" srcId="{2962E808-AB8D-49F3-8199-63438B5BC742}" destId="{88B43B02-7E60-40EA-B4F9-E5AA26C6BF19}" srcOrd="0" destOrd="0" presId="urn:microsoft.com/office/officeart/2005/8/layout/vProcess5"/>
    <dgm:cxn modelId="{A550E3C5-DA70-4395-BEE0-04CB316094FC}" type="presOf" srcId="{AE0FF75A-3A1E-4651-A758-8D959117C84F}" destId="{6C6C9837-2576-4389-808F-F5B01B0AEC65}" srcOrd="0" destOrd="0" presId="urn:microsoft.com/office/officeart/2005/8/layout/vProcess5"/>
    <dgm:cxn modelId="{AD1A7124-A7CF-4BD9-8C88-700466A6530E}" type="presOf" srcId="{1D7D849B-A4A2-4722-A4B6-984304CCF7FD}" destId="{CAB8FBE7-1569-4648-AE5A-E3B69C0EA8BF}" srcOrd="0" destOrd="0" presId="urn:microsoft.com/office/officeart/2005/8/layout/vProcess5"/>
    <dgm:cxn modelId="{F7F8CCE1-73B4-4AA2-97E7-955B3CDEDF64}" type="presOf" srcId="{213498D7-E4FD-4BA6-8C64-F3A3F4B5C8D4}" destId="{E7470254-790F-4114-93CA-B16987F3D59D}" srcOrd="1" destOrd="0" presId="urn:microsoft.com/office/officeart/2005/8/layout/vProcess5"/>
    <dgm:cxn modelId="{33F81A97-EDB5-4EF4-94ED-4BB0835063C2}" type="presOf" srcId="{431C337E-8A27-41D8-B07F-D911D32C2F85}" destId="{429DAE1C-2672-4A93-A4D1-451D7772CC50}" srcOrd="1" destOrd="0" presId="urn:microsoft.com/office/officeart/2005/8/layout/vProcess5"/>
    <dgm:cxn modelId="{0D61C0B9-87E2-45B7-9048-6B206E330169}" srcId="{987BD395-37AD-4457-9847-04551690497C}" destId="{D2C5E873-B4F2-42A1-878D-0F07A5D20108}" srcOrd="4" destOrd="0" parTransId="{09DB8C18-7E54-4194-B20D-F07DD4CAA86E}" sibTransId="{135ABDE6-4B75-45B7-9AE2-18DB96BAE09F}"/>
    <dgm:cxn modelId="{3F2FEA13-65F6-4816-8A13-B7C28716769A}" type="presParOf" srcId="{64F8BCDB-9D92-46BD-BBFE-9258B8CCEE64}" destId="{756352C1-99C9-43FC-83BD-22555C098B3F}" srcOrd="0" destOrd="0" presId="urn:microsoft.com/office/officeart/2005/8/layout/vProcess5"/>
    <dgm:cxn modelId="{E0EDAE10-10B8-480B-B9DF-8D3D11ED27A9}" type="presParOf" srcId="{64F8BCDB-9D92-46BD-BBFE-9258B8CCEE64}" destId="{52EB8232-8B8D-4673-BDA4-01260D09D157}" srcOrd="1" destOrd="0" presId="urn:microsoft.com/office/officeart/2005/8/layout/vProcess5"/>
    <dgm:cxn modelId="{98A4969F-E398-4999-90EA-26CC5F77D97C}" type="presParOf" srcId="{64F8BCDB-9D92-46BD-BBFE-9258B8CCEE64}" destId="{CAB8FBE7-1569-4648-AE5A-E3B69C0EA8BF}" srcOrd="2" destOrd="0" presId="urn:microsoft.com/office/officeart/2005/8/layout/vProcess5"/>
    <dgm:cxn modelId="{35341E09-D4E2-41D7-9509-C1F351196CC9}" type="presParOf" srcId="{64F8BCDB-9D92-46BD-BBFE-9258B8CCEE64}" destId="{D706D684-89B0-4829-AE1E-9CF7E9DFB195}" srcOrd="3" destOrd="0" presId="urn:microsoft.com/office/officeart/2005/8/layout/vProcess5"/>
    <dgm:cxn modelId="{C44F92B7-2EDE-4C0B-9960-9015124EAC4C}" type="presParOf" srcId="{64F8BCDB-9D92-46BD-BBFE-9258B8CCEE64}" destId="{08768B94-484C-41F8-9392-0FC72E57ED03}" srcOrd="4" destOrd="0" presId="urn:microsoft.com/office/officeart/2005/8/layout/vProcess5"/>
    <dgm:cxn modelId="{CD1B4C2B-FB5D-424E-B9F8-3546A5C516B2}" type="presParOf" srcId="{64F8BCDB-9D92-46BD-BBFE-9258B8CCEE64}" destId="{0D6AA60C-CA49-44B2-A79F-4AA61A0AFF6F}" srcOrd="5" destOrd="0" presId="urn:microsoft.com/office/officeart/2005/8/layout/vProcess5"/>
    <dgm:cxn modelId="{4DDBE20B-7E26-4187-A3D1-B540005F64CA}" type="presParOf" srcId="{64F8BCDB-9D92-46BD-BBFE-9258B8CCEE64}" destId="{88B43B02-7E60-40EA-B4F9-E5AA26C6BF19}" srcOrd="6" destOrd="0" presId="urn:microsoft.com/office/officeart/2005/8/layout/vProcess5"/>
    <dgm:cxn modelId="{865D486C-4911-41ED-9645-F3CADD217C72}" type="presParOf" srcId="{64F8BCDB-9D92-46BD-BBFE-9258B8CCEE64}" destId="{6C6C9837-2576-4389-808F-F5B01B0AEC65}" srcOrd="7" destOrd="0" presId="urn:microsoft.com/office/officeart/2005/8/layout/vProcess5"/>
    <dgm:cxn modelId="{752BCBC1-515E-4DDF-9DCC-B2844207A095}" type="presParOf" srcId="{64F8BCDB-9D92-46BD-BBFE-9258B8CCEE64}" destId="{B188EEEF-D650-48D6-85BF-89EF726A2362}" srcOrd="8" destOrd="0" presId="urn:microsoft.com/office/officeart/2005/8/layout/vProcess5"/>
    <dgm:cxn modelId="{B5D7EFCD-A607-4D65-BC0C-C1E7B0FEA380}" type="presParOf" srcId="{64F8BCDB-9D92-46BD-BBFE-9258B8CCEE64}" destId="{ACEA476F-7854-45F0-A194-83079068E9A1}" srcOrd="9" destOrd="0" presId="urn:microsoft.com/office/officeart/2005/8/layout/vProcess5"/>
    <dgm:cxn modelId="{2C99F11A-A7D6-4E78-BE8C-006C9A38F3C6}" type="presParOf" srcId="{64F8BCDB-9D92-46BD-BBFE-9258B8CCEE64}" destId="{429DAE1C-2672-4A93-A4D1-451D7772CC50}" srcOrd="10" destOrd="0" presId="urn:microsoft.com/office/officeart/2005/8/layout/vProcess5"/>
    <dgm:cxn modelId="{691AAAAE-EDD5-4F1A-80CA-B90B39F8F815}" type="presParOf" srcId="{64F8BCDB-9D92-46BD-BBFE-9258B8CCEE64}" destId="{26836522-F4EA-43EB-A1A8-F26F44E8A9DA}" srcOrd="11" destOrd="0" presId="urn:microsoft.com/office/officeart/2005/8/layout/vProcess5"/>
    <dgm:cxn modelId="{87D4E6AB-9A9F-454A-BDD1-3FBD81BD2FC1}" type="presParOf" srcId="{64F8BCDB-9D92-46BD-BBFE-9258B8CCEE64}" destId="{586D59BA-2854-4731-B30D-09330813D626}" srcOrd="12" destOrd="0" presId="urn:microsoft.com/office/officeart/2005/8/layout/vProcess5"/>
    <dgm:cxn modelId="{F3966CFF-B288-4EEB-979D-54E028DDA6A8}" type="presParOf" srcId="{64F8BCDB-9D92-46BD-BBFE-9258B8CCEE64}" destId="{E7470254-790F-4114-93CA-B16987F3D59D}" srcOrd="13" destOrd="0" presId="urn:microsoft.com/office/officeart/2005/8/layout/vProcess5"/>
    <dgm:cxn modelId="{68685E16-1403-426E-A3C7-0D12C2F8BB73}" type="presParOf" srcId="{64F8BCDB-9D92-46BD-BBFE-9258B8CCEE64}" destId="{4E369E5C-79D0-4399-8D92-7B58D7AEE68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705B2D-C2EA-4206-A9CB-6171583AE23B}" type="doc">
      <dgm:prSet loTypeId="urn:microsoft.com/office/officeart/2005/8/layout/pyramid2" loCatId="list" qsTypeId="urn:microsoft.com/office/officeart/2005/8/quickstyle/simple1" qsCatId="simple" csTypeId="urn:microsoft.com/office/officeart/2005/8/colors/accent1_2" csCatId="accent1" phldr="1"/>
      <dgm:spPr/>
    </dgm:pt>
    <dgm:pt modelId="{1AB44C4B-5A24-4086-B65B-F7CCA438F4CD}">
      <dgm:prSet phldrT="[Текст]" custT="1"/>
      <dgm:spPr>
        <a:gradFill rotWithShape="0">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a:effectLst>
          <a:glow rad="127000">
            <a:srgbClr val="7030A0"/>
          </a:glow>
        </a:effectLst>
        <a:scene3d>
          <a:camera prst="orthographicFront"/>
          <a:lightRig rig="threePt" dir="t"/>
        </a:scene3d>
        <a:sp3d>
          <a:bevelT/>
        </a:sp3d>
      </dgm:spPr>
      <dgm:t>
        <a:bodyPr/>
        <a:lstStyle/>
        <a:p>
          <a:r>
            <a:rPr lang="uk-UA" sz="24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інформаційно</a:t>
          </a:r>
          <a:r>
            <a:rPr lang="ru-RU" sz="24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r>
            <a:rPr lang="uk-UA" sz="24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складовий</a:t>
          </a:r>
          <a:endParaRPr lang="ru-RU" sz="24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A16ACCCE-D1D5-4360-992C-0236A79A51CF}" type="parTrans" cxnId="{C87E62A1-6594-4D9F-BDB3-89F69809A8FF}">
      <dgm:prSet/>
      <dgm:spPr/>
      <dgm:t>
        <a:bodyPr/>
        <a:lstStyle/>
        <a:p>
          <a:endParaRPr lang="ru-RU"/>
        </a:p>
      </dgm:t>
    </dgm:pt>
    <dgm:pt modelId="{76FC077A-B211-407C-8642-511A4B1A30BC}" type="sibTrans" cxnId="{C87E62A1-6594-4D9F-BDB3-89F69809A8FF}">
      <dgm:prSet/>
      <dgm:spPr/>
      <dgm:t>
        <a:bodyPr/>
        <a:lstStyle/>
        <a:p>
          <a:endParaRPr lang="ru-RU"/>
        </a:p>
      </dgm:t>
    </dgm:pt>
    <dgm:pt modelId="{A9D975CD-514D-4DA0-9E06-B97A7E7EA840}">
      <dgm:prSet phldrT="[Текст]" custT="1"/>
      <dgm:spPr>
        <a:gradFill rotWithShape="0">
          <a:gsLst>
            <a:gs pos="0">
              <a:srgbClr val="92D050"/>
            </a:gs>
            <a:gs pos="74000">
              <a:srgbClr val="99FF99"/>
            </a:gs>
            <a:gs pos="60000">
              <a:srgbClr val="99FF99"/>
            </a:gs>
            <a:gs pos="100000">
              <a:srgbClr val="006600"/>
            </a:gs>
          </a:gsLst>
          <a:lin ang="5400000" scaled="1"/>
        </a:gradFill>
        <a:effectLst>
          <a:glow rad="127000">
            <a:schemeClr val="accent6">
              <a:lumMod val="75000"/>
            </a:schemeClr>
          </a:glow>
        </a:effectLst>
        <a:scene3d>
          <a:camera prst="orthographicFront"/>
          <a:lightRig rig="threePt" dir="t"/>
        </a:scene3d>
        <a:sp3d>
          <a:bevelT/>
        </a:sp3d>
      </dgm:spPr>
      <dgm:t>
        <a:bodyPr/>
        <a:lstStyle/>
        <a:p>
          <a:r>
            <a:rPr lang="uk-UA" sz="2400" b="1"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емоційно</a:t>
          </a:r>
          <a:r>
            <a:rPr lang="ru-RU" sz="24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a:t>
          </a:r>
          <a:r>
            <a:rPr lang="uk-UA" sz="24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складовий</a:t>
          </a:r>
          <a:endParaRPr lang="ru-RU" sz="2400"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dgm:t>
    </dgm:pt>
    <dgm:pt modelId="{0654A1C7-948A-4791-9A11-E9898A9793E2}" type="parTrans" cxnId="{090C811F-747F-439E-A2C9-FB19BC8579E0}">
      <dgm:prSet/>
      <dgm:spPr/>
      <dgm:t>
        <a:bodyPr/>
        <a:lstStyle/>
        <a:p>
          <a:endParaRPr lang="ru-RU"/>
        </a:p>
      </dgm:t>
    </dgm:pt>
    <dgm:pt modelId="{61DDEA2E-ED32-4B23-A6F8-65DBE2303748}" type="sibTrans" cxnId="{090C811F-747F-439E-A2C9-FB19BC8579E0}">
      <dgm:prSet/>
      <dgm:spPr/>
      <dgm:t>
        <a:bodyPr/>
        <a:lstStyle/>
        <a:p>
          <a:endParaRPr lang="ru-RU"/>
        </a:p>
      </dgm:t>
    </dgm:pt>
    <dgm:pt modelId="{E5FC7DDD-2BCC-4867-A1E6-79C07C5303FE}">
      <dgm:prSet phldrT="[Текст]" custT="1"/>
      <dgm:spPr>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effectLst>
          <a:glow rad="127000">
            <a:schemeClr val="accent3">
              <a:lumMod val="75000"/>
            </a:schemeClr>
          </a:glow>
        </a:effectLst>
        <a:scene3d>
          <a:camera prst="orthographicFront"/>
          <a:lightRig rig="threePt" dir="t"/>
        </a:scene3d>
        <a:sp3d>
          <a:bevelT/>
        </a:sp3d>
      </dgm:spPr>
      <dgm:t>
        <a:bodyPr/>
        <a:lstStyle/>
        <a:p>
          <a:r>
            <a:rPr lang="uk-UA" sz="24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парадокс, новий сенс загальновідомого</a:t>
          </a:r>
          <a:endParaRPr lang="ru-RU" sz="24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dgm:t>
    </dgm:pt>
    <dgm:pt modelId="{2DBBBCCA-144B-4C91-8BA2-D407841045CA}" type="parTrans" cxnId="{FEF7C03D-265D-4A4C-94DB-03A155A26185}">
      <dgm:prSet/>
      <dgm:spPr/>
      <dgm:t>
        <a:bodyPr/>
        <a:lstStyle/>
        <a:p>
          <a:endParaRPr lang="ru-RU"/>
        </a:p>
      </dgm:t>
    </dgm:pt>
    <dgm:pt modelId="{821C0AFC-F91B-4E0C-AE37-C3596C74A929}" type="sibTrans" cxnId="{FEF7C03D-265D-4A4C-94DB-03A155A26185}">
      <dgm:prSet/>
      <dgm:spPr/>
      <dgm:t>
        <a:bodyPr/>
        <a:lstStyle/>
        <a:p>
          <a:endParaRPr lang="ru-RU"/>
        </a:p>
      </dgm:t>
    </dgm:pt>
    <dgm:pt modelId="{28EE13E3-AED3-4677-8B51-2A04A33548A8}" type="pres">
      <dgm:prSet presAssocID="{CA705B2D-C2EA-4206-A9CB-6171583AE23B}" presName="compositeShape" presStyleCnt="0">
        <dgm:presLayoutVars>
          <dgm:dir/>
          <dgm:resizeHandles/>
        </dgm:presLayoutVars>
      </dgm:prSet>
      <dgm:spPr/>
    </dgm:pt>
    <dgm:pt modelId="{595CFD07-50C4-46AC-BA3E-2034D59F3268}" type="pres">
      <dgm:prSet presAssocID="{CA705B2D-C2EA-4206-A9CB-6171583AE23B}" presName="pyramid" presStyleLbl="node1" presStyleIdx="0" presStyleCnt="1" custLinFactNeighborX="-18066" custLinFactNeighborY="1597"/>
      <dgm:spPr>
        <a:solidFill>
          <a:schemeClr val="accent6">
            <a:lumMod val="60000"/>
            <a:lumOff val="40000"/>
          </a:schemeClr>
        </a:solidFill>
        <a:effectLst>
          <a:glow rad="101600">
            <a:schemeClr val="accent4">
              <a:satMod val="175000"/>
              <a:alpha val="40000"/>
            </a:schemeClr>
          </a:glow>
        </a:effectLst>
        <a:scene3d>
          <a:camera prst="orthographicFront"/>
          <a:lightRig rig="threePt" dir="t"/>
        </a:scene3d>
        <a:sp3d>
          <a:bevelT/>
        </a:sp3d>
      </dgm:spPr>
      <dgm:t>
        <a:bodyPr/>
        <a:lstStyle/>
        <a:p>
          <a:endParaRPr lang="uk-UA"/>
        </a:p>
      </dgm:t>
    </dgm:pt>
    <dgm:pt modelId="{8B0BD9DB-335A-441A-A6A6-BED32B800355}" type="pres">
      <dgm:prSet presAssocID="{CA705B2D-C2EA-4206-A9CB-6171583AE23B}" presName="theList" presStyleCnt="0"/>
      <dgm:spPr/>
    </dgm:pt>
    <dgm:pt modelId="{32B7BF5B-4225-4F43-A361-EF060B0C9297}" type="pres">
      <dgm:prSet presAssocID="{1AB44C4B-5A24-4086-B65B-F7CCA438F4CD}" presName="aNode" presStyleLbl="fgAcc1" presStyleIdx="0" presStyleCnt="3" custScaleX="208378" custLinFactNeighborX="16" custLinFactNeighborY="521">
        <dgm:presLayoutVars>
          <dgm:bulletEnabled val="1"/>
        </dgm:presLayoutVars>
      </dgm:prSet>
      <dgm:spPr/>
      <dgm:t>
        <a:bodyPr/>
        <a:lstStyle/>
        <a:p>
          <a:endParaRPr lang="ru-RU"/>
        </a:p>
      </dgm:t>
    </dgm:pt>
    <dgm:pt modelId="{4297AF7D-9856-46BA-BA87-3A82D4159ECB}" type="pres">
      <dgm:prSet presAssocID="{1AB44C4B-5A24-4086-B65B-F7CCA438F4CD}" presName="aSpace" presStyleCnt="0"/>
      <dgm:spPr/>
    </dgm:pt>
    <dgm:pt modelId="{79325D6F-E1E0-4B2F-AA85-2AEAB5289F76}" type="pres">
      <dgm:prSet presAssocID="{A9D975CD-514D-4DA0-9E06-B97A7E7EA840}" presName="aNode" presStyleLbl="fgAcc1" presStyleIdx="1" presStyleCnt="3" custScaleX="210295">
        <dgm:presLayoutVars>
          <dgm:bulletEnabled val="1"/>
        </dgm:presLayoutVars>
      </dgm:prSet>
      <dgm:spPr/>
      <dgm:t>
        <a:bodyPr/>
        <a:lstStyle/>
        <a:p>
          <a:endParaRPr lang="ru-RU"/>
        </a:p>
      </dgm:t>
    </dgm:pt>
    <dgm:pt modelId="{C72FBED0-591E-44D0-8F86-84FBF71BD27F}" type="pres">
      <dgm:prSet presAssocID="{A9D975CD-514D-4DA0-9E06-B97A7E7EA840}" presName="aSpace" presStyleCnt="0"/>
      <dgm:spPr/>
    </dgm:pt>
    <dgm:pt modelId="{CD1DB701-8B1D-4239-848E-FD6B2A9B1C68}" type="pres">
      <dgm:prSet presAssocID="{E5FC7DDD-2BCC-4867-A1E6-79C07C5303FE}" presName="aNode" presStyleLbl="fgAcc1" presStyleIdx="2" presStyleCnt="3" custScaleX="212888" custScaleY="99149" custLinFactNeighborX="-817" custLinFactNeighborY="32319">
        <dgm:presLayoutVars>
          <dgm:bulletEnabled val="1"/>
        </dgm:presLayoutVars>
      </dgm:prSet>
      <dgm:spPr/>
      <dgm:t>
        <a:bodyPr/>
        <a:lstStyle/>
        <a:p>
          <a:endParaRPr lang="ru-RU"/>
        </a:p>
      </dgm:t>
    </dgm:pt>
    <dgm:pt modelId="{5E217EB8-AF01-424B-ABCB-1BE6EB6E709A}" type="pres">
      <dgm:prSet presAssocID="{E5FC7DDD-2BCC-4867-A1E6-79C07C5303FE}" presName="aSpace" presStyleCnt="0"/>
      <dgm:spPr/>
    </dgm:pt>
  </dgm:ptLst>
  <dgm:cxnLst>
    <dgm:cxn modelId="{CEDD8F96-887F-44A1-9474-13426E4E46C8}" type="presOf" srcId="{1AB44C4B-5A24-4086-B65B-F7CCA438F4CD}" destId="{32B7BF5B-4225-4F43-A361-EF060B0C9297}" srcOrd="0" destOrd="0" presId="urn:microsoft.com/office/officeart/2005/8/layout/pyramid2"/>
    <dgm:cxn modelId="{090C811F-747F-439E-A2C9-FB19BC8579E0}" srcId="{CA705B2D-C2EA-4206-A9CB-6171583AE23B}" destId="{A9D975CD-514D-4DA0-9E06-B97A7E7EA840}" srcOrd="1" destOrd="0" parTransId="{0654A1C7-948A-4791-9A11-E9898A9793E2}" sibTransId="{61DDEA2E-ED32-4B23-A6F8-65DBE2303748}"/>
    <dgm:cxn modelId="{FEF7C03D-265D-4A4C-94DB-03A155A26185}" srcId="{CA705B2D-C2EA-4206-A9CB-6171583AE23B}" destId="{E5FC7DDD-2BCC-4867-A1E6-79C07C5303FE}" srcOrd="2" destOrd="0" parTransId="{2DBBBCCA-144B-4C91-8BA2-D407841045CA}" sibTransId="{821C0AFC-F91B-4E0C-AE37-C3596C74A929}"/>
    <dgm:cxn modelId="{5B8005EB-115A-4605-9BD9-6D087D9D7953}" type="presOf" srcId="{CA705B2D-C2EA-4206-A9CB-6171583AE23B}" destId="{28EE13E3-AED3-4677-8B51-2A04A33548A8}" srcOrd="0" destOrd="0" presId="urn:microsoft.com/office/officeart/2005/8/layout/pyramid2"/>
    <dgm:cxn modelId="{9C2E91D4-21A3-4440-A380-3E1ECDF0802F}" type="presOf" srcId="{A9D975CD-514D-4DA0-9E06-B97A7E7EA840}" destId="{79325D6F-E1E0-4B2F-AA85-2AEAB5289F76}" srcOrd="0" destOrd="0" presId="urn:microsoft.com/office/officeart/2005/8/layout/pyramid2"/>
    <dgm:cxn modelId="{C87E62A1-6594-4D9F-BDB3-89F69809A8FF}" srcId="{CA705B2D-C2EA-4206-A9CB-6171583AE23B}" destId="{1AB44C4B-5A24-4086-B65B-F7CCA438F4CD}" srcOrd="0" destOrd="0" parTransId="{A16ACCCE-D1D5-4360-992C-0236A79A51CF}" sibTransId="{76FC077A-B211-407C-8642-511A4B1A30BC}"/>
    <dgm:cxn modelId="{8BBA2B90-D816-47D7-AF4F-7E1C15A20D0B}" type="presOf" srcId="{E5FC7DDD-2BCC-4867-A1E6-79C07C5303FE}" destId="{CD1DB701-8B1D-4239-848E-FD6B2A9B1C68}" srcOrd="0" destOrd="0" presId="urn:microsoft.com/office/officeart/2005/8/layout/pyramid2"/>
    <dgm:cxn modelId="{530932FE-366D-480B-B5D9-696AEFA960AF}" type="presParOf" srcId="{28EE13E3-AED3-4677-8B51-2A04A33548A8}" destId="{595CFD07-50C4-46AC-BA3E-2034D59F3268}" srcOrd="0" destOrd="0" presId="urn:microsoft.com/office/officeart/2005/8/layout/pyramid2"/>
    <dgm:cxn modelId="{3BB5E6F2-FE50-4CEF-A0B0-22BDE70B5E60}" type="presParOf" srcId="{28EE13E3-AED3-4677-8B51-2A04A33548A8}" destId="{8B0BD9DB-335A-441A-A6A6-BED32B800355}" srcOrd="1" destOrd="0" presId="urn:microsoft.com/office/officeart/2005/8/layout/pyramid2"/>
    <dgm:cxn modelId="{C675CF49-13E1-4F2A-A014-8F68D1BB1C1D}" type="presParOf" srcId="{8B0BD9DB-335A-441A-A6A6-BED32B800355}" destId="{32B7BF5B-4225-4F43-A361-EF060B0C9297}" srcOrd="0" destOrd="0" presId="urn:microsoft.com/office/officeart/2005/8/layout/pyramid2"/>
    <dgm:cxn modelId="{0EB5EF01-D3FE-4BA7-A111-EF389756F168}" type="presParOf" srcId="{8B0BD9DB-335A-441A-A6A6-BED32B800355}" destId="{4297AF7D-9856-46BA-BA87-3A82D4159ECB}" srcOrd="1" destOrd="0" presId="urn:microsoft.com/office/officeart/2005/8/layout/pyramid2"/>
    <dgm:cxn modelId="{B0B9494E-2D8A-4B65-9471-27F32D2C0B3A}" type="presParOf" srcId="{8B0BD9DB-335A-441A-A6A6-BED32B800355}" destId="{79325D6F-E1E0-4B2F-AA85-2AEAB5289F76}" srcOrd="2" destOrd="0" presId="urn:microsoft.com/office/officeart/2005/8/layout/pyramid2"/>
    <dgm:cxn modelId="{7624BD88-615F-4C83-9281-B978D7837747}" type="presParOf" srcId="{8B0BD9DB-335A-441A-A6A6-BED32B800355}" destId="{C72FBED0-591E-44D0-8F86-84FBF71BD27F}" srcOrd="3" destOrd="0" presId="urn:microsoft.com/office/officeart/2005/8/layout/pyramid2"/>
    <dgm:cxn modelId="{FC395AB1-B418-46FC-89A8-2FF1C6758C7F}" type="presParOf" srcId="{8B0BD9DB-335A-441A-A6A6-BED32B800355}" destId="{CD1DB701-8B1D-4239-848E-FD6B2A9B1C68}" srcOrd="4" destOrd="0" presId="urn:microsoft.com/office/officeart/2005/8/layout/pyramid2"/>
    <dgm:cxn modelId="{2F386CF2-00CA-4B99-B33D-5FB928317F51}" type="presParOf" srcId="{8B0BD9DB-335A-441A-A6A6-BED32B800355}" destId="{5E217EB8-AF01-424B-ABCB-1BE6EB6E709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7BD395-37AD-4457-9847-04551690497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uk-UA"/>
        </a:p>
      </dgm:t>
    </dgm:pt>
    <dgm:pt modelId="{64F8BCDB-9D92-46BD-BBFE-9258B8CCEE64}" type="pres">
      <dgm:prSet presAssocID="{987BD395-37AD-4457-9847-04551690497C}" presName="outerComposite" presStyleCnt="0">
        <dgm:presLayoutVars>
          <dgm:chMax val="5"/>
          <dgm:dir/>
          <dgm:resizeHandles val="exact"/>
        </dgm:presLayoutVars>
      </dgm:prSet>
      <dgm:spPr/>
      <dgm:t>
        <a:bodyPr/>
        <a:lstStyle/>
        <a:p>
          <a:endParaRPr lang="uk-UA"/>
        </a:p>
      </dgm:t>
    </dgm:pt>
    <dgm:pt modelId="{756352C1-99C9-43FC-83BD-22555C098B3F}" type="pres">
      <dgm:prSet presAssocID="{987BD395-37AD-4457-9847-04551690497C}" presName="dummyMaxCanvas" presStyleCnt="0">
        <dgm:presLayoutVars/>
      </dgm:prSet>
      <dgm:spPr/>
    </dgm:pt>
  </dgm:ptLst>
  <dgm:cxnLst>
    <dgm:cxn modelId="{02EFFEE0-039E-4142-8AF6-DB4CC5ADFF32}" type="presOf" srcId="{987BD395-37AD-4457-9847-04551690497C}" destId="{64F8BCDB-9D92-46BD-BBFE-9258B8CCEE64}" srcOrd="0" destOrd="0" presId="urn:microsoft.com/office/officeart/2005/8/layout/vProcess5"/>
    <dgm:cxn modelId="{3F2FEA13-65F6-4816-8A13-B7C28716769A}" type="presParOf" srcId="{64F8BCDB-9D92-46BD-BBFE-9258B8CCEE64}" destId="{756352C1-99C9-43FC-83BD-22555C098B3F}"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BD395-37AD-4457-9847-04551690497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uk-UA"/>
        </a:p>
      </dgm:t>
    </dgm:pt>
    <dgm:pt modelId="{64F8BCDB-9D92-46BD-BBFE-9258B8CCEE64}" type="pres">
      <dgm:prSet presAssocID="{987BD395-37AD-4457-9847-04551690497C}" presName="outerComposite" presStyleCnt="0">
        <dgm:presLayoutVars>
          <dgm:chMax val="5"/>
          <dgm:dir/>
          <dgm:resizeHandles val="exact"/>
        </dgm:presLayoutVars>
      </dgm:prSet>
      <dgm:spPr/>
      <dgm:t>
        <a:bodyPr/>
        <a:lstStyle/>
        <a:p>
          <a:endParaRPr lang="uk-UA"/>
        </a:p>
      </dgm:t>
    </dgm:pt>
    <dgm:pt modelId="{756352C1-99C9-43FC-83BD-22555C098B3F}" type="pres">
      <dgm:prSet presAssocID="{987BD395-37AD-4457-9847-04551690497C}" presName="dummyMaxCanvas" presStyleCnt="0">
        <dgm:presLayoutVars/>
      </dgm:prSet>
      <dgm:spPr/>
    </dgm:pt>
  </dgm:ptLst>
  <dgm:cxnLst>
    <dgm:cxn modelId="{02EFFEE0-039E-4142-8AF6-DB4CC5ADFF32}" type="presOf" srcId="{987BD395-37AD-4457-9847-04551690497C}" destId="{64F8BCDB-9D92-46BD-BBFE-9258B8CCEE64}" srcOrd="0" destOrd="0" presId="urn:microsoft.com/office/officeart/2005/8/layout/vProcess5"/>
    <dgm:cxn modelId="{3F2FEA13-65F6-4816-8A13-B7C28716769A}" type="presParOf" srcId="{64F8BCDB-9D92-46BD-BBFE-9258B8CCEE64}" destId="{756352C1-99C9-43FC-83BD-22555C098B3F}"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7BD395-37AD-4457-9847-04551690497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uk-UA"/>
        </a:p>
      </dgm:t>
    </dgm:pt>
    <dgm:pt modelId="{64F8BCDB-9D92-46BD-BBFE-9258B8CCEE64}" type="pres">
      <dgm:prSet presAssocID="{987BD395-37AD-4457-9847-04551690497C}" presName="outerComposite" presStyleCnt="0">
        <dgm:presLayoutVars>
          <dgm:chMax val="5"/>
          <dgm:dir/>
          <dgm:resizeHandles val="exact"/>
        </dgm:presLayoutVars>
      </dgm:prSet>
      <dgm:spPr/>
      <dgm:t>
        <a:bodyPr/>
        <a:lstStyle/>
        <a:p>
          <a:endParaRPr lang="uk-UA"/>
        </a:p>
      </dgm:t>
    </dgm:pt>
    <dgm:pt modelId="{756352C1-99C9-43FC-83BD-22555C098B3F}" type="pres">
      <dgm:prSet presAssocID="{987BD395-37AD-4457-9847-04551690497C}" presName="dummyMaxCanvas" presStyleCnt="0">
        <dgm:presLayoutVars/>
      </dgm:prSet>
      <dgm:spPr/>
    </dgm:pt>
  </dgm:ptLst>
  <dgm:cxnLst>
    <dgm:cxn modelId="{02EFFEE0-039E-4142-8AF6-DB4CC5ADFF32}" type="presOf" srcId="{987BD395-37AD-4457-9847-04551690497C}" destId="{64F8BCDB-9D92-46BD-BBFE-9258B8CCEE64}" srcOrd="0" destOrd="0" presId="urn:microsoft.com/office/officeart/2005/8/layout/vProcess5"/>
    <dgm:cxn modelId="{3F2FEA13-65F6-4816-8A13-B7C28716769A}" type="presParOf" srcId="{64F8BCDB-9D92-46BD-BBFE-9258B8CCEE64}" destId="{756352C1-99C9-43FC-83BD-22555C098B3F}"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7BD395-37AD-4457-9847-04551690497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uk-UA"/>
        </a:p>
      </dgm:t>
    </dgm:pt>
    <dgm:pt modelId="{733F78AC-FD4C-4742-9950-4757EF280B2F}">
      <dgm:prSet custT="1"/>
      <dgm:spPr>
        <a:solidFill>
          <a:srgbClr val="92D050"/>
        </a:solidFill>
        <a:scene3d>
          <a:camera prst="orthographicFront"/>
          <a:lightRig rig="threePt" dir="t"/>
        </a:scene3d>
        <a:sp3d>
          <a:bevelT w="165100" prst="coolSlant"/>
        </a:sp3d>
      </dgm:spPr>
      <dgm:t>
        <a:bodyPr/>
        <a:lstStyle/>
        <a:p>
          <a:r>
            <a:rPr lang="uk-UA" sz="36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Meme</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generator</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3600" dirty="0" smtClean="0">
              <a:solidFill>
                <a:srgbClr val="0000CC"/>
              </a:solidFill>
              <a:hlinkClick xmlns:r="http://schemas.openxmlformats.org/officeDocument/2006/relationships" r:id="rId1"/>
            </a:rPr>
            <a:t>https</a:t>
          </a:r>
          <a:r>
            <a:rPr lang="uk-UA" sz="3600" dirty="0" smtClean="0">
              <a:solidFill>
                <a:srgbClr val="0000CC"/>
              </a:solidFill>
              <a:hlinkClick xmlns:r="http://schemas.openxmlformats.org/officeDocument/2006/relationships" r:id="rId1"/>
            </a:rPr>
            <a:t>://</a:t>
          </a:r>
          <a:r>
            <a:rPr lang="en-US" sz="3600" dirty="0" err="1" smtClean="0">
              <a:solidFill>
                <a:srgbClr val="0000CC"/>
              </a:solidFill>
              <a:hlinkClick xmlns:r="http://schemas.openxmlformats.org/officeDocument/2006/relationships" r:id="rId1"/>
            </a:rPr>
            <a:t>cutt</a:t>
          </a:r>
          <a:r>
            <a:rPr lang="uk-UA" sz="3600" dirty="0" smtClean="0">
              <a:solidFill>
                <a:srgbClr val="0000CC"/>
              </a:solidFill>
              <a:hlinkClick xmlns:r="http://schemas.openxmlformats.org/officeDocument/2006/relationships" r:id="rId1"/>
            </a:rPr>
            <a:t>.</a:t>
          </a:r>
          <a:r>
            <a:rPr lang="en-US" sz="3600" dirty="0" err="1" smtClean="0">
              <a:solidFill>
                <a:srgbClr val="0000CC"/>
              </a:solidFill>
              <a:hlinkClick xmlns:r="http://schemas.openxmlformats.org/officeDocument/2006/relationships" r:id="rId1"/>
            </a:rPr>
            <a:t>ly</a:t>
          </a:r>
          <a:r>
            <a:rPr lang="uk-UA" sz="3600" dirty="0" smtClean="0">
              <a:solidFill>
                <a:srgbClr val="0000CC"/>
              </a:solidFill>
              <a:hlinkClick xmlns:r="http://schemas.openxmlformats.org/officeDocument/2006/relationships" r:id="rId1"/>
            </a:rPr>
            <a:t>/</a:t>
          </a:r>
          <a:r>
            <a:rPr lang="en-US" sz="3600" dirty="0" err="1" smtClean="0">
              <a:solidFill>
                <a:srgbClr val="0000CC"/>
              </a:solidFill>
              <a:hlinkClick xmlns:r="http://schemas.openxmlformats.org/officeDocument/2006/relationships" r:id="rId1"/>
            </a:rPr>
            <a:t>ADhsOaE</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r>
            <a:rPr lang="uk-UA" sz="3600" dirty="0" smtClean="0"/>
            <a:t> </a:t>
          </a:r>
        </a:p>
        <a:p>
          <a:r>
            <a:rPr lang="uk-UA" sz="36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Meme</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arsenal</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dirty="0" smtClean="0">
              <a:hlinkClick xmlns:r="http://schemas.openxmlformats.org/officeDocument/2006/relationships" r:id="rId2"/>
            </a:rPr>
            <a:t>https://cutt.ly/IDgpkiq</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p>
        <a:p>
          <a:r>
            <a:rPr lang="uk-UA" sz="3600" dirty="0" smtClean="0"/>
            <a:t> </a:t>
          </a:r>
          <a:r>
            <a:rPr lang="uk-UA" sz="36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Сanva</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900" dirty="0" smtClean="0">
              <a:hlinkClick xmlns:r="http://schemas.openxmlformats.org/officeDocument/2006/relationships" r:id="rId3"/>
            </a:rPr>
            <a:t>https://cutt.ly/QHNzDFL</a:t>
          </a:r>
          <a:r>
            <a:rPr lang="uk-UA" sz="39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p>
        <a:p>
          <a:r>
            <a:rPr lang="uk-UA" sz="36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Risovach</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900" dirty="0" smtClean="0">
              <a:hlinkClick xmlns:r="http://schemas.openxmlformats.org/officeDocument/2006/relationships" r:id="rId4"/>
            </a:rPr>
            <a:t>https://cutt.ly/6Dhss</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p>
        <a:p>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ImgFlip</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3900" dirty="0" smtClean="0">
              <a:hlinkClick xmlns:r="http://schemas.openxmlformats.org/officeDocument/2006/relationships" r:id="rId5"/>
            </a:rPr>
            <a:t>https://cutt.ly/GHNlF99</a:t>
          </a:r>
          <a:r>
            <a:rPr lang="uk-UA"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endParaRPr lang="ru-RU" sz="36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dgm:t>
    </dgm:pt>
    <dgm:pt modelId="{4ABBDAB2-F966-4E48-AA62-B4074E07D14C}" type="parTrans" cxnId="{F659B2F9-1A0A-4B61-BD7A-015CFBF145D9}">
      <dgm:prSet/>
      <dgm:spPr/>
      <dgm:t>
        <a:bodyPr/>
        <a:lstStyle/>
        <a:p>
          <a:endParaRPr lang="uk-UA"/>
        </a:p>
      </dgm:t>
    </dgm:pt>
    <dgm:pt modelId="{3E2B8130-B035-48CC-906D-C0ABDB499BB7}" type="sibTrans" cxnId="{F659B2F9-1A0A-4B61-BD7A-015CFBF145D9}">
      <dgm:prSet/>
      <dgm:spPr/>
      <dgm:t>
        <a:bodyPr/>
        <a:lstStyle/>
        <a:p>
          <a:endParaRPr lang="uk-UA"/>
        </a:p>
      </dgm:t>
    </dgm:pt>
    <dgm:pt modelId="{64F8BCDB-9D92-46BD-BBFE-9258B8CCEE64}" type="pres">
      <dgm:prSet presAssocID="{987BD395-37AD-4457-9847-04551690497C}" presName="outerComposite" presStyleCnt="0">
        <dgm:presLayoutVars>
          <dgm:chMax val="5"/>
          <dgm:dir/>
          <dgm:resizeHandles val="exact"/>
        </dgm:presLayoutVars>
      </dgm:prSet>
      <dgm:spPr/>
      <dgm:t>
        <a:bodyPr/>
        <a:lstStyle/>
        <a:p>
          <a:endParaRPr lang="uk-UA"/>
        </a:p>
      </dgm:t>
    </dgm:pt>
    <dgm:pt modelId="{756352C1-99C9-43FC-83BD-22555C098B3F}" type="pres">
      <dgm:prSet presAssocID="{987BD395-37AD-4457-9847-04551690497C}" presName="dummyMaxCanvas" presStyleCnt="0">
        <dgm:presLayoutVars/>
      </dgm:prSet>
      <dgm:spPr/>
    </dgm:pt>
    <dgm:pt modelId="{FAC52D58-019E-4881-80CE-7B248BA41581}" type="pres">
      <dgm:prSet presAssocID="{987BD395-37AD-4457-9847-04551690497C}" presName="OneNode_1" presStyleLbl="node1" presStyleIdx="0" presStyleCnt="1" custScaleY="176423" custLinFactNeighborX="1623" custLinFactNeighborY="3781">
        <dgm:presLayoutVars>
          <dgm:bulletEnabled val="1"/>
        </dgm:presLayoutVars>
      </dgm:prSet>
      <dgm:spPr/>
      <dgm:t>
        <a:bodyPr/>
        <a:lstStyle/>
        <a:p>
          <a:endParaRPr lang="uk-UA"/>
        </a:p>
      </dgm:t>
    </dgm:pt>
  </dgm:ptLst>
  <dgm:cxnLst>
    <dgm:cxn modelId="{BB8E3801-281B-4F14-9025-68C7631ADCEF}" type="presOf" srcId="{733F78AC-FD4C-4742-9950-4757EF280B2F}" destId="{FAC52D58-019E-4881-80CE-7B248BA41581}" srcOrd="0" destOrd="0" presId="urn:microsoft.com/office/officeart/2005/8/layout/vProcess5"/>
    <dgm:cxn modelId="{02EFFEE0-039E-4142-8AF6-DB4CC5ADFF32}" type="presOf" srcId="{987BD395-37AD-4457-9847-04551690497C}" destId="{64F8BCDB-9D92-46BD-BBFE-9258B8CCEE64}" srcOrd="0" destOrd="0" presId="urn:microsoft.com/office/officeart/2005/8/layout/vProcess5"/>
    <dgm:cxn modelId="{F659B2F9-1A0A-4B61-BD7A-015CFBF145D9}" srcId="{987BD395-37AD-4457-9847-04551690497C}" destId="{733F78AC-FD4C-4742-9950-4757EF280B2F}" srcOrd="0" destOrd="0" parTransId="{4ABBDAB2-F966-4E48-AA62-B4074E07D14C}" sibTransId="{3E2B8130-B035-48CC-906D-C0ABDB499BB7}"/>
    <dgm:cxn modelId="{3F2FEA13-65F6-4816-8A13-B7C28716769A}" type="presParOf" srcId="{64F8BCDB-9D92-46BD-BBFE-9258B8CCEE64}" destId="{756352C1-99C9-43FC-83BD-22555C098B3F}" srcOrd="0" destOrd="0" presId="urn:microsoft.com/office/officeart/2005/8/layout/vProcess5"/>
    <dgm:cxn modelId="{7B1E1B0E-731F-4BDF-BFD1-6D3F60C363C8}" type="presParOf" srcId="{64F8BCDB-9D92-46BD-BBFE-9258B8CCEE64}" destId="{FAC52D58-019E-4881-80CE-7B248BA4158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3FB0D-2385-4F6E-9050-B5401CE15D92}">
      <dsp:nvSpPr>
        <dsp:cNvPr id="0" name=""/>
        <dsp:cNvSpPr/>
      </dsp:nvSpPr>
      <dsp:spPr>
        <a:xfrm>
          <a:off x="0" y="2077362"/>
          <a:ext cx="2500894" cy="700394"/>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solidFill>
                <a:srgbClr val="003399"/>
              </a:solidFill>
              <a:latin typeface="Verdana" pitchFamily="34" charset="0"/>
            </a:rPr>
            <a:t>Концептуальна основа</a:t>
          </a:r>
          <a:endParaRPr lang="uk-UA" sz="2000" b="1" kern="1200" dirty="0">
            <a:solidFill>
              <a:srgbClr val="003399"/>
            </a:solidFill>
            <a:latin typeface="Verdana" pitchFamily="34" charset="0"/>
          </a:endParaRPr>
        </a:p>
      </dsp:txBody>
      <dsp:txXfrm>
        <a:off x="20514" y="2097876"/>
        <a:ext cx="2459866" cy="659366"/>
      </dsp:txXfrm>
    </dsp:sp>
    <dsp:sp modelId="{638B17B0-4BCC-40EA-A23C-6E2D26A3EE85}">
      <dsp:nvSpPr>
        <dsp:cNvPr id="0" name=""/>
        <dsp:cNvSpPr/>
      </dsp:nvSpPr>
      <dsp:spPr>
        <a:xfrm rot="14844660">
          <a:off x="1287778" y="1612339"/>
          <a:ext cx="1752908" cy="12007"/>
        </a:xfrm>
        <a:custGeom>
          <a:avLst/>
          <a:gdLst/>
          <a:ahLst/>
          <a:cxnLst/>
          <a:rect l="0" t="0" r="0" b="0"/>
          <a:pathLst>
            <a:path>
              <a:moveTo>
                <a:pt x="0" y="6003"/>
              </a:moveTo>
              <a:lnTo>
                <a:pt x="1752908" y="6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rot="10800000">
        <a:off x="2120410" y="1574520"/>
        <a:ext cx="87645" cy="87645"/>
      </dsp:txXfrm>
    </dsp:sp>
    <dsp:sp modelId="{09CB7944-B41F-425E-A1BB-80C575681371}">
      <dsp:nvSpPr>
        <dsp:cNvPr id="0" name=""/>
        <dsp:cNvSpPr/>
      </dsp:nvSpPr>
      <dsp:spPr>
        <a:xfrm>
          <a:off x="1827570" y="383926"/>
          <a:ext cx="1784400" cy="850402"/>
        </a:xfrm>
        <a:prstGeom prst="roundRect">
          <a:avLst>
            <a:gd name="adj" fmla="val 10000"/>
          </a:avLst>
        </a:prstGeom>
        <a:solidFill>
          <a:srgbClr val="C8FCD9"/>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solidFill>
                <a:srgbClr val="336600"/>
              </a:solidFill>
              <a:latin typeface="Verdana" pitchFamily="34" charset="0"/>
            </a:rPr>
            <a:t>Змістова частина навчання</a:t>
          </a:r>
          <a:endParaRPr lang="uk-UA" sz="2000" b="1" kern="1200" dirty="0">
            <a:solidFill>
              <a:srgbClr val="336600"/>
            </a:solidFill>
            <a:latin typeface="Verdana" pitchFamily="34" charset="0"/>
          </a:endParaRPr>
        </a:p>
      </dsp:txBody>
      <dsp:txXfrm>
        <a:off x="1852477" y="408833"/>
        <a:ext cx="1734586" cy="800588"/>
      </dsp:txXfrm>
    </dsp:sp>
    <dsp:sp modelId="{A2A9CC8E-2C71-4A86-9885-9F7195BDD7CC}">
      <dsp:nvSpPr>
        <dsp:cNvPr id="0" name=""/>
        <dsp:cNvSpPr/>
      </dsp:nvSpPr>
      <dsp:spPr>
        <a:xfrm rot="20710299">
          <a:off x="3590287" y="636488"/>
          <a:ext cx="1302226" cy="12007"/>
        </a:xfrm>
        <a:custGeom>
          <a:avLst/>
          <a:gdLst/>
          <a:ahLst/>
          <a:cxnLst/>
          <a:rect l="0" t="0" r="0" b="0"/>
          <a:pathLst>
            <a:path>
              <a:moveTo>
                <a:pt x="0" y="6003"/>
              </a:moveTo>
              <a:lnTo>
                <a:pt x="1302226"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4208845" y="609936"/>
        <a:ext cx="65111" cy="65111"/>
      </dsp:txXfrm>
    </dsp:sp>
    <dsp:sp modelId="{AC425165-1306-4554-8DC6-95E0F7814809}">
      <dsp:nvSpPr>
        <dsp:cNvPr id="0" name=""/>
        <dsp:cNvSpPr/>
      </dsp:nvSpPr>
      <dsp:spPr>
        <a:xfrm>
          <a:off x="4870830" y="57259"/>
          <a:ext cx="2336418" cy="837193"/>
        </a:xfrm>
        <a:prstGeom prst="roundRect">
          <a:avLst>
            <a:gd name="adj" fmla="val 10000"/>
          </a:avLst>
        </a:prstGeom>
        <a:solidFill>
          <a:srgbClr val="FFFFCC"/>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accent4">
                  <a:lumMod val="50000"/>
                </a:schemeClr>
              </a:solidFill>
              <a:latin typeface="Verdana" pitchFamily="34" charset="0"/>
            </a:rPr>
            <a:t>цілі навчання – загальна і конкретна</a:t>
          </a:r>
          <a:endParaRPr lang="uk-UA" sz="1800" b="1" kern="1200" dirty="0">
            <a:solidFill>
              <a:schemeClr val="accent4">
                <a:lumMod val="50000"/>
              </a:schemeClr>
            </a:solidFill>
            <a:latin typeface="Verdana" pitchFamily="34" charset="0"/>
          </a:endParaRPr>
        </a:p>
      </dsp:txBody>
      <dsp:txXfrm>
        <a:off x="4895351" y="81780"/>
        <a:ext cx="2287376" cy="788151"/>
      </dsp:txXfrm>
    </dsp:sp>
    <dsp:sp modelId="{05E12360-8988-4BBE-8747-41EA976B49C0}">
      <dsp:nvSpPr>
        <dsp:cNvPr id="0" name=""/>
        <dsp:cNvSpPr/>
      </dsp:nvSpPr>
      <dsp:spPr>
        <a:xfrm rot="953589">
          <a:off x="3575193" y="1066597"/>
          <a:ext cx="1924259" cy="12007"/>
        </a:xfrm>
        <a:custGeom>
          <a:avLst/>
          <a:gdLst/>
          <a:ahLst/>
          <a:cxnLst/>
          <a:rect l="0" t="0" r="0" b="0"/>
          <a:pathLst>
            <a:path>
              <a:moveTo>
                <a:pt x="0" y="6003"/>
              </a:moveTo>
              <a:lnTo>
                <a:pt x="1924259"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4489216" y="1024494"/>
        <a:ext cx="96212" cy="96212"/>
      </dsp:txXfrm>
    </dsp:sp>
    <dsp:sp modelId="{F624F960-156D-45DE-8D29-54173CBC8934}">
      <dsp:nvSpPr>
        <dsp:cNvPr id="0" name=""/>
        <dsp:cNvSpPr/>
      </dsp:nvSpPr>
      <dsp:spPr>
        <a:xfrm>
          <a:off x="5462674" y="1079546"/>
          <a:ext cx="2536312" cy="513055"/>
        </a:xfrm>
        <a:prstGeom prst="roundRect">
          <a:avLst>
            <a:gd name="adj" fmla="val 10000"/>
          </a:avLst>
        </a:prstGeom>
        <a:solidFill>
          <a:srgbClr val="FFFFCC"/>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accent4">
                  <a:lumMod val="50000"/>
                </a:schemeClr>
              </a:solidFill>
              <a:latin typeface="Verdana" pitchFamily="34" charset="0"/>
            </a:rPr>
            <a:t>зміст навчального матеріалу</a:t>
          </a:r>
          <a:endParaRPr lang="uk-UA" sz="1800" b="1" kern="1200" dirty="0">
            <a:solidFill>
              <a:schemeClr val="accent4">
                <a:lumMod val="50000"/>
              </a:schemeClr>
            </a:solidFill>
            <a:latin typeface="Verdana" pitchFamily="34" charset="0"/>
          </a:endParaRPr>
        </a:p>
      </dsp:txBody>
      <dsp:txXfrm>
        <a:off x="5477701" y="1094573"/>
        <a:ext cx="2506258" cy="483001"/>
      </dsp:txXfrm>
    </dsp:sp>
    <dsp:sp modelId="{2CB07684-7431-4863-A4EB-496CEDCB2F88}">
      <dsp:nvSpPr>
        <dsp:cNvPr id="0" name=""/>
        <dsp:cNvSpPr/>
      </dsp:nvSpPr>
      <dsp:spPr>
        <a:xfrm rot="7650016">
          <a:off x="737498" y="3291161"/>
          <a:ext cx="2192235" cy="12007"/>
        </a:xfrm>
        <a:custGeom>
          <a:avLst/>
          <a:gdLst/>
          <a:ahLst/>
          <a:cxnLst/>
          <a:rect l="0" t="0" r="0" b="0"/>
          <a:pathLst>
            <a:path>
              <a:moveTo>
                <a:pt x="0" y="6003"/>
              </a:moveTo>
              <a:lnTo>
                <a:pt x="2192235" y="6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uk-UA" sz="700" kern="1200"/>
        </a:p>
      </dsp:txBody>
      <dsp:txXfrm rot="10800000">
        <a:off x="1778810" y="3242359"/>
        <a:ext cx="109611" cy="109611"/>
      </dsp:txXfrm>
    </dsp:sp>
    <dsp:sp modelId="{A9F9C7FE-A8AB-46CB-B4C5-63748E19A39F}">
      <dsp:nvSpPr>
        <dsp:cNvPr id="0" name=""/>
        <dsp:cNvSpPr/>
      </dsp:nvSpPr>
      <dsp:spPr>
        <a:xfrm>
          <a:off x="1166338" y="3685887"/>
          <a:ext cx="2578390" cy="961767"/>
        </a:xfrm>
        <a:prstGeom prst="roundRect">
          <a:avLst>
            <a:gd name="adj" fmla="val 10000"/>
          </a:avLst>
        </a:prstGeom>
        <a:solidFill>
          <a:srgbClr val="CCFFCC"/>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solidFill>
                <a:srgbClr val="336600"/>
              </a:solidFill>
              <a:latin typeface="Verdana" pitchFamily="34" charset="0"/>
            </a:rPr>
            <a:t>Процесуальна частина – технологічний процес</a:t>
          </a:r>
          <a:endParaRPr lang="uk-UA" sz="2000" b="1" kern="1200" dirty="0">
            <a:solidFill>
              <a:srgbClr val="336600"/>
            </a:solidFill>
            <a:latin typeface="Verdana" pitchFamily="34" charset="0"/>
          </a:endParaRPr>
        </a:p>
      </dsp:txBody>
      <dsp:txXfrm>
        <a:off x="1194507" y="3714056"/>
        <a:ext cx="2522052" cy="905429"/>
      </dsp:txXfrm>
    </dsp:sp>
    <dsp:sp modelId="{DEFD8DF1-6995-4669-8D55-683C93C2CF9A}">
      <dsp:nvSpPr>
        <dsp:cNvPr id="0" name=""/>
        <dsp:cNvSpPr/>
      </dsp:nvSpPr>
      <dsp:spPr>
        <a:xfrm rot="17081511">
          <a:off x="3147482" y="3386739"/>
          <a:ext cx="1600380" cy="12007"/>
        </a:xfrm>
        <a:custGeom>
          <a:avLst/>
          <a:gdLst/>
          <a:ahLst/>
          <a:cxnLst/>
          <a:rect l="0" t="0" r="0" b="0"/>
          <a:pathLst>
            <a:path>
              <a:moveTo>
                <a:pt x="0" y="6003"/>
              </a:moveTo>
              <a:lnTo>
                <a:pt x="1600380"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3907663" y="3352734"/>
        <a:ext cx="80019" cy="80019"/>
      </dsp:txXfrm>
    </dsp:sp>
    <dsp:sp modelId="{57E7627D-527F-4C98-9EED-6032138545FA}">
      <dsp:nvSpPr>
        <dsp:cNvPr id="0" name=""/>
        <dsp:cNvSpPr/>
      </dsp:nvSpPr>
      <dsp:spPr>
        <a:xfrm>
          <a:off x="4150617" y="2246060"/>
          <a:ext cx="2018106" cy="745312"/>
        </a:xfrm>
        <a:prstGeom prst="roundRect">
          <a:avLst>
            <a:gd name="adj" fmla="val 10000"/>
          </a:avLst>
        </a:prstGeom>
        <a:solidFill>
          <a:srgbClr val="CCCCFF"/>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rgbClr val="7030A0"/>
              </a:solidFill>
              <a:latin typeface="Verdana" pitchFamily="34" charset="0"/>
            </a:rPr>
            <a:t>організація освітнього процесу</a:t>
          </a:r>
          <a:endParaRPr lang="uk-UA" sz="1800" b="1" kern="1200" dirty="0">
            <a:solidFill>
              <a:srgbClr val="7030A0"/>
            </a:solidFill>
            <a:latin typeface="Verdana" pitchFamily="34" charset="0"/>
          </a:endParaRPr>
        </a:p>
      </dsp:txBody>
      <dsp:txXfrm>
        <a:off x="4172446" y="2267889"/>
        <a:ext cx="1974448" cy="701654"/>
      </dsp:txXfrm>
    </dsp:sp>
    <dsp:sp modelId="{D940E7BF-BBF5-4A46-ABF5-1BBD52142F96}">
      <dsp:nvSpPr>
        <dsp:cNvPr id="0" name=""/>
        <dsp:cNvSpPr/>
      </dsp:nvSpPr>
      <dsp:spPr>
        <a:xfrm rot="20035771">
          <a:off x="3557962" y="3354059"/>
          <a:ext cx="3671222" cy="12007"/>
        </a:xfrm>
        <a:custGeom>
          <a:avLst/>
          <a:gdLst/>
          <a:ahLst/>
          <a:cxnLst/>
          <a:rect l="0" t="0" r="0" b="0"/>
          <a:pathLst>
            <a:path>
              <a:moveTo>
                <a:pt x="0" y="6003"/>
              </a:moveTo>
              <a:lnTo>
                <a:pt x="3671222"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uk-UA" sz="1300" kern="1200"/>
        </a:p>
      </dsp:txBody>
      <dsp:txXfrm>
        <a:off x="5301792" y="3268282"/>
        <a:ext cx="183561" cy="183561"/>
      </dsp:txXfrm>
    </dsp:sp>
    <dsp:sp modelId="{A9F8F913-B977-4661-A30B-ED599C4A11B3}">
      <dsp:nvSpPr>
        <dsp:cNvPr id="0" name=""/>
        <dsp:cNvSpPr/>
      </dsp:nvSpPr>
      <dsp:spPr>
        <a:xfrm>
          <a:off x="7042419" y="2191357"/>
          <a:ext cx="2965676" cy="723993"/>
        </a:xfrm>
        <a:prstGeom prst="roundRect">
          <a:avLst>
            <a:gd name="adj" fmla="val 10000"/>
          </a:avLst>
        </a:prstGeom>
        <a:solidFill>
          <a:srgbClr val="CCCCFF"/>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rgbClr val="7030A0"/>
              </a:solidFill>
              <a:latin typeface="Verdana" pitchFamily="34" charset="0"/>
            </a:rPr>
            <a:t>методи та форми навчальної діяльності учнів</a:t>
          </a:r>
          <a:endParaRPr lang="uk-UA" sz="1800" b="1" kern="1200" dirty="0">
            <a:solidFill>
              <a:srgbClr val="7030A0"/>
            </a:solidFill>
            <a:latin typeface="Verdana" pitchFamily="34" charset="0"/>
          </a:endParaRPr>
        </a:p>
      </dsp:txBody>
      <dsp:txXfrm>
        <a:off x="7063624" y="2212562"/>
        <a:ext cx="2923266" cy="681583"/>
      </dsp:txXfrm>
    </dsp:sp>
    <dsp:sp modelId="{9E36B2E5-D26F-4BFD-BEFF-6619A99A64B1}">
      <dsp:nvSpPr>
        <dsp:cNvPr id="0" name=""/>
        <dsp:cNvSpPr/>
      </dsp:nvSpPr>
      <dsp:spPr>
        <a:xfrm rot="20674202">
          <a:off x="3694917" y="3793085"/>
          <a:ext cx="2763895" cy="12007"/>
        </a:xfrm>
        <a:custGeom>
          <a:avLst/>
          <a:gdLst/>
          <a:ahLst/>
          <a:cxnLst/>
          <a:rect l="0" t="0" r="0" b="0"/>
          <a:pathLst>
            <a:path>
              <a:moveTo>
                <a:pt x="0" y="6003"/>
              </a:moveTo>
              <a:lnTo>
                <a:pt x="2763895"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uk-UA" sz="900" kern="1200"/>
        </a:p>
      </dsp:txBody>
      <dsp:txXfrm>
        <a:off x="5007768" y="3729991"/>
        <a:ext cx="138194" cy="138194"/>
      </dsp:txXfrm>
    </dsp:sp>
    <dsp:sp modelId="{D39CE3FC-9293-4E41-AC85-A3EEF92E323E}">
      <dsp:nvSpPr>
        <dsp:cNvPr id="0" name=""/>
        <dsp:cNvSpPr/>
      </dsp:nvSpPr>
      <dsp:spPr>
        <a:xfrm>
          <a:off x="6409002" y="3073436"/>
          <a:ext cx="3190012" cy="715942"/>
        </a:xfrm>
        <a:prstGeom prst="roundRect">
          <a:avLst>
            <a:gd name="adj" fmla="val 10000"/>
          </a:avLst>
        </a:prstGeom>
        <a:solidFill>
          <a:srgbClr val="CCCCFF"/>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rgbClr val="7030A0"/>
              </a:solidFill>
              <a:latin typeface="Verdana" pitchFamily="34" charset="0"/>
            </a:rPr>
            <a:t>методи та форми роботи вчителя</a:t>
          </a:r>
          <a:endParaRPr lang="uk-UA" sz="1800" b="1" kern="1200" dirty="0">
            <a:solidFill>
              <a:srgbClr val="7030A0"/>
            </a:solidFill>
            <a:latin typeface="Verdana" pitchFamily="34" charset="0"/>
          </a:endParaRPr>
        </a:p>
      </dsp:txBody>
      <dsp:txXfrm>
        <a:off x="6429971" y="3094405"/>
        <a:ext cx="3148074" cy="674004"/>
      </dsp:txXfrm>
    </dsp:sp>
    <dsp:sp modelId="{A7CFF5AC-3CBD-4675-A876-3E9B09968A4E}">
      <dsp:nvSpPr>
        <dsp:cNvPr id="0" name=""/>
        <dsp:cNvSpPr/>
      </dsp:nvSpPr>
      <dsp:spPr>
        <a:xfrm rot="279069">
          <a:off x="3740838" y="4256551"/>
          <a:ext cx="2362444" cy="12007"/>
        </a:xfrm>
        <a:custGeom>
          <a:avLst/>
          <a:gdLst/>
          <a:ahLst/>
          <a:cxnLst/>
          <a:rect l="0" t="0" r="0" b="0"/>
          <a:pathLst>
            <a:path>
              <a:moveTo>
                <a:pt x="0" y="6003"/>
              </a:moveTo>
              <a:lnTo>
                <a:pt x="2362444"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uk-UA" sz="800" kern="1200"/>
        </a:p>
      </dsp:txBody>
      <dsp:txXfrm>
        <a:off x="4862999" y="4203493"/>
        <a:ext cx="118122" cy="118122"/>
      </dsp:txXfrm>
    </dsp:sp>
    <dsp:sp modelId="{FE8EDCD2-C561-4047-84A1-DE54E4923817}">
      <dsp:nvSpPr>
        <dsp:cNvPr id="0" name=""/>
        <dsp:cNvSpPr/>
      </dsp:nvSpPr>
      <dsp:spPr>
        <a:xfrm>
          <a:off x="6099392" y="3962971"/>
          <a:ext cx="3319950" cy="790735"/>
        </a:xfrm>
        <a:prstGeom prst="roundRect">
          <a:avLst>
            <a:gd name="adj" fmla="val 10000"/>
          </a:avLst>
        </a:prstGeom>
        <a:solidFill>
          <a:srgbClr val="CCCCFF"/>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rgbClr val="7030A0"/>
              </a:solidFill>
              <a:latin typeface="Verdana" pitchFamily="34" charset="0"/>
            </a:rPr>
            <a:t>діяльність учителя з керування процесом засвоєння матеріалу</a:t>
          </a:r>
          <a:endParaRPr lang="uk-UA" sz="1800" b="1" kern="1200" dirty="0">
            <a:solidFill>
              <a:srgbClr val="7030A0"/>
            </a:solidFill>
            <a:latin typeface="Verdana" pitchFamily="34" charset="0"/>
          </a:endParaRPr>
        </a:p>
      </dsp:txBody>
      <dsp:txXfrm>
        <a:off x="6122552" y="3986131"/>
        <a:ext cx="3273630" cy="744415"/>
      </dsp:txXfrm>
    </dsp:sp>
    <dsp:sp modelId="{18BD0200-FECC-4FC6-BFD6-1219BF34941A}">
      <dsp:nvSpPr>
        <dsp:cNvPr id="0" name=""/>
        <dsp:cNvSpPr/>
      </dsp:nvSpPr>
      <dsp:spPr>
        <a:xfrm rot="3353712">
          <a:off x="3585729" y="4460460"/>
          <a:ext cx="723885" cy="12007"/>
        </a:xfrm>
        <a:custGeom>
          <a:avLst/>
          <a:gdLst/>
          <a:ahLst/>
          <a:cxnLst/>
          <a:rect l="0" t="0" r="0" b="0"/>
          <a:pathLst>
            <a:path>
              <a:moveTo>
                <a:pt x="0" y="6003"/>
              </a:moveTo>
              <a:lnTo>
                <a:pt x="723885" y="6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3929575" y="4448367"/>
        <a:ext cx="36194" cy="36194"/>
      </dsp:txXfrm>
    </dsp:sp>
    <dsp:sp modelId="{587B061E-4956-4A5F-9F61-4D8B3A3257E2}">
      <dsp:nvSpPr>
        <dsp:cNvPr id="0" name=""/>
        <dsp:cNvSpPr/>
      </dsp:nvSpPr>
      <dsp:spPr>
        <a:xfrm>
          <a:off x="4150617" y="4376348"/>
          <a:ext cx="1869413" cy="779618"/>
        </a:xfrm>
        <a:prstGeom prst="roundRect">
          <a:avLst>
            <a:gd name="adj" fmla="val 10000"/>
          </a:avLst>
        </a:prstGeom>
        <a:solidFill>
          <a:srgbClr val="CCCCFF"/>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rgbClr val="7030A0"/>
              </a:solidFill>
              <a:latin typeface="Verdana" pitchFamily="34" charset="0"/>
            </a:rPr>
            <a:t>діагностика освітнього процесу</a:t>
          </a:r>
          <a:endParaRPr lang="uk-UA" sz="1800" b="1" kern="1200" dirty="0">
            <a:solidFill>
              <a:srgbClr val="7030A0"/>
            </a:solidFill>
            <a:latin typeface="Verdana" pitchFamily="34" charset="0"/>
          </a:endParaRPr>
        </a:p>
      </dsp:txBody>
      <dsp:txXfrm>
        <a:off x="4173451" y="4399182"/>
        <a:ext cx="1823745" cy="7339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E536B-D5B3-4CAB-BB55-F4131D6A8FF6}">
      <dsp:nvSpPr>
        <dsp:cNvPr id="0" name=""/>
        <dsp:cNvSpPr/>
      </dsp:nvSpPr>
      <dsp:spPr>
        <a:xfrm rot="5400000">
          <a:off x="-218568" y="221894"/>
          <a:ext cx="1457121" cy="1019984"/>
        </a:xfrm>
        <a:prstGeom prst="chevron">
          <a:avLst/>
        </a:prstGeom>
        <a:solidFill>
          <a:srgbClr val="CC99FF"/>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uk-UA" sz="2700" kern="1200" dirty="0"/>
        </a:p>
      </dsp:txBody>
      <dsp:txXfrm rot="-5400000">
        <a:off x="1" y="513317"/>
        <a:ext cx="1019984" cy="437137"/>
      </dsp:txXfrm>
    </dsp:sp>
    <dsp:sp modelId="{EB03848D-8D7C-44FF-8CE4-8D68F18D30BA}">
      <dsp:nvSpPr>
        <dsp:cNvPr id="0" name=""/>
        <dsp:cNvSpPr/>
      </dsp:nvSpPr>
      <dsp:spPr>
        <a:xfrm rot="5400000">
          <a:off x="4709377" y="-3645187"/>
          <a:ext cx="947128" cy="832591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solidFill>
                <a:srgbClr val="7030A0"/>
              </a:solidFill>
              <a:latin typeface="Verdana" pitchFamily="34" charset="0"/>
            </a:rPr>
            <a:t>це проблемне завдання з елементами рольової гри, для виконання якого використовуються інтернет-ресурси;</a:t>
          </a:r>
          <a:endParaRPr lang="uk-UA" sz="2000" kern="1200" dirty="0"/>
        </a:p>
      </dsp:txBody>
      <dsp:txXfrm rot="-5400000">
        <a:off x="1019985" y="90440"/>
        <a:ext cx="8279678" cy="854658"/>
      </dsp:txXfrm>
    </dsp:sp>
    <dsp:sp modelId="{F1D14647-4256-428A-8821-3FF9456B470F}">
      <dsp:nvSpPr>
        <dsp:cNvPr id="0" name=""/>
        <dsp:cNvSpPr/>
      </dsp:nvSpPr>
      <dsp:spPr>
        <a:xfrm rot="5400000">
          <a:off x="-218568" y="1534513"/>
          <a:ext cx="1457121" cy="1019984"/>
        </a:xfrm>
        <a:prstGeom prst="chevron">
          <a:avLst/>
        </a:prstGeom>
        <a:solidFill>
          <a:srgbClr val="CC99FF"/>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uk-UA" sz="2700" kern="1200" dirty="0"/>
        </a:p>
      </dsp:txBody>
      <dsp:txXfrm rot="-5400000">
        <a:off x="1" y="1825936"/>
        <a:ext cx="1019984" cy="437137"/>
      </dsp:txXfrm>
    </dsp:sp>
    <dsp:sp modelId="{2ADD7B3E-DA33-43E2-B1C8-DFBA0BDA8C4E}">
      <dsp:nvSpPr>
        <dsp:cNvPr id="0" name=""/>
        <dsp:cNvSpPr/>
      </dsp:nvSpPr>
      <dsp:spPr>
        <a:xfrm rot="5400000">
          <a:off x="4709377" y="-2373446"/>
          <a:ext cx="947128" cy="832591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solidFill>
                <a:srgbClr val="7030A0"/>
              </a:solidFill>
              <a:latin typeface="Verdana" pitchFamily="34" charset="0"/>
            </a:rPr>
            <a:t>це міні-</a:t>
          </a:r>
          <a:r>
            <a:rPr lang="uk-UA" sz="2000" b="1" kern="1200" dirty="0" err="1" smtClean="0">
              <a:solidFill>
                <a:srgbClr val="7030A0"/>
              </a:solidFill>
              <a:latin typeface="Verdana" pitchFamily="34" charset="0"/>
            </a:rPr>
            <a:t>проєкти</a:t>
          </a:r>
          <a:r>
            <a:rPr lang="uk-UA" sz="2000" b="1" kern="1200" dirty="0" smtClean="0">
              <a:solidFill>
                <a:srgbClr val="7030A0"/>
              </a:solidFill>
              <a:latin typeface="Verdana" pitchFamily="34" charset="0"/>
            </a:rPr>
            <a:t>, засновані на пошуку інформації в Інтернеті;</a:t>
          </a:r>
          <a:endParaRPr lang="uk-UA" sz="2000" kern="1200" dirty="0"/>
        </a:p>
      </dsp:txBody>
      <dsp:txXfrm rot="-5400000">
        <a:off x="1019985" y="1362181"/>
        <a:ext cx="8279678" cy="854658"/>
      </dsp:txXfrm>
    </dsp:sp>
    <dsp:sp modelId="{705A051B-BC02-453D-AF4B-A10AE4B086FF}">
      <dsp:nvSpPr>
        <dsp:cNvPr id="0" name=""/>
        <dsp:cNvSpPr/>
      </dsp:nvSpPr>
      <dsp:spPr>
        <a:xfrm rot="5400000">
          <a:off x="-218568" y="2847131"/>
          <a:ext cx="1457121" cy="1019984"/>
        </a:xfrm>
        <a:prstGeom prst="chevron">
          <a:avLst/>
        </a:prstGeom>
        <a:solidFill>
          <a:srgbClr val="CC99FF"/>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uk-UA" sz="2700" kern="1200" dirty="0"/>
        </a:p>
      </dsp:txBody>
      <dsp:txXfrm rot="-5400000">
        <a:off x="1" y="3138554"/>
        <a:ext cx="1019984" cy="437137"/>
      </dsp:txXfrm>
    </dsp:sp>
    <dsp:sp modelId="{21FF18E7-76FB-465A-975E-D097755CA13A}">
      <dsp:nvSpPr>
        <dsp:cNvPr id="0" name=""/>
        <dsp:cNvSpPr/>
      </dsp:nvSpPr>
      <dsp:spPr>
        <a:xfrm rot="5400000">
          <a:off x="4709377" y="-1060828"/>
          <a:ext cx="947128" cy="8325913"/>
        </a:xfrm>
        <a:prstGeom prst="round2SameRect">
          <a:avLst/>
        </a:prstGeom>
        <a:solidFill>
          <a:srgbClr val="9CD45E">
            <a:alpha val="90000"/>
          </a:srgb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solidFill>
                <a:srgbClr val="7030A0"/>
              </a:solidFill>
              <a:latin typeface="Verdana" pitchFamily="34" charset="0"/>
            </a:rPr>
            <a:t>це захоплююча подорож в мережі Інтернет, яка передбачає запити в різних пошукових системах; отримання  досить великого об’єму інформації, її аналіз, систематизацію та подальшу презентацію;</a:t>
          </a:r>
          <a:endParaRPr lang="uk-UA" sz="1800" kern="1200" dirty="0"/>
        </a:p>
      </dsp:txBody>
      <dsp:txXfrm rot="-5400000">
        <a:off x="1019985" y="2674799"/>
        <a:ext cx="8279678" cy="854658"/>
      </dsp:txXfrm>
    </dsp:sp>
    <dsp:sp modelId="{39DFDFF8-CF2A-49B9-91E5-2A1F0A8EBEBC}">
      <dsp:nvSpPr>
        <dsp:cNvPr id="0" name=""/>
        <dsp:cNvSpPr/>
      </dsp:nvSpPr>
      <dsp:spPr>
        <a:xfrm rot="5400000">
          <a:off x="-218568" y="4159750"/>
          <a:ext cx="1457121" cy="1019984"/>
        </a:xfrm>
        <a:prstGeom prst="chevron">
          <a:avLst/>
        </a:prstGeom>
        <a:solidFill>
          <a:srgbClr val="CC99FF"/>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uk-UA" sz="2700" kern="1200" dirty="0"/>
        </a:p>
      </dsp:txBody>
      <dsp:txXfrm rot="-5400000">
        <a:off x="1" y="4451173"/>
        <a:ext cx="1019984" cy="437137"/>
      </dsp:txXfrm>
    </dsp:sp>
    <dsp:sp modelId="{B4146962-6E3F-4D4E-B10A-8196725F01E5}">
      <dsp:nvSpPr>
        <dsp:cNvPr id="0" name=""/>
        <dsp:cNvSpPr/>
      </dsp:nvSpPr>
      <dsp:spPr>
        <a:xfrm rot="5400000">
          <a:off x="4709377" y="251789"/>
          <a:ext cx="947128" cy="8325913"/>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solidFill>
                <a:srgbClr val="7030A0"/>
              </a:solidFill>
              <a:latin typeface="Verdana" pitchFamily="34" charset="0"/>
            </a:rPr>
            <a:t>це сукупність методів та прийомів організації дослідницької діяльності, для виконання якої здійснюється пошук інформації, використовуючи інтернет-ресурси з практичною метою.</a:t>
          </a:r>
          <a:endParaRPr lang="uk-UA" sz="1800" kern="1200" dirty="0"/>
        </a:p>
      </dsp:txBody>
      <dsp:txXfrm rot="-5400000">
        <a:off x="1019985" y="3987417"/>
        <a:ext cx="8279678" cy="8546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D2CB0-357F-43CB-9D8A-684DE09917B9}">
      <dsp:nvSpPr>
        <dsp:cNvPr id="0" name=""/>
        <dsp:cNvSpPr/>
      </dsp:nvSpPr>
      <dsp:spPr>
        <a:xfrm>
          <a:off x="0" y="-131510"/>
          <a:ext cx="4306181" cy="4569202"/>
        </a:xfrm>
        <a:prstGeom prst="pie">
          <a:avLst>
            <a:gd name="adj1" fmla="val 5400000"/>
            <a:gd name="adj2" fmla="val 16200000"/>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DF54AC56-6F8E-487A-883F-A8E788766D11}">
      <dsp:nvSpPr>
        <dsp:cNvPr id="0" name=""/>
        <dsp:cNvSpPr/>
      </dsp:nvSpPr>
      <dsp:spPr>
        <a:xfrm>
          <a:off x="2124210" y="-114824"/>
          <a:ext cx="8000037" cy="4535829"/>
        </a:xfrm>
        <a:prstGeom prst="rect">
          <a:avLst/>
        </a:prstGeom>
        <a:solidFill>
          <a:srgbClr val="CCFF99">
            <a:alpha val="89804"/>
          </a:srgb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uk-UA" sz="28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 етап (командний)</a:t>
          </a:r>
          <a:r>
            <a:rPr lang="uk-UA" sz="2800"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28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підготовча робота ведучого</a:t>
          </a:r>
          <a:endParaRPr lang="ru-RU" sz="2800" b="1" kern="1200" dirty="0" smtClean="0">
            <a:solidFill>
              <a:srgbClr val="006600"/>
            </a:solidFill>
            <a:latin typeface="Verdana" pitchFamily="34" charset="0"/>
            <a:ea typeface="Verdana" pitchFamily="34" charset="0"/>
            <a:cs typeface="Verdana" pitchFamily="34" charset="0"/>
          </a:endParaRPr>
        </a:p>
        <a:p>
          <a:pPr lvl="0" algn="l" defTabSz="1244600" rtl="0">
            <a:lnSpc>
              <a:spcPct val="90000"/>
            </a:lnSpc>
            <a:spcBef>
              <a:spcPct val="0"/>
            </a:spcBef>
            <a:spcAft>
              <a:spcPct val="35000"/>
            </a:spcAft>
          </a:pPr>
          <a:endParaRPr lang="ru-RU" sz="1400" b="1" kern="1200" dirty="0">
            <a:solidFill>
              <a:srgbClr val="006600"/>
            </a:solidFill>
            <a:latin typeface="Verdana" pitchFamily="34" charset="0"/>
            <a:ea typeface="Verdana" pitchFamily="34" charset="0"/>
            <a:cs typeface="Verdana" pitchFamily="34" charset="0"/>
          </a:endParaRPr>
        </a:p>
      </dsp:txBody>
      <dsp:txXfrm>
        <a:off x="2124210" y="-114824"/>
        <a:ext cx="8000037" cy="1360751"/>
      </dsp:txXfrm>
    </dsp:sp>
    <dsp:sp modelId="{B31CE262-7A2C-4CF8-A547-3CD88146B3F7}">
      <dsp:nvSpPr>
        <dsp:cNvPr id="0" name=""/>
        <dsp:cNvSpPr/>
      </dsp:nvSpPr>
      <dsp:spPr>
        <a:xfrm>
          <a:off x="753583" y="1291857"/>
          <a:ext cx="2799014" cy="2799014"/>
        </a:xfrm>
        <a:prstGeom prst="pie">
          <a:avLst>
            <a:gd name="adj1" fmla="val 5400000"/>
            <a:gd name="adj2" fmla="val 1620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FA643849-F05C-4BBA-B1AE-6C97199D251E}">
      <dsp:nvSpPr>
        <dsp:cNvPr id="0" name=""/>
        <dsp:cNvSpPr/>
      </dsp:nvSpPr>
      <dsp:spPr>
        <a:xfrm>
          <a:off x="2153090" y="1337271"/>
          <a:ext cx="8000037" cy="2708186"/>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solidFill>
                <a:schemeClr val="accent2">
                  <a:lumMod val="50000"/>
                </a:schemeClr>
              </a:solidFill>
              <a:latin typeface="Verdana" pitchFamily="34" charset="0"/>
            </a:rPr>
            <a:t>ІІ етап– розподіл завдань серед команд (учасників)</a:t>
          </a:r>
          <a:endParaRPr lang="ru-RU" sz="2800" b="1" kern="1200" dirty="0">
            <a:solidFill>
              <a:schemeClr val="accent2">
                <a:lumMod val="50000"/>
              </a:schemeClr>
            </a:solidFill>
            <a:latin typeface="Verdana" pitchFamily="34" charset="0"/>
            <a:ea typeface="Verdana" pitchFamily="34" charset="0"/>
            <a:cs typeface="Verdana" pitchFamily="34" charset="0"/>
          </a:endParaRPr>
        </a:p>
      </dsp:txBody>
      <dsp:txXfrm>
        <a:off x="2153090" y="1337271"/>
        <a:ext cx="8000037" cy="1249932"/>
      </dsp:txXfrm>
    </dsp:sp>
    <dsp:sp modelId="{2EB981BA-F6CA-4703-8376-CBB45A0C435B}">
      <dsp:nvSpPr>
        <dsp:cNvPr id="0" name=""/>
        <dsp:cNvSpPr/>
      </dsp:nvSpPr>
      <dsp:spPr>
        <a:xfrm>
          <a:off x="1482728" y="2583709"/>
          <a:ext cx="1340723" cy="1291853"/>
        </a:xfrm>
        <a:prstGeom prst="pie">
          <a:avLst>
            <a:gd name="adj1" fmla="val 5400000"/>
            <a:gd name="adj2" fmla="val 16200000"/>
          </a:avLst>
        </a:prstGeom>
        <a:solidFill>
          <a:schemeClr val="bg2">
            <a:lumMod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73CDD9FF-EA53-4664-9DF0-34DFF2E68BEE}">
      <dsp:nvSpPr>
        <dsp:cNvPr id="0" name=""/>
        <dsp:cNvSpPr/>
      </dsp:nvSpPr>
      <dsp:spPr>
        <a:xfrm>
          <a:off x="2153090" y="2626276"/>
          <a:ext cx="8000037" cy="1206719"/>
        </a:xfrm>
        <a:prstGeom prst="rect">
          <a:avLst/>
        </a:prstGeom>
        <a:solidFill>
          <a:schemeClr val="bg2">
            <a:lumMod val="90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solidFill>
                <a:srgbClr val="0070C0"/>
              </a:solidFill>
              <a:latin typeface="Verdana" pitchFamily="34" charset="0"/>
            </a:rPr>
            <a:t>ІІІ етап – (заключний) – оформлення результатів</a:t>
          </a:r>
          <a:endParaRPr lang="ru-RU" sz="2800" b="1" kern="1200" dirty="0">
            <a:solidFill>
              <a:srgbClr val="0070C0"/>
            </a:solidFill>
            <a:latin typeface="Verdana" pitchFamily="34" charset="0"/>
            <a:ea typeface="Verdana" pitchFamily="34" charset="0"/>
            <a:cs typeface="Verdana" pitchFamily="34" charset="0"/>
          </a:endParaRPr>
        </a:p>
      </dsp:txBody>
      <dsp:txXfrm>
        <a:off x="2153090" y="2626276"/>
        <a:ext cx="8000037" cy="12067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90CD5-648E-481D-A805-F8224258E5A6}">
      <dsp:nvSpPr>
        <dsp:cNvPr id="0" name=""/>
        <dsp:cNvSpPr/>
      </dsp:nvSpPr>
      <dsp:spPr>
        <a:xfrm>
          <a:off x="-5650086" y="-816408"/>
          <a:ext cx="6726972" cy="6726972"/>
        </a:xfrm>
        <a:prstGeom prst="blockArc">
          <a:avLst>
            <a:gd name="adj1" fmla="val 18900000"/>
            <a:gd name="adj2" fmla="val 2700000"/>
            <a:gd name="adj3" fmla="val 32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F8482-D69B-4DF3-B158-A588413F3A4B}">
      <dsp:nvSpPr>
        <dsp:cNvPr id="0" name=""/>
        <dsp:cNvSpPr/>
      </dsp:nvSpPr>
      <dsp:spPr>
        <a:xfrm>
          <a:off x="854503" y="100796"/>
          <a:ext cx="10079958" cy="1295955"/>
        </a:xfrm>
        <a:prstGeom prst="rect">
          <a:avLst/>
        </a:prstGeom>
        <a:gradFill rotWithShape="0">
          <a:gsLst>
            <a:gs pos="0">
              <a:schemeClr val="accent3">
                <a:lumMod val="40000"/>
                <a:lumOff val="60000"/>
              </a:schemeClr>
            </a:gs>
            <a:gs pos="80000">
              <a:srgbClr val="CCFF33"/>
            </a:gs>
            <a:gs pos="100000">
              <a:schemeClr val="accent3">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0205" tIns="45720" rIns="45720" bIns="45720" numCol="1" spcCol="1270" anchor="ctr" anchorCtr="0">
          <a:noAutofit/>
        </a:bodyPr>
        <a:lstStyle/>
        <a:p>
          <a:pPr lvl="0" algn="l" defTabSz="800100">
            <a:lnSpc>
              <a:spcPct val="80000"/>
            </a:lnSpc>
            <a:spcBef>
              <a:spcPct val="0"/>
            </a:spcBef>
            <a:spcAft>
              <a:spcPct val="35000"/>
            </a:spcAft>
          </a:pPr>
          <a:r>
            <a:rPr lang="uk-UA" sz="1800" b="1" kern="1200" dirty="0" smtClean="0">
              <a:solidFill>
                <a:srgbClr val="336600"/>
              </a:solidFill>
              <a:latin typeface="Verdana" pitchFamily="34" charset="0"/>
            </a:rPr>
            <a:t>Сформулювати найбільш значущі критерії оцінки. Критерії повинні бути адекватними типу завдання, цілям і видам діяльності і в рівнозначній мірі враховувати: досягнення заявленої мети; якість виконання роботи; зміст; якість процесу виконання роботи; складність завдання.</a:t>
          </a:r>
          <a:endParaRPr lang="ru-RU" sz="1800" b="1" kern="1200" dirty="0">
            <a:solidFill>
              <a:srgbClr val="000099"/>
            </a:solidFill>
            <a:latin typeface="Verdana" pitchFamily="34" charset="0"/>
            <a:ea typeface="Verdana" panose="020B0604030504040204" pitchFamily="34" charset="0"/>
            <a:cs typeface="Verdana" panose="020B0604030504040204" pitchFamily="34" charset="0"/>
          </a:endParaRPr>
        </a:p>
      </dsp:txBody>
      <dsp:txXfrm>
        <a:off x="854503" y="100796"/>
        <a:ext cx="10079958" cy="1295955"/>
      </dsp:txXfrm>
    </dsp:sp>
    <dsp:sp modelId="{44F439CF-83DF-4921-AA34-5280490D5E2E}">
      <dsp:nvSpPr>
        <dsp:cNvPr id="0" name=""/>
        <dsp:cNvSpPr/>
      </dsp:nvSpPr>
      <dsp:spPr>
        <a:xfrm>
          <a:off x="83237" y="288085"/>
          <a:ext cx="960952" cy="960952"/>
        </a:xfrm>
        <a:prstGeom prst="ellipse">
          <a:avLst/>
        </a:prstGeom>
        <a:solidFill>
          <a:srgbClr val="C0DF0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E87CEA4-60F6-4713-AF23-DC6D43E6E1FF}">
      <dsp:nvSpPr>
        <dsp:cNvPr id="0" name=""/>
        <dsp:cNvSpPr/>
      </dsp:nvSpPr>
      <dsp:spPr>
        <a:xfrm>
          <a:off x="1004462" y="1537523"/>
          <a:ext cx="9898412" cy="768761"/>
        </a:xfrm>
        <a:prstGeom prst="rect">
          <a:avLst/>
        </a:prstGeom>
        <a:gradFill rotWithShape="0">
          <a:gsLst>
            <a:gs pos="0">
              <a:schemeClr val="accent4">
                <a:lumMod val="40000"/>
                <a:lumOff val="60000"/>
              </a:schemeClr>
            </a:gs>
            <a:gs pos="80000">
              <a:srgbClr val="FFFFCC"/>
            </a:gs>
            <a:gs pos="100000">
              <a:schemeClr val="accent4">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0205" tIns="45720" rIns="45720" bIns="45720" numCol="1" spcCol="1270" anchor="ctr" anchorCtr="0">
          <a:noAutofit/>
        </a:bodyPr>
        <a:lstStyle/>
        <a:p>
          <a:pPr lvl="0" algn="l" defTabSz="800100">
            <a:lnSpc>
              <a:spcPct val="90000"/>
            </a:lnSpc>
            <a:spcBef>
              <a:spcPct val="0"/>
            </a:spcBef>
            <a:spcAft>
              <a:spcPct val="35000"/>
            </a:spcAft>
          </a:pPr>
          <a:r>
            <a:rPr lang="uk-UA" sz="1800" b="1" kern="1200" dirty="0" smtClean="0">
              <a:solidFill>
                <a:srgbClr val="7030A0"/>
              </a:solidFill>
              <a:latin typeface="Verdana" pitchFamily="34" charset="0"/>
            </a:rPr>
            <a:t>Визначити шкалу оцінки (3-х, 4-х, 5-ти бальну).</a:t>
          </a:r>
          <a:endParaRPr lang="ru-RU" sz="1800" b="1" kern="1200" dirty="0">
            <a:solidFill>
              <a:srgbClr val="7030A0"/>
            </a:solidFill>
            <a:latin typeface="Verdana" pitchFamily="34" charset="0"/>
            <a:ea typeface="Verdana" panose="020B0604030504040204" pitchFamily="34" charset="0"/>
            <a:cs typeface="Verdana" panose="020B0604030504040204" pitchFamily="34" charset="0"/>
          </a:endParaRPr>
        </a:p>
      </dsp:txBody>
      <dsp:txXfrm>
        <a:off x="1004462" y="1537523"/>
        <a:ext cx="9898412" cy="768761"/>
      </dsp:txXfrm>
    </dsp:sp>
    <dsp:sp modelId="{26D8006C-D9E1-4785-8081-8D7303625641}">
      <dsp:nvSpPr>
        <dsp:cNvPr id="0" name=""/>
        <dsp:cNvSpPr/>
      </dsp:nvSpPr>
      <dsp:spPr>
        <a:xfrm>
          <a:off x="523986" y="1441428"/>
          <a:ext cx="960952" cy="960952"/>
        </a:xfrm>
        <a:prstGeom prst="ellipse">
          <a:avLst/>
        </a:prstGeom>
        <a:solidFill>
          <a:schemeClr val="accent5">
            <a:lumMod val="40000"/>
            <a:lumOff val="6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DF994271-739D-4DE7-B284-E8686042073A}">
      <dsp:nvSpPr>
        <dsp:cNvPr id="0" name=""/>
        <dsp:cNvSpPr/>
      </dsp:nvSpPr>
      <dsp:spPr>
        <a:xfrm>
          <a:off x="1004462" y="2690866"/>
          <a:ext cx="9898412" cy="768761"/>
        </a:xfrm>
        <a:prstGeom prst="rect">
          <a:avLst/>
        </a:prstGeom>
        <a:gradFill rotWithShape="0">
          <a:gsLst>
            <a:gs pos="0">
              <a:schemeClr val="accent3">
                <a:lumMod val="40000"/>
                <a:lumOff val="60000"/>
              </a:schemeClr>
            </a:gs>
            <a:gs pos="80000">
              <a:srgbClr val="92D050"/>
            </a:gs>
            <a:gs pos="100000">
              <a:srgbClr val="CCFF3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0205" tIns="45720" rIns="45720" bIns="45720" numCol="1" spcCol="1270" anchor="ctr" anchorCtr="0">
          <a:noAutofit/>
        </a:bodyPr>
        <a:lstStyle/>
        <a:p>
          <a:pPr lvl="0" algn="l" defTabSz="800100">
            <a:lnSpc>
              <a:spcPct val="90000"/>
            </a:lnSpc>
            <a:spcBef>
              <a:spcPct val="0"/>
            </a:spcBef>
            <a:spcAft>
              <a:spcPct val="35000"/>
            </a:spcAft>
          </a:pPr>
          <a:r>
            <a:rPr lang="uk-UA" sz="1800" b="1" kern="1200" dirty="0" smtClean="0">
              <a:solidFill>
                <a:srgbClr val="006600"/>
              </a:solidFill>
              <a:latin typeface="Verdana" pitchFamily="34" charset="0"/>
            </a:rPr>
            <a:t>Підготувати опис параметрів оцінки. </a:t>
          </a:r>
          <a:endParaRPr lang="ru-RU" sz="1800" b="1" kern="1200" dirty="0">
            <a:solidFill>
              <a:srgbClr val="006600"/>
            </a:solidFill>
            <a:latin typeface="Verdana" pitchFamily="34" charset="0"/>
            <a:ea typeface="Verdana" panose="020B0604030504040204" pitchFamily="34" charset="0"/>
            <a:cs typeface="Verdana" panose="020B0604030504040204" pitchFamily="34" charset="0"/>
          </a:endParaRPr>
        </a:p>
      </dsp:txBody>
      <dsp:txXfrm>
        <a:off x="1004462" y="2690866"/>
        <a:ext cx="9898412" cy="768761"/>
      </dsp:txXfrm>
    </dsp:sp>
    <dsp:sp modelId="{2EE90556-F6BE-4C7C-B9D9-9A084EA0E889}">
      <dsp:nvSpPr>
        <dsp:cNvPr id="0" name=""/>
        <dsp:cNvSpPr/>
      </dsp:nvSpPr>
      <dsp:spPr>
        <a:xfrm>
          <a:off x="523986" y="2594771"/>
          <a:ext cx="960952" cy="960952"/>
        </a:xfrm>
        <a:prstGeom prst="ellipse">
          <a:avLst/>
        </a:prstGeom>
        <a:solidFill>
          <a:srgbClr val="C0DF0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D4184EA7-302B-4D98-BC14-6114EE8CCFD9}">
      <dsp:nvSpPr>
        <dsp:cNvPr id="0" name=""/>
        <dsp:cNvSpPr/>
      </dsp:nvSpPr>
      <dsp:spPr>
        <a:xfrm>
          <a:off x="563714" y="3844209"/>
          <a:ext cx="10339161" cy="768761"/>
        </a:xfrm>
        <a:prstGeom prst="rect">
          <a:avLst/>
        </a:prstGeom>
        <a:gradFill rotWithShape="0">
          <a:gsLst>
            <a:gs pos="0">
              <a:schemeClr val="accent4">
                <a:lumMod val="40000"/>
                <a:lumOff val="60000"/>
              </a:schemeClr>
            </a:gs>
            <a:gs pos="74000">
              <a:srgbClr val="FFFFCC"/>
            </a:gs>
            <a:gs pos="100000">
              <a:schemeClr val="accent4">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10205" tIns="45720" rIns="45720" bIns="45720" numCol="1" spcCol="1270" anchor="ctr" anchorCtr="0">
          <a:noAutofit/>
        </a:bodyPr>
        <a:lstStyle/>
        <a:p>
          <a:pPr lvl="0" algn="l" defTabSz="800100">
            <a:lnSpc>
              <a:spcPct val="90000"/>
            </a:lnSpc>
            <a:spcBef>
              <a:spcPct val="0"/>
            </a:spcBef>
            <a:spcAft>
              <a:spcPts val="0"/>
            </a:spcAft>
          </a:pPr>
          <a:r>
            <a:rPr lang="uk-UA" sz="1800" b="1" kern="1200" dirty="0" smtClean="0">
              <a:solidFill>
                <a:srgbClr val="7030A0"/>
              </a:solidFill>
              <a:latin typeface="Verdana" pitchFamily="34" charset="0"/>
            </a:rPr>
            <a:t>При необхідності можна вказати значимість кожного критерію в загальній оцінці. </a:t>
          </a:r>
          <a:endParaRPr lang="uk-UA" sz="1800" b="1" kern="1200" dirty="0">
            <a:solidFill>
              <a:srgbClr val="7030A0"/>
            </a:solidFill>
            <a:latin typeface="Verdana" pitchFamily="34" charset="0"/>
            <a:ea typeface="Verdana" panose="020B0604030504040204" pitchFamily="34" charset="0"/>
            <a:cs typeface="Verdana" panose="020B0604030504040204" pitchFamily="34" charset="0"/>
          </a:endParaRPr>
        </a:p>
      </dsp:txBody>
      <dsp:txXfrm>
        <a:off x="563714" y="3844209"/>
        <a:ext cx="10339161" cy="768761"/>
      </dsp:txXfrm>
    </dsp:sp>
    <dsp:sp modelId="{34EC359E-D0D3-4B2B-B737-B942A76D46F9}">
      <dsp:nvSpPr>
        <dsp:cNvPr id="0" name=""/>
        <dsp:cNvSpPr/>
      </dsp:nvSpPr>
      <dsp:spPr>
        <a:xfrm>
          <a:off x="83237" y="3748113"/>
          <a:ext cx="960952" cy="960952"/>
        </a:xfrm>
        <a:prstGeom prst="ellipse">
          <a:avLst/>
        </a:prstGeom>
        <a:solidFill>
          <a:schemeClr val="accent4">
            <a:lumMod val="40000"/>
            <a:lumOff val="6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52D58-019E-4881-80CE-7B248BA41581}">
      <dsp:nvSpPr>
        <dsp:cNvPr id="0" name=""/>
        <dsp:cNvSpPr/>
      </dsp:nvSpPr>
      <dsp:spPr>
        <a:xfrm>
          <a:off x="0" y="378804"/>
          <a:ext cx="11316805" cy="4292351"/>
        </a:xfrm>
        <a:prstGeom prst="roundRect">
          <a:avLst>
            <a:gd name="adj" fmla="val 10000"/>
          </a:avLst>
        </a:prstGeom>
        <a:solidFill>
          <a:srgbClr val="CCCCFF"/>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b="1" kern="1200"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Mentimeter</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smtClean="0">
              <a:solidFill>
                <a:srgbClr val="9966FF"/>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1"/>
            </a:rPr>
            <a:t>https://www.mentimeter.com</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pPr lvl="0" algn="ctr" defTabSz="1289050">
            <a:lnSpc>
              <a:spcPct val="90000"/>
            </a:lnSpc>
            <a:spcBef>
              <a:spcPct val="0"/>
            </a:spcBef>
            <a:spcAft>
              <a:spcPct val="35000"/>
            </a:spcAft>
          </a:pP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Edmodo</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2"/>
            </a:rPr>
            <a:t>https://new.edmodo.com</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pPr lvl="0" algn="ctr" defTabSz="1289050">
            <a:lnSpc>
              <a:spcPct val="90000"/>
            </a:lnSpc>
            <a:spcBef>
              <a:spcPct val="0"/>
            </a:spcBef>
            <a:spcAft>
              <a:spcPct val="35000"/>
            </a:spcAft>
          </a:pPr>
          <a:r>
            <a:rPr lang="uk-UA" sz="2900" b="1" kern="1200"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Triventy</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3"/>
            </a:rPr>
            <a:t>http://www.triventy.com</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pPr lvl="0" algn="ctr" defTabSz="1289050">
            <a:lnSpc>
              <a:spcPct val="90000"/>
            </a:lnSpc>
            <a:spcBef>
              <a:spcPct val="0"/>
            </a:spcBef>
            <a:spcAft>
              <a:spcPct val="35000"/>
            </a:spcAft>
          </a:pPr>
          <a:r>
            <a:rPr lang="uk-UA" sz="2900" b="1" kern="1200"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Quizalize</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4"/>
            </a:rPr>
            <a:t>https://www.quizalize.com</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pPr lvl="0" algn="ctr" defTabSz="1289050">
            <a:lnSpc>
              <a:spcPct val="90000"/>
            </a:lnSpc>
            <a:spcBef>
              <a:spcPct val="0"/>
            </a:spcBef>
            <a:spcAft>
              <a:spcPct val="35000"/>
            </a:spcAft>
          </a:pP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Quizlet</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5"/>
            </a:rPr>
            <a:t>https://quizlet.com</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pPr lvl="0" algn="ctr" defTabSz="1289050">
            <a:lnSpc>
              <a:spcPct val="90000"/>
            </a:lnSpc>
            <a:spcBef>
              <a:spcPct val="0"/>
            </a:spcBef>
            <a:spcAft>
              <a:spcPct val="35000"/>
            </a:spcAft>
          </a:pPr>
          <a:r>
            <a:rPr lang="uk-UA" sz="2900" b="1" kern="1200"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LearningApps</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6"/>
            </a:rPr>
            <a:t>https://learningapps.org</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pPr lvl="0" algn="ctr" defTabSz="1289050">
            <a:lnSpc>
              <a:spcPct val="90000"/>
            </a:lnSpc>
            <a:spcBef>
              <a:spcPct val="0"/>
            </a:spcBef>
            <a:spcAft>
              <a:spcPct val="35000"/>
            </a:spcAft>
          </a:pP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err="1" smtClean="0">
              <a:solidFill>
                <a:srgbClr val="7030A0"/>
              </a:solidFill>
              <a:latin typeface="Verdana" panose="020B0604030504040204" pitchFamily="34" charset="0"/>
              <a:ea typeface="Verdana" panose="020B0604030504040204" pitchFamily="34" charset="0"/>
              <a:cs typeface="Verdana" panose="020B0604030504040204" pitchFamily="34" charset="0"/>
            </a:rPr>
            <a:t>Playbuzz</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7"/>
            </a:rPr>
            <a:t>https://playbuzz.com</a:t>
          </a:r>
          <a:r>
            <a:rPr lang="uk-UA" sz="29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endParaRPr lang="ru-RU" sz="2900" b="1" kern="1200" dirty="0">
            <a:solidFill>
              <a:srgbClr val="7030A0"/>
            </a:solidFill>
            <a:latin typeface="Verdana" panose="020B0604030504040204" pitchFamily="34" charset="0"/>
            <a:ea typeface="Verdana" panose="020B0604030504040204" pitchFamily="34" charset="0"/>
            <a:cs typeface="Verdana" panose="020B0604030504040204" pitchFamily="34" charset="0"/>
          </a:endParaRPr>
        </a:p>
      </dsp:txBody>
      <dsp:txXfrm>
        <a:off x="125719" y="504523"/>
        <a:ext cx="11065367" cy="4040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FD07-50C4-46AC-BA3E-2034D59F3268}">
      <dsp:nvSpPr>
        <dsp:cNvPr id="0" name=""/>
        <dsp:cNvSpPr/>
      </dsp:nvSpPr>
      <dsp:spPr>
        <a:xfrm>
          <a:off x="0" y="0"/>
          <a:ext cx="5283171" cy="5283171"/>
        </a:xfrm>
        <a:prstGeom prst="triangle">
          <a:avLst/>
        </a:prstGeom>
        <a:solidFill>
          <a:srgbClr val="92D050"/>
        </a:solidFill>
        <a:ln w="25400" cap="flat" cmpd="sng" algn="ctr">
          <a:solidFill>
            <a:schemeClr val="lt1">
              <a:hueOff val="0"/>
              <a:satOff val="0"/>
              <a:lumOff val="0"/>
              <a:alphaOff val="0"/>
            </a:schemeClr>
          </a:solidFill>
          <a:prstDash val="solid"/>
        </a:ln>
        <a:effectLst>
          <a:glow rad="1016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32B7BF5B-4225-4F43-A361-EF060B0C9297}">
      <dsp:nvSpPr>
        <dsp:cNvPr id="0" name=""/>
        <dsp:cNvSpPr/>
      </dsp:nvSpPr>
      <dsp:spPr>
        <a:xfrm>
          <a:off x="2414912" y="242309"/>
          <a:ext cx="8712075" cy="628408"/>
        </a:xfrm>
        <a:prstGeom prst="roundRect">
          <a:avLst/>
        </a:prstGeom>
        <a:gradFill rotWithShape="0">
          <a:gsLst>
            <a:gs pos="0">
              <a:schemeClr val="accent3">
                <a:lumMod val="60000"/>
                <a:lumOff val="40000"/>
              </a:schemeClr>
            </a:gs>
            <a:gs pos="74000">
              <a:schemeClr val="accent3">
                <a:lumMod val="20000"/>
                <a:lumOff val="80000"/>
              </a:schemeClr>
            </a:gs>
            <a:gs pos="83000">
              <a:schemeClr val="accent2">
                <a:lumMod val="40000"/>
                <a:lumOff val="60000"/>
              </a:schemeClr>
            </a:gs>
            <a:gs pos="100000">
              <a:schemeClr val="accent3">
                <a:lumMod val="60000"/>
                <a:lumOff val="40000"/>
              </a:schemeClr>
            </a:gs>
          </a:gsLst>
          <a:lin ang="5400000" scaled="1"/>
        </a:gradFill>
        <a:ln w="25400" cap="flat" cmpd="sng" algn="ctr">
          <a:solidFill>
            <a:srgbClr val="92D050"/>
          </a:solidFill>
          <a:prstDash val="solid"/>
        </a:ln>
        <a:effectLst>
          <a:glow rad="127000">
            <a:srgbClr val="7030A0"/>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особистісно орієнтованого навчання </a:t>
          </a:r>
          <a:endParaRPr lang="ru-RU"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2445588" y="272985"/>
        <a:ext cx="8650723" cy="567056"/>
      </dsp:txXfrm>
    </dsp:sp>
    <dsp:sp modelId="{79325D6F-E1E0-4B2F-AA85-2AEAB5289F76}">
      <dsp:nvSpPr>
        <dsp:cNvPr id="0" name=""/>
        <dsp:cNvSpPr/>
      </dsp:nvSpPr>
      <dsp:spPr>
        <a:xfrm>
          <a:off x="2421728" y="1106408"/>
          <a:ext cx="8696176" cy="628408"/>
        </a:xfrm>
        <a:prstGeom prst="roundRect">
          <a:avLst/>
        </a:prstGeom>
        <a:gradFill rotWithShape="0">
          <a:gsLst>
            <a:gs pos="0">
              <a:schemeClr val="accent1">
                <a:lumMod val="5000"/>
                <a:lumOff val="95000"/>
              </a:schemeClr>
            </a:gs>
            <a:gs pos="74000">
              <a:schemeClr val="accent3">
                <a:lumMod val="40000"/>
                <a:lumOff val="60000"/>
              </a:schemeClr>
            </a:gs>
            <a:gs pos="83000">
              <a:schemeClr val="accent3">
                <a:lumMod val="40000"/>
                <a:lumOff val="60000"/>
              </a:schemeClr>
            </a:gs>
            <a:gs pos="100000">
              <a:schemeClr val="accent3">
                <a:lumMod val="60000"/>
                <a:lumOff val="40000"/>
              </a:schemeClr>
            </a:gs>
          </a:gsLst>
          <a:lin ang="5400000" scaled="1"/>
        </a:gradFill>
        <a:ln w="25400" cap="flat" cmpd="sng" algn="ctr">
          <a:solidFill>
            <a:srgbClr val="92D050"/>
          </a:solidFill>
          <a:prstDash val="solid"/>
        </a:ln>
        <a:effectLst>
          <a:glow rad="127000">
            <a:schemeClr val="accent6">
              <a:lumMod val="75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активізації та інтенсифікації діяльності учнів</a:t>
          </a:r>
          <a:endParaRPr lang="ru-RU"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2452404" y="1137084"/>
        <a:ext cx="8634824" cy="567056"/>
      </dsp:txXfrm>
    </dsp:sp>
    <dsp:sp modelId="{74357751-9519-4E39-86DC-3421C8E13A68}">
      <dsp:nvSpPr>
        <dsp:cNvPr id="0" name=""/>
        <dsp:cNvSpPr/>
      </dsp:nvSpPr>
      <dsp:spPr>
        <a:xfrm>
          <a:off x="2371689" y="1970504"/>
          <a:ext cx="8755310" cy="623060"/>
        </a:xfrm>
        <a:prstGeom prst="roundRect">
          <a:avLst/>
        </a:prstGeom>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ln w="25400" cap="flat" cmpd="sng" algn="ctr">
          <a:solidFill>
            <a:srgbClr val="92D050"/>
          </a:solidFill>
          <a:prstDash val="solid"/>
        </a:ln>
        <a:effectLst>
          <a:glow rad="127000">
            <a:schemeClr val="accent3">
              <a:lumMod val="75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ефективності управління й організації освітнього процесу</a:t>
          </a:r>
          <a:endParaRPr lang="ru-RU"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2402104" y="2000919"/>
        <a:ext cx="8694480" cy="562230"/>
      </dsp:txXfrm>
    </dsp:sp>
    <dsp:sp modelId="{CD1DB701-8B1D-4239-848E-FD6B2A9B1C68}">
      <dsp:nvSpPr>
        <dsp:cNvPr id="0" name=""/>
        <dsp:cNvSpPr/>
      </dsp:nvSpPr>
      <dsp:spPr>
        <a:xfrm>
          <a:off x="2405846" y="2834601"/>
          <a:ext cx="8721141" cy="623060"/>
        </a:xfrm>
        <a:prstGeom prst="roundRect">
          <a:avLst/>
        </a:prstGeom>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ln w="25400" cap="flat" cmpd="sng" algn="ctr">
          <a:solidFill>
            <a:schemeClr val="accent1">
              <a:hueOff val="0"/>
              <a:satOff val="0"/>
              <a:lumOff val="0"/>
              <a:alphaOff val="0"/>
            </a:schemeClr>
          </a:solidFill>
          <a:prstDash val="solid"/>
        </a:ln>
        <a:effectLst>
          <a:glow rad="127000">
            <a:schemeClr val="accent3">
              <a:lumMod val="75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на основі особистісної та життєтворчої орієнтації педагогічного процесу </a:t>
          </a:r>
          <a:endParaRPr lang="ru-RU"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2436261" y="2865016"/>
        <a:ext cx="8660311" cy="562230"/>
      </dsp:txXfrm>
    </dsp:sp>
    <dsp:sp modelId="{E7C9CC31-B01F-4F5A-9916-C92BA9D65AC5}">
      <dsp:nvSpPr>
        <dsp:cNvPr id="0" name=""/>
        <dsp:cNvSpPr/>
      </dsp:nvSpPr>
      <dsp:spPr>
        <a:xfrm>
          <a:off x="2346711" y="3698694"/>
          <a:ext cx="8752735" cy="623060"/>
        </a:xfrm>
        <a:prstGeom prst="roundRect">
          <a:avLst/>
        </a:prstGeom>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ln w="25400" cap="flat" cmpd="sng" algn="ctr">
          <a:solidFill>
            <a:schemeClr val="accent1">
              <a:hueOff val="0"/>
              <a:satOff val="0"/>
              <a:lumOff val="0"/>
              <a:alphaOff val="0"/>
            </a:schemeClr>
          </a:solidFill>
          <a:prstDash val="solid"/>
        </a:ln>
        <a:effectLst>
          <a:glow rad="127000">
            <a:schemeClr val="accent3">
              <a:lumMod val="75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інформаційно-комунікаційні технології </a:t>
          </a:r>
          <a:endParaRPr lang="ru-RU"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2377126" y="3729109"/>
        <a:ext cx="8691905" cy="562230"/>
      </dsp:txXfrm>
    </dsp:sp>
    <dsp:sp modelId="{8F844F40-8E51-4616-B40B-C06CA94CEAEB}">
      <dsp:nvSpPr>
        <dsp:cNvPr id="0" name=""/>
        <dsp:cNvSpPr/>
      </dsp:nvSpPr>
      <dsp:spPr>
        <a:xfrm>
          <a:off x="2393174" y="4562793"/>
          <a:ext cx="8716265" cy="623060"/>
        </a:xfrm>
        <a:prstGeom prst="roundRect">
          <a:avLst/>
        </a:prstGeom>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ln w="25400" cap="flat" cmpd="sng" algn="ctr">
          <a:solidFill>
            <a:schemeClr val="accent1">
              <a:hueOff val="0"/>
              <a:satOff val="0"/>
              <a:lumOff val="0"/>
              <a:alphaOff val="0"/>
            </a:schemeClr>
          </a:solidFill>
          <a:prstDash val="solid"/>
        </a:ln>
        <a:effectLst>
          <a:glow rad="127000">
            <a:schemeClr val="accent3">
              <a:lumMod val="75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дистанційного  навчання</a:t>
          </a:r>
          <a:endParaRPr lang="ru-RU"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2423589" y="4593208"/>
        <a:ext cx="8655435" cy="562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B8232-8B8D-4673-BDA4-01260D09D157}">
      <dsp:nvSpPr>
        <dsp:cNvPr id="0" name=""/>
        <dsp:cNvSpPr/>
      </dsp:nvSpPr>
      <dsp:spPr>
        <a:xfrm>
          <a:off x="-131704" y="0"/>
          <a:ext cx="8803596" cy="86370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гумор, позитивні емоції;</a:t>
          </a:r>
          <a:endParaRPr lang="uk-UA"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106407" y="25297"/>
        <a:ext cx="7708006" cy="813108"/>
      </dsp:txXfrm>
    </dsp:sp>
    <dsp:sp modelId="{CAB8FBE7-1569-4648-AE5A-E3B69C0EA8BF}">
      <dsp:nvSpPr>
        <dsp:cNvPr id="0" name=""/>
        <dsp:cNvSpPr/>
      </dsp:nvSpPr>
      <dsp:spPr>
        <a:xfrm>
          <a:off x="556802" y="983661"/>
          <a:ext cx="8662725" cy="863702"/>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підвищення цікавості учнів до предмету, теми або уроку;</a:t>
          </a:r>
          <a:endParaRPr lang="uk-UA" sz="2000" b="1" kern="1200" dirty="0">
            <a:solidFill>
              <a:srgbClr val="0070C0"/>
            </a:solidFill>
            <a:latin typeface="Verdana" panose="020B0604030504040204" pitchFamily="34" charset="0"/>
            <a:ea typeface="Verdana" panose="020B0604030504040204" pitchFamily="34" charset="0"/>
            <a:cs typeface="Verdana" panose="020B0604030504040204" pitchFamily="34" charset="0"/>
          </a:endParaRPr>
        </a:p>
      </dsp:txBody>
      <dsp:txXfrm>
        <a:off x="582099" y="1008958"/>
        <a:ext cx="7377654" cy="813108"/>
      </dsp:txXfrm>
    </dsp:sp>
    <dsp:sp modelId="{D706D684-89B0-4829-AE1E-9CF7E9DFB195}">
      <dsp:nvSpPr>
        <dsp:cNvPr id="0" name=""/>
        <dsp:cNvSpPr/>
      </dsp:nvSpPr>
      <dsp:spPr>
        <a:xfrm>
          <a:off x="1113128" y="1967323"/>
          <a:ext cx="8786215" cy="863702"/>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загадки, що сприяють розвитку пам’яті, уваги учнів;</a:t>
          </a:r>
          <a:r>
            <a:rPr lang="uk-UA" sz="2000" kern="1200" dirty="0" smtClean="0"/>
            <a:t>;</a:t>
          </a:r>
          <a:endParaRPr lang="uk-UA" sz="2000" b="1" kern="1200" dirty="0">
            <a:solidFill>
              <a:schemeClr val="accent3">
                <a:lumMod val="50000"/>
              </a:schemeClr>
            </a:solidFill>
            <a:latin typeface="Verdana" pitchFamily="34" charset="0"/>
          </a:endParaRPr>
        </a:p>
      </dsp:txBody>
      <dsp:txXfrm>
        <a:off x="1138425" y="1992620"/>
        <a:ext cx="7483546" cy="813108"/>
      </dsp:txXfrm>
    </dsp:sp>
    <dsp:sp modelId="{08768B94-484C-41F8-9392-0FC72E57ED03}">
      <dsp:nvSpPr>
        <dsp:cNvPr id="0" name=""/>
        <dsp:cNvSpPr/>
      </dsp:nvSpPr>
      <dsp:spPr>
        <a:xfrm>
          <a:off x="1748084" y="2960865"/>
          <a:ext cx="8739699" cy="863702"/>
        </a:xfrm>
        <a:prstGeom prst="roundRect">
          <a:avLst>
            <a:gd name="adj" fmla="val 10000"/>
          </a:avLst>
        </a:prstGeom>
        <a:solidFill>
          <a:srgbClr val="99FF99"/>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покращення навчальної комунікації між учнями;</a:t>
          </a:r>
          <a:endParaRPr lang="uk-UA" sz="20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1773381" y="2986162"/>
        <a:ext cx="7443659" cy="813108"/>
      </dsp:txXfrm>
    </dsp:sp>
    <dsp:sp modelId="{0D6AA60C-CA49-44B2-A79F-4AA61A0AFF6F}">
      <dsp:nvSpPr>
        <dsp:cNvPr id="0" name=""/>
        <dsp:cNvSpPr/>
      </dsp:nvSpPr>
      <dsp:spPr>
        <a:xfrm>
          <a:off x="2735672" y="3934646"/>
          <a:ext cx="8013412" cy="863702"/>
        </a:xfrm>
        <a:prstGeom prst="roundRect">
          <a:avLst>
            <a:gd name="adj" fmla="val 10000"/>
          </a:avLst>
        </a:prstGeom>
        <a:solidFill>
          <a:srgbClr val="CCCCFF"/>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kern="12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розвиток критичного мислення, аналітичних здібностей, креативності учнів.</a:t>
          </a:r>
          <a:endParaRPr lang="uk-UA" sz="2000" b="1" kern="12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1600200">
            <a:lnSpc>
              <a:spcPct val="90000"/>
            </a:lnSpc>
            <a:spcBef>
              <a:spcPct val="0"/>
            </a:spcBef>
            <a:spcAft>
              <a:spcPct val="15000"/>
            </a:spcAft>
            <a:buChar char="••"/>
          </a:pPr>
          <a:endParaRPr lang="ru-RU" sz="3600" kern="1200" dirty="0"/>
        </a:p>
      </dsp:txBody>
      <dsp:txXfrm>
        <a:off x="2760969" y="3959943"/>
        <a:ext cx="6820871" cy="813108"/>
      </dsp:txXfrm>
    </dsp:sp>
    <dsp:sp modelId="{88B43B02-7E60-40EA-B4F9-E5AA26C6BF19}">
      <dsp:nvSpPr>
        <dsp:cNvPr id="0" name=""/>
        <dsp:cNvSpPr/>
      </dsp:nvSpPr>
      <dsp:spPr>
        <a:xfrm>
          <a:off x="7847076" y="630982"/>
          <a:ext cx="561406" cy="56140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uk-UA" sz="2500" kern="1200"/>
        </a:p>
      </dsp:txBody>
      <dsp:txXfrm>
        <a:off x="7973392" y="630982"/>
        <a:ext cx="308774" cy="422458"/>
      </dsp:txXfrm>
    </dsp:sp>
    <dsp:sp modelId="{6C6C9837-2576-4389-808F-F5B01B0AEC65}">
      <dsp:nvSpPr>
        <dsp:cNvPr id="0" name=""/>
        <dsp:cNvSpPr/>
      </dsp:nvSpPr>
      <dsp:spPr>
        <a:xfrm>
          <a:off x="8465147" y="1614644"/>
          <a:ext cx="561406" cy="56140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uk-UA" sz="2500" kern="1200"/>
        </a:p>
      </dsp:txBody>
      <dsp:txXfrm>
        <a:off x="8591463" y="1614644"/>
        <a:ext cx="308774" cy="422458"/>
      </dsp:txXfrm>
    </dsp:sp>
    <dsp:sp modelId="{B188EEEF-D650-48D6-85BF-89EF726A2362}">
      <dsp:nvSpPr>
        <dsp:cNvPr id="0" name=""/>
        <dsp:cNvSpPr/>
      </dsp:nvSpPr>
      <dsp:spPr>
        <a:xfrm>
          <a:off x="9083219" y="2583910"/>
          <a:ext cx="561406" cy="56140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uk-UA" sz="2500" kern="1200"/>
        </a:p>
      </dsp:txBody>
      <dsp:txXfrm>
        <a:off x="9209535" y="2583910"/>
        <a:ext cx="308774" cy="422458"/>
      </dsp:txXfrm>
    </dsp:sp>
    <dsp:sp modelId="{ACEA476F-7854-45F0-A194-83079068E9A1}">
      <dsp:nvSpPr>
        <dsp:cNvPr id="0" name=""/>
        <dsp:cNvSpPr/>
      </dsp:nvSpPr>
      <dsp:spPr>
        <a:xfrm>
          <a:off x="9701290" y="3577169"/>
          <a:ext cx="561406" cy="56140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uk-UA" sz="2500" kern="1200"/>
        </a:p>
      </dsp:txBody>
      <dsp:txXfrm>
        <a:off x="9827606" y="3577169"/>
        <a:ext cx="308774" cy="422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FD07-50C4-46AC-BA3E-2034D59F3268}">
      <dsp:nvSpPr>
        <dsp:cNvPr id="0" name=""/>
        <dsp:cNvSpPr/>
      </dsp:nvSpPr>
      <dsp:spPr>
        <a:xfrm>
          <a:off x="-25502" y="0"/>
          <a:ext cx="4923131" cy="4923131"/>
        </a:xfrm>
        <a:prstGeom prst="triangl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glow rad="101600">
            <a:schemeClr val="accent4">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32B7BF5B-4225-4F43-A361-EF060B0C9297}">
      <dsp:nvSpPr>
        <dsp:cNvPr id="0" name=""/>
        <dsp:cNvSpPr/>
      </dsp:nvSpPr>
      <dsp:spPr>
        <a:xfrm>
          <a:off x="702508" y="494203"/>
          <a:ext cx="6668169" cy="1169243"/>
        </a:xfrm>
        <a:prstGeom prst="roundRect">
          <a:avLst/>
        </a:prstGeom>
        <a:gradFill rotWithShape="0">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gradFill>
        <a:ln w="25400" cap="flat" cmpd="sng" algn="ctr">
          <a:solidFill>
            <a:schemeClr val="accent1">
              <a:hueOff val="0"/>
              <a:satOff val="0"/>
              <a:lumOff val="0"/>
              <a:alphaOff val="0"/>
            </a:schemeClr>
          </a:solidFill>
          <a:prstDash val="solid"/>
        </a:ln>
        <a:effectLst>
          <a:glow rad="127000">
            <a:srgbClr val="7030A0"/>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інформаційно</a:t>
          </a:r>
          <a:r>
            <a:rPr lang="ru-RU" sz="24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r>
            <a:rPr lang="uk-UA" sz="24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складовий</a:t>
          </a:r>
          <a:endParaRPr lang="ru-RU" sz="24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759586" y="551281"/>
        <a:ext cx="6554013" cy="1055087"/>
      </dsp:txXfrm>
    </dsp:sp>
    <dsp:sp modelId="{79325D6F-E1E0-4B2F-AA85-2AEAB5289F76}">
      <dsp:nvSpPr>
        <dsp:cNvPr id="0" name=""/>
        <dsp:cNvSpPr/>
      </dsp:nvSpPr>
      <dsp:spPr>
        <a:xfrm>
          <a:off x="671323" y="1808841"/>
          <a:ext cx="6729513" cy="1169243"/>
        </a:xfrm>
        <a:prstGeom prst="roundRect">
          <a:avLst/>
        </a:prstGeom>
        <a:gradFill rotWithShape="0">
          <a:gsLst>
            <a:gs pos="0">
              <a:srgbClr val="92D050"/>
            </a:gs>
            <a:gs pos="74000">
              <a:srgbClr val="99FF99"/>
            </a:gs>
            <a:gs pos="60000">
              <a:srgbClr val="99FF99"/>
            </a:gs>
            <a:gs pos="100000">
              <a:srgbClr val="006600"/>
            </a:gs>
          </a:gsLst>
          <a:lin ang="5400000" scaled="1"/>
        </a:gradFill>
        <a:ln w="25400" cap="flat" cmpd="sng" algn="ctr">
          <a:solidFill>
            <a:schemeClr val="accent1">
              <a:hueOff val="0"/>
              <a:satOff val="0"/>
              <a:lumOff val="0"/>
              <a:alphaOff val="0"/>
            </a:schemeClr>
          </a:solidFill>
          <a:prstDash val="solid"/>
        </a:ln>
        <a:effectLst>
          <a:glow rad="127000">
            <a:schemeClr val="accent6">
              <a:lumMod val="75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емоційно</a:t>
          </a:r>
          <a:r>
            <a:rPr lang="ru-RU" sz="2400" b="1" kern="1200" dirty="0" smtClean="0">
              <a:solidFill>
                <a:srgbClr val="0000CC"/>
              </a:solidFill>
              <a:latin typeface="Verdana" panose="020B0604030504040204" pitchFamily="34" charset="0"/>
              <a:ea typeface="Verdana" panose="020B0604030504040204" pitchFamily="34" charset="0"/>
              <a:cs typeface="Verdana" panose="020B0604030504040204" pitchFamily="34" charset="0"/>
            </a:rPr>
            <a:t>-</a:t>
          </a:r>
          <a:r>
            <a:rPr lang="uk-UA" sz="2400" b="1" kern="1200"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складовий</a:t>
          </a:r>
          <a:endParaRPr lang="ru-RU" sz="2400" b="1" kern="1200" dirty="0">
            <a:solidFill>
              <a:srgbClr val="0000CC"/>
            </a:solidFill>
            <a:latin typeface="Verdana" panose="020B0604030504040204" pitchFamily="34" charset="0"/>
            <a:ea typeface="Verdana" panose="020B0604030504040204" pitchFamily="34" charset="0"/>
            <a:cs typeface="Verdana" panose="020B0604030504040204" pitchFamily="34" charset="0"/>
          </a:endParaRPr>
        </a:p>
      </dsp:txBody>
      <dsp:txXfrm>
        <a:off x="728401" y="1865919"/>
        <a:ext cx="6615357" cy="1055087"/>
      </dsp:txXfrm>
    </dsp:sp>
    <dsp:sp modelId="{CD1DB701-8B1D-4239-848E-FD6B2A9B1C68}">
      <dsp:nvSpPr>
        <dsp:cNvPr id="0" name=""/>
        <dsp:cNvSpPr/>
      </dsp:nvSpPr>
      <dsp:spPr>
        <a:xfrm>
          <a:off x="603691" y="3171476"/>
          <a:ext cx="6812490" cy="1159293"/>
        </a:xfrm>
        <a:prstGeom prst="roundRect">
          <a:avLst/>
        </a:prstGeom>
        <a:gradFill rotWithShape="0">
          <a:gsLst>
            <a:gs pos="0">
              <a:schemeClr val="accent1">
                <a:lumMod val="5000"/>
                <a:lumOff val="95000"/>
              </a:schemeClr>
            </a:gs>
            <a:gs pos="74000">
              <a:schemeClr val="accent3">
                <a:lumMod val="60000"/>
                <a:lumOff val="40000"/>
              </a:schemeClr>
            </a:gs>
            <a:gs pos="83000">
              <a:schemeClr val="accent3">
                <a:lumMod val="60000"/>
                <a:lumOff val="40000"/>
              </a:schemeClr>
            </a:gs>
            <a:gs pos="100000">
              <a:schemeClr val="accent3">
                <a:lumMod val="75000"/>
              </a:schemeClr>
            </a:gs>
          </a:gsLst>
          <a:lin ang="5400000" scaled="1"/>
        </a:gradFill>
        <a:ln w="25400" cap="flat" cmpd="sng" algn="ctr">
          <a:solidFill>
            <a:schemeClr val="accent1">
              <a:hueOff val="0"/>
              <a:satOff val="0"/>
              <a:lumOff val="0"/>
              <a:alphaOff val="0"/>
            </a:schemeClr>
          </a:solidFill>
          <a:prstDash val="solid"/>
        </a:ln>
        <a:effectLst>
          <a:glow rad="127000">
            <a:schemeClr val="accent3">
              <a:lumMod val="75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парадокс, новий сенс загальновідомого</a:t>
          </a:r>
          <a:endParaRPr lang="ru-RU" sz="2400" b="1" kern="12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60283" y="3228068"/>
        <a:ext cx="6699306" cy="1046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52D58-019E-4881-80CE-7B248BA41581}">
      <dsp:nvSpPr>
        <dsp:cNvPr id="0" name=""/>
        <dsp:cNvSpPr/>
      </dsp:nvSpPr>
      <dsp:spPr>
        <a:xfrm>
          <a:off x="0" y="378804"/>
          <a:ext cx="11316805" cy="429235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1" kern="1200"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Meme</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b="1" kern="1200"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generator</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3600" kern="1200" dirty="0" smtClean="0">
              <a:solidFill>
                <a:srgbClr val="0000CC"/>
              </a:solidFill>
              <a:hlinkClick xmlns:r="http://schemas.openxmlformats.org/officeDocument/2006/relationships" r:id="rId1"/>
            </a:rPr>
            <a:t>https</a:t>
          </a:r>
          <a:r>
            <a:rPr lang="uk-UA" sz="3600" kern="1200" dirty="0" smtClean="0">
              <a:solidFill>
                <a:srgbClr val="0000CC"/>
              </a:solidFill>
              <a:hlinkClick xmlns:r="http://schemas.openxmlformats.org/officeDocument/2006/relationships" r:id="rId1"/>
            </a:rPr>
            <a:t>://</a:t>
          </a:r>
          <a:r>
            <a:rPr lang="en-US" sz="3600" kern="1200" dirty="0" err="1" smtClean="0">
              <a:solidFill>
                <a:srgbClr val="0000CC"/>
              </a:solidFill>
              <a:hlinkClick xmlns:r="http://schemas.openxmlformats.org/officeDocument/2006/relationships" r:id="rId1"/>
            </a:rPr>
            <a:t>cutt</a:t>
          </a:r>
          <a:r>
            <a:rPr lang="uk-UA" sz="3600" kern="1200" dirty="0" smtClean="0">
              <a:solidFill>
                <a:srgbClr val="0000CC"/>
              </a:solidFill>
              <a:hlinkClick xmlns:r="http://schemas.openxmlformats.org/officeDocument/2006/relationships" r:id="rId1"/>
            </a:rPr>
            <a:t>.</a:t>
          </a:r>
          <a:r>
            <a:rPr lang="en-US" sz="3600" kern="1200" dirty="0" err="1" smtClean="0">
              <a:solidFill>
                <a:srgbClr val="0000CC"/>
              </a:solidFill>
              <a:hlinkClick xmlns:r="http://schemas.openxmlformats.org/officeDocument/2006/relationships" r:id="rId1"/>
            </a:rPr>
            <a:t>ly</a:t>
          </a:r>
          <a:r>
            <a:rPr lang="uk-UA" sz="3600" kern="1200" dirty="0" smtClean="0">
              <a:solidFill>
                <a:srgbClr val="0000CC"/>
              </a:solidFill>
              <a:hlinkClick xmlns:r="http://schemas.openxmlformats.org/officeDocument/2006/relationships" r:id="rId1"/>
            </a:rPr>
            <a:t>/</a:t>
          </a:r>
          <a:r>
            <a:rPr lang="en-US" sz="3600" kern="1200" dirty="0" err="1" smtClean="0">
              <a:solidFill>
                <a:srgbClr val="0000CC"/>
              </a:solidFill>
              <a:hlinkClick xmlns:r="http://schemas.openxmlformats.org/officeDocument/2006/relationships" r:id="rId1"/>
            </a:rPr>
            <a:t>ADhsOaE</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r>
            <a:rPr lang="uk-UA" sz="3600" kern="1200" dirty="0" smtClean="0"/>
            <a:t> </a:t>
          </a:r>
        </a:p>
        <a:p>
          <a:pPr lvl="0" algn="ctr" defTabSz="1600200">
            <a:lnSpc>
              <a:spcPct val="90000"/>
            </a:lnSpc>
            <a:spcBef>
              <a:spcPct val="0"/>
            </a:spcBef>
            <a:spcAft>
              <a:spcPct val="35000"/>
            </a:spcAft>
          </a:pPr>
          <a:r>
            <a:rPr lang="uk-UA" sz="3600" b="1" kern="1200"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Meme</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b="1" kern="1200"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arsenal</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kern="1200" dirty="0" smtClean="0">
              <a:hlinkClick xmlns:r="http://schemas.openxmlformats.org/officeDocument/2006/relationships" r:id="rId2"/>
            </a:rPr>
            <a:t>https://cutt.ly/IDgpkiq</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p>
        <a:p>
          <a:pPr lvl="0" algn="ctr" defTabSz="1600200">
            <a:lnSpc>
              <a:spcPct val="90000"/>
            </a:lnSpc>
            <a:spcBef>
              <a:spcPct val="0"/>
            </a:spcBef>
            <a:spcAft>
              <a:spcPct val="35000"/>
            </a:spcAft>
          </a:pPr>
          <a:r>
            <a:rPr lang="uk-UA" sz="3600" kern="1200" dirty="0" smtClean="0"/>
            <a:t> </a:t>
          </a:r>
          <a:r>
            <a:rPr lang="uk-UA" sz="3600" b="1" kern="1200"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Сanva</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900" kern="1200" dirty="0" smtClean="0">
              <a:hlinkClick xmlns:r="http://schemas.openxmlformats.org/officeDocument/2006/relationships" r:id="rId3"/>
            </a:rPr>
            <a:t>https://cutt.ly/QHNzDFL</a:t>
          </a:r>
          <a:r>
            <a:rPr lang="uk-UA" sz="39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p>
        <a:p>
          <a:pPr lvl="0" algn="ctr" defTabSz="1600200">
            <a:lnSpc>
              <a:spcPct val="90000"/>
            </a:lnSpc>
            <a:spcBef>
              <a:spcPct val="0"/>
            </a:spcBef>
            <a:spcAft>
              <a:spcPct val="35000"/>
            </a:spcAft>
          </a:pPr>
          <a:r>
            <a:rPr lang="uk-UA" sz="3600" b="1" kern="1200"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Risovach</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900" kern="1200" dirty="0" smtClean="0">
              <a:hlinkClick xmlns:r="http://schemas.openxmlformats.org/officeDocument/2006/relationships" r:id="rId4"/>
            </a:rPr>
            <a:t>https://cutt.ly/6Dhss</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p>
        <a:p>
          <a:pPr lvl="0" algn="ctr" defTabSz="1600200">
            <a:lnSpc>
              <a:spcPct val="90000"/>
            </a:lnSpc>
            <a:spcBef>
              <a:spcPct val="0"/>
            </a:spcBef>
            <a:spcAft>
              <a:spcPct val="35000"/>
            </a:spcAft>
          </a:pP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sz="3600" b="1" kern="1200"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ImgFlip</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3900" kern="1200" dirty="0" smtClean="0">
              <a:hlinkClick xmlns:r="http://schemas.openxmlformats.org/officeDocument/2006/relationships" r:id="rId5"/>
            </a:rPr>
            <a:t>https://cutt.ly/GHNlF99</a:t>
          </a:r>
          <a:r>
            <a:rPr lang="uk-UA" sz="3600"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endParaRPr lang="ru-RU" sz="3600"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dsp:txBody>
      <dsp:txXfrm>
        <a:off x="125719" y="504523"/>
        <a:ext cx="11065367" cy="40409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2C50F-4C0B-42FE-95D1-1C167EA76234}" type="datetimeFigureOut">
              <a:rPr lang="ru-RU" smtClean="0"/>
              <a:t>26.05.2022</a:t>
            </a:fld>
            <a:endParaRPr lang="ru-RU"/>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12ECF-0C3C-434D-860D-72D6A3123E92}" type="slidenum">
              <a:rPr lang="ru-RU" smtClean="0"/>
              <a:t>‹№›</a:t>
            </a:fld>
            <a:endParaRPr lang="ru-RU"/>
          </a:p>
        </p:txBody>
      </p:sp>
    </p:spTree>
    <p:extLst>
      <p:ext uri="{BB962C8B-B14F-4D97-AF65-F5344CB8AC3E}">
        <p14:creationId xmlns:p14="http://schemas.microsoft.com/office/powerpoint/2010/main" val="10619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227" y="1916832"/>
            <a:ext cx="6154784" cy="2016224"/>
          </a:xfrm>
        </p:spPr>
        <p:txBody>
          <a:bodyPr/>
          <a:lstStyle/>
          <a:p>
            <a:r>
              <a:rPr lang="uk-UA" smtClean="0"/>
              <a:t>Зразок заголовка</a:t>
            </a:r>
            <a:endParaRPr lang="ru-RU"/>
          </a:p>
        </p:txBody>
      </p:sp>
      <p:sp>
        <p:nvSpPr>
          <p:cNvPr id="3" name="Подзаголовок 2"/>
          <p:cNvSpPr>
            <a:spLocks noGrp="1"/>
          </p:cNvSpPr>
          <p:nvPr>
            <p:ph type="subTitle" idx="1"/>
          </p:nvPr>
        </p:nvSpPr>
        <p:spPr>
          <a:xfrm>
            <a:off x="-48682" y="4005064"/>
            <a:ext cx="624069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ru-RU"/>
          </a:p>
        </p:txBody>
      </p:sp>
      <p:sp>
        <p:nvSpPr>
          <p:cNvPr id="4" name="Дата 3"/>
          <p:cNvSpPr>
            <a:spLocks noGrp="1"/>
          </p:cNvSpPr>
          <p:nvPr>
            <p:ph type="dt" sz="half" idx="10"/>
          </p:nvPr>
        </p:nvSpPr>
        <p:spPr/>
        <p:txBody>
          <a:bodyPr/>
          <a:lstStyle/>
          <a:p>
            <a:fld id="{8F6C5ED7-5126-484C-AC1C-2E7F364AB226}" type="datetimeFigureOut">
              <a:rPr lang="ru-RU" smtClean="0"/>
              <a:t>26.05.2022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1301969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Вертикальный текст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Дата 3"/>
          <p:cNvSpPr>
            <a:spLocks noGrp="1"/>
          </p:cNvSpPr>
          <p:nvPr>
            <p:ph type="dt" sz="half" idx="10"/>
          </p:nvPr>
        </p:nvSpPr>
        <p:spPr/>
        <p:txBody>
          <a:bodyPr/>
          <a:lstStyle/>
          <a:p>
            <a:fld id="{8F6C5ED7-5126-484C-AC1C-2E7F364AB226}" type="datetimeFigureOut">
              <a:rPr lang="ru-RU" smtClean="0"/>
              <a:t>26.05.2022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407977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uk-UA" smtClean="0"/>
              <a:t>Зразок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Дата 3"/>
          <p:cNvSpPr>
            <a:spLocks noGrp="1"/>
          </p:cNvSpPr>
          <p:nvPr>
            <p:ph type="dt" sz="half" idx="10"/>
          </p:nvPr>
        </p:nvSpPr>
        <p:spPr/>
        <p:txBody>
          <a:bodyPr/>
          <a:lstStyle/>
          <a:p>
            <a:fld id="{8F6C5ED7-5126-484C-AC1C-2E7F364AB226}" type="datetimeFigureOut">
              <a:rPr lang="ru-RU" smtClean="0"/>
              <a:t>26.05.2022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384643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Объект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Дата 3"/>
          <p:cNvSpPr>
            <a:spLocks noGrp="1"/>
          </p:cNvSpPr>
          <p:nvPr>
            <p:ph type="dt" sz="half" idx="10"/>
          </p:nvPr>
        </p:nvSpPr>
        <p:spPr/>
        <p:txBody>
          <a:bodyPr/>
          <a:lstStyle/>
          <a:p>
            <a:fld id="{8F6C5ED7-5126-484C-AC1C-2E7F364AB226}" type="datetimeFigureOut">
              <a:rPr lang="ru-RU" smtClean="0"/>
              <a:t>26.05.2022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3330926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uk-UA" smtClean="0"/>
              <a:t>Зразок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Дата 3"/>
          <p:cNvSpPr>
            <a:spLocks noGrp="1"/>
          </p:cNvSpPr>
          <p:nvPr>
            <p:ph type="dt" sz="half" idx="10"/>
          </p:nvPr>
        </p:nvSpPr>
        <p:spPr/>
        <p:txBody>
          <a:bodyPr/>
          <a:lstStyle/>
          <a:p>
            <a:fld id="{8F6C5ED7-5126-484C-AC1C-2E7F364AB226}" type="datetimeFigureOut">
              <a:rPr lang="ru-RU" smtClean="0"/>
              <a:t>26.05.2022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69735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Дата 4"/>
          <p:cNvSpPr>
            <a:spLocks noGrp="1"/>
          </p:cNvSpPr>
          <p:nvPr>
            <p:ph type="dt" sz="half" idx="10"/>
          </p:nvPr>
        </p:nvSpPr>
        <p:spPr/>
        <p:txBody>
          <a:bodyPr/>
          <a:lstStyle/>
          <a:p>
            <a:fld id="{8F6C5ED7-5126-484C-AC1C-2E7F364AB226}" type="datetimeFigureOut">
              <a:rPr lang="ru-RU" smtClean="0"/>
              <a:t>26.05.2022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12105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Дата 6"/>
          <p:cNvSpPr>
            <a:spLocks noGrp="1"/>
          </p:cNvSpPr>
          <p:nvPr>
            <p:ph type="dt" sz="half" idx="10"/>
          </p:nvPr>
        </p:nvSpPr>
        <p:spPr/>
        <p:txBody>
          <a:bodyPr/>
          <a:lstStyle/>
          <a:p>
            <a:fld id="{8F6C5ED7-5126-484C-AC1C-2E7F364AB226}" type="datetimeFigureOut">
              <a:rPr lang="ru-RU" smtClean="0"/>
              <a:t>26.05.2022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341559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Дата 2"/>
          <p:cNvSpPr>
            <a:spLocks noGrp="1"/>
          </p:cNvSpPr>
          <p:nvPr>
            <p:ph type="dt" sz="half" idx="10"/>
          </p:nvPr>
        </p:nvSpPr>
        <p:spPr/>
        <p:txBody>
          <a:bodyPr/>
          <a:lstStyle/>
          <a:p>
            <a:fld id="{8F6C5ED7-5126-484C-AC1C-2E7F364AB226}" type="datetimeFigureOut">
              <a:rPr lang="ru-RU" smtClean="0"/>
              <a:t>26.05.2022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14053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6C5ED7-5126-484C-AC1C-2E7F364AB226}" type="datetimeFigureOut">
              <a:rPr lang="ru-RU" smtClean="0"/>
              <a:t>26.05.2022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234472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uk-UA" smtClean="0"/>
              <a:t>Зразок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Дата 4"/>
          <p:cNvSpPr>
            <a:spLocks noGrp="1"/>
          </p:cNvSpPr>
          <p:nvPr>
            <p:ph type="dt" sz="half" idx="10"/>
          </p:nvPr>
        </p:nvSpPr>
        <p:spPr/>
        <p:txBody>
          <a:bodyPr/>
          <a:lstStyle/>
          <a:p>
            <a:fld id="{8F6C5ED7-5126-484C-AC1C-2E7F364AB226}" type="datetimeFigureOut">
              <a:rPr lang="ru-RU" smtClean="0"/>
              <a:t>26.05.2022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337677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smtClean="0"/>
              <a:t>Зразок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Дата 4"/>
          <p:cNvSpPr>
            <a:spLocks noGrp="1"/>
          </p:cNvSpPr>
          <p:nvPr>
            <p:ph type="dt" sz="half" idx="10"/>
          </p:nvPr>
        </p:nvSpPr>
        <p:spPr/>
        <p:txBody>
          <a:bodyPr/>
          <a:lstStyle/>
          <a:p>
            <a:fld id="{8F6C5ED7-5126-484C-AC1C-2E7F364AB226}" type="datetimeFigureOut">
              <a:rPr lang="ru-RU" smtClean="0"/>
              <a:t>26.05.2022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F274AA-1089-4317-A03F-B2B1850948F1}" type="slidenum">
              <a:rPr lang="ru-RU" smtClean="0"/>
              <a:t>‹№›</a:t>
            </a:fld>
            <a:endParaRPr lang="ru-RU"/>
          </a:p>
        </p:txBody>
      </p:sp>
    </p:spTree>
    <p:extLst>
      <p:ext uri="{BB962C8B-B14F-4D97-AF65-F5344CB8AC3E}">
        <p14:creationId xmlns:p14="http://schemas.microsoft.com/office/powerpoint/2010/main" val="64181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C5ED7-5126-484C-AC1C-2E7F364AB226}" type="datetimeFigureOut">
              <a:rPr lang="ru-RU" smtClean="0"/>
              <a:t>26.05.2022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74AA-1089-4317-A03F-B2B1850948F1}" type="slidenum">
              <a:rPr lang="ru-RU" smtClean="0"/>
              <a:t>‹№›</a:t>
            </a:fld>
            <a:endParaRPr lang="ru-RU"/>
          </a:p>
        </p:txBody>
      </p:sp>
      <p:sp>
        <p:nvSpPr>
          <p:cNvPr id="7" name="Прямоугольник 6"/>
          <p:cNvSpPr/>
          <p:nvPr userDrawn="1"/>
        </p:nvSpPr>
        <p:spPr>
          <a:xfrm>
            <a:off x="8426923" y="6515854"/>
            <a:ext cx="3206583" cy="369332"/>
          </a:xfrm>
          <a:prstGeom prst="rect">
            <a:avLst/>
          </a:prstGeom>
        </p:spPr>
        <p:txBody>
          <a:bodyPr wrap="none">
            <a:spAutoFit/>
          </a:bodyPr>
          <a:lstStyle/>
          <a:p>
            <a:pPr lvl="0" algn="ctr">
              <a:spcBef>
                <a:spcPct val="0"/>
              </a:spcBef>
            </a:pPr>
            <a:r>
              <a:rPr lang="en-US" sz="1800" kern="1200" dirty="0" smtClean="0">
                <a:solidFill>
                  <a:schemeClr val="tx1"/>
                </a:solidFill>
                <a:latin typeface="+mn-lt"/>
                <a:ea typeface="+mn-ea"/>
                <a:cs typeface="+mn-cs"/>
                <a:hlinkClick r:id="rId14"/>
              </a:rPr>
              <a:t>http://presentation-creation.ru/</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1561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3.jpeg"/><Relationship Id="rId4" Type="http://schemas.openxmlformats.org/officeDocument/2006/relationships/diagramLayout" Target="../diagrams/layout7.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3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0.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0.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16.xml"/><Relationship Id="rId7" Type="http://schemas.openxmlformats.org/officeDocument/2006/relationships/image" Target="../media/image31.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35.png"/><Relationship Id="rId4" Type="http://schemas.openxmlformats.org/officeDocument/2006/relationships/diagramQuickStyle" Target="../diagrams/quickStyle16.xml"/><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1920" y="980728"/>
            <a:ext cx="5840224" cy="2952328"/>
          </a:xfrm>
        </p:spPr>
        <p:txBody>
          <a:bodyPr>
            <a:noAutofit/>
          </a:bodyPr>
          <a:lstStyle/>
          <a:p>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Використання</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сучасних</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освітніх</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технологій</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педагогами як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умова</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підвищення</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їх</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професіоналізму</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та </a:t>
            </a:r>
            <a:r>
              <a:rPr lang="ru-RU" sz="36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компетентності</a:t>
            </a:r>
            <a: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br>
              <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rPr>
            </a:b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одзаголовок 2"/>
          <p:cNvSpPr>
            <a:spLocks noGrp="1"/>
          </p:cNvSpPr>
          <p:nvPr>
            <p:ph type="subTitle" idx="1"/>
          </p:nvPr>
        </p:nvSpPr>
        <p:spPr>
          <a:xfrm>
            <a:off x="1551920" y="5013176"/>
            <a:ext cx="4328056" cy="1368152"/>
          </a:xfrm>
        </p:spPr>
        <p:txBody>
          <a:bodyPr>
            <a:normAutofit/>
          </a:bodyPr>
          <a:lstStyle/>
          <a:p>
            <a:pPr>
              <a:spcBef>
                <a:spcPts val="0"/>
              </a:spcBef>
              <a:defRPr/>
            </a:pPr>
            <a:r>
              <a:rPr lang="uk-UA" sz="1800" b="1" dirty="0">
                <a:solidFill>
                  <a:srgbClr val="008000"/>
                </a:solidFill>
                <a:latin typeface="Verdana" pitchFamily="34" charset="0"/>
              </a:rPr>
              <a:t>Курган О.В. методист з експериментально-дослідної діяльності та ППД КЗ СОІППО</a:t>
            </a:r>
          </a:p>
        </p:txBody>
      </p:sp>
      <p:sp>
        <p:nvSpPr>
          <p:cNvPr id="4" name="Прямокутник 3"/>
          <p:cNvSpPr/>
          <p:nvPr/>
        </p:nvSpPr>
        <p:spPr>
          <a:xfrm>
            <a:off x="2639616" y="6669360"/>
            <a:ext cx="9116080"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242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endParaRPr lang="ru-RU"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Заголовок 1"/>
          <p:cNvSpPr txBox="1">
            <a:spLocks/>
          </p:cNvSpPr>
          <p:nvPr/>
        </p:nvSpPr>
        <p:spPr>
          <a:xfrm>
            <a:off x="1901047" y="274638"/>
            <a:ext cx="980688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a:solidFill>
                  <a:srgbClr val="000099"/>
                </a:solidFill>
                <a:latin typeface="Verdana" pitchFamily="34" charset="0"/>
              </a:rPr>
              <a:t>Структура педагогічної технології:</a:t>
            </a: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Місце для вмісту 3"/>
          <p:cNvGraphicFramePr>
            <a:graphicFrameLocks noGrp="1"/>
          </p:cNvGraphicFramePr>
          <p:nvPr>
            <p:ph idx="1"/>
            <p:extLst>
              <p:ext uri="{D42A27DB-BD31-4B8C-83A1-F6EECF244321}">
                <p14:modId xmlns:p14="http://schemas.microsoft.com/office/powerpoint/2010/main" val="258938775"/>
              </p:ext>
            </p:extLst>
          </p:nvPr>
        </p:nvGraphicFramePr>
        <p:xfrm>
          <a:off x="767408" y="1413628"/>
          <a:ext cx="10008096" cy="544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717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3733" y="77396"/>
            <a:ext cx="5949884" cy="1566645"/>
          </a:xfrm>
          <a:gradFill>
            <a:gsLst>
              <a:gs pos="0">
                <a:schemeClr val="bg1"/>
              </a:gs>
              <a:gs pos="50000">
                <a:schemeClr val="bg1">
                  <a:lumMod val="95000"/>
                </a:schemeClr>
              </a:gs>
              <a:gs pos="100000">
                <a:schemeClr val="bg1">
                  <a:lumMod val="85000"/>
                </a:schemeClr>
              </a:gs>
            </a:gsLst>
            <a:lin ang="5400000" scaled="1"/>
          </a:gradFill>
          <a:scene3d>
            <a:camera prst="orthographicFront"/>
            <a:lightRig rig="threePt" dir="t"/>
          </a:scene3d>
          <a:sp3d>
            <a:bevelT/>
          </a:sp3d>
        </p:spPr>
        <p:txBody>
          <a:bodyPr/>
          <a:lstStyle/>
          <a:p>
            <a:endParaRPr lang="ru-RU" dirty="0"/>
          </a:p>
        </p:txBody>
      </p:sp>
      <p:sp>
        <p:nvSpPr>
          <p:cNvPr id="3" name="Rectangle 3"/>
          <p:cNvSpPr>
            <a:spLocks noChangeArrowheads="1"/>
          </p:cNvSpPr>
          <p:nvPr/>
        </p:nvSpPr>
        <p:spPr bwMode="gray">
          <a:xfrm>
            <a:off x="191344" y="4774509"/>
            <a:ext cx="5842389" cy="1504950"/>
          </a:xfrm>
          <a:prstGeom prst="rect">
            <a:avLst/>
          </a:prstGeom>
          <a:gradFill rotWithShape="1">
            <a:gsLst>
              <a:gs pos="0">
                <a:srgbClr val="FFFFFF">
                  <a:gamma/>
                  <a:shade val="79216"/>
                  <a:invGamma/>
                </a:srgbClr>
              </a:gs>
              <a:gs pos="50000">
                <a:srgbClr val="FFFFFF"/>
              </a:gs>
              <a:gs pos="100000">
                <a:srgbClr val="FFFFFF">
                  <a:gamma/>
                  <a:shade val="79216"/>
                  <a:invGamma/>
                </a:srgbClr>
              </a:gs>
            </a:gsLst>
            <a:lin ang="5400000" scaled="1"/>
          </a:gradFill>
          <a:ln w="9525" algn="ctr">
            <a:noFill/>
            <a:miter lim="800000"/>
            <a:headEnd/>
            <a:tailEnd/>
          </a:ln>
          <a:effectLst>
            <a:outerShdw dist="99190" dir="2388334" algn="ctr" rotWithShape="0">
              <a:schemeClr val="tx1">
                <a:alpha val="50000"/>
              </a:schemeClr>
            </a:outerShdw>
          </a:effectLst>
          <a:scene3d>
            <a:camera prst="orthographicFront"/>
            <a:lightRig rig="threePt" dir="t"/>
          </a:scene3d>
          <a:sp3d>
            <a:bevelT/>
          </a:sp3d>
        </p:spPr>
        <p:txBody>
          <a:bodyPr wrap="none" anchor="ctr"/>
          <a:lstStyle/>
          <a:p>
            <a:pPr algn="ctr" eaLnBrk="0" hangingPunct="0"/>
            <a:endParaRPr lang="ru-RU">
              <a:cs typeface="Arial" charset="0"/>
            </a:endParaRPr>
          </a:p>
        </p:txBody>
      </p:sp>
      <p:sp>
        <p:nvSpPr>
          <p:cNvPr id="4" name="Rectangle 4"/>
          <p:cNvSpPr>
            <a:spLocks noChangeArrowheads="1"/>
          </p:cNvSpPr>
          <p:nvPr/>
        </p:nvSpPr>
        <p:spPr bwMode="ltGray">
          <a:xfrm>
            <a:off x="376657" y="5055701"/>
            <a:ext cx="5411002" cy="1017587"/>
          </a:xfrm>
          <a:prstGeom prst="rect">
            <a:avLst/>
          </a:prstGeom>
          <a:gradFill>
            <a:gsLst>
              <a:gs pos="0">
                <a:srgbClr val="92D050"/>
              </a:gs>
              <a:gs pos="50000">
                <a:srgbClr val="92D050"/>
              </a:gs>
              <a:gs pos="100000">
                <a:srgbClr val="00B050"/>
              </a:gs>
            </a:gsLst>
            <a:lin ang="5400000" scaled="1"/>
          </a:gradFill>
          <a:ln w="9525">
            <a:solidFill>
              <a:schemeClr val="tx1"/>
            </a:solidFill>
            <a:miter lim="800000"/>
            <a:headEnd/>
            <a:tailEnd/>
          </a:ln>
          <a:effectLst/>
          <a:scene3d>
            <a:camera prst="orthographicFront"/>
            <a:lightRig rig="threePt" dir="t"/>
          </a:scene3d>
          <a:sp3d>
            <a:bevelT/>
          </a:sp3d>
        </p:spPr>
        <p:txBody>
          <a:bodyPr wrap="none" anchor="ctr"/>
          <a:lstStyle/>
          <a:p>
            <a:pPr algn="ctr"/>
            <a:r>
              <a:rPr lang="uk-UA" sz="2400" b="1" dirty="0">
                <a:solidFill>
                  <a:srgbClr val="006600"/>
                </a:solidFill>
                <a:latin typeface="Verdana" panose="020B0604030504040204" pitchFamily="34" charset="0"/>
                <a:ea typeface="Verdana" panose="020B0604030504040204" pitchFamily="34" charset="0"/>
                <a:cs typeface="Verdana" panose="020B0604030504040204" pitchFamily="34" charset="0"/>
              </a:rPr>
              <a:t>Сучасні педагогічні </a:t>
            </a:r>
            <a:endParaRPr lang="uk-UA" sz="2400" b="1" dirty="0" smtClean="0">
              <a:solidFill>
                <a:srgbClr val="006600"/>
              </a:solidFill>
              <a:latin typeface="Verdana" panose="020B0604030504040204" pitchFamily="34" charset="0"/>
              <a:ea typeface="Verdana" panose="020B0604030504040204" pitchFamily="34" charset="0"/>
              <a:cs typeface="Verdana" panose="020B0604030504040204" pitchFamily="34" charset="0"/>
            </a:endParaRPr>
          </a:p>
          <a:p>
            <a:pPr algn="ctr"/>
            <a:r>
              <a:rPr lang="uk-UA" sz="24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технології </a:t>
            </a:r>
            <a:r>
              <a:rPr lang="uk-UA" sz="2400" b="1" dirty="0">
                <a:solidFill>
                  <a:srgbClr val="006600"/>
                </a:solidFill>
                <a:latin typeface="Verdana" panose="020B0604030504040204" pitchFamily="34" charset="0"/>
                <a:ea typeface="Verdana" panose="020B0604030504040204" pitchFamily="34" charset="0"/>
                <a:cs typeface="Verdana" panose="020B0604030504040204" pitchFamily="34" charset="0"/>
              </a:rPr>
              <a:t>є </a:t>
            </a:r>
            <a:r>
              <a:rPr lang="uk-UA" sz="24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синтезом: </a:t>
            </a:r>
            <a:endParaRPr lang="ru-RU" sz="24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 name="Group 59"/>
          <p:cNvGrpSpPr>
            <a:grpSpLocks/>
          </p:cNvGrpSpPr>
          <p:nvPr/>
        </p:nvGrpSpPr>
        <p:grpSpPr bwMode="auto">
          <a:xfrm>
            <a:off x="2786609" y="2294084"/>
            <a:ext cx="2932024" cy="1893167"/>
            <a:chOff x="2021" y="1741"/>
            <a:chExt cx="1014" cy="768"/>
          </a:xfrm>
        </p:grpSpPr>
        <p:sp>
          <p:nvSpPr>
            <p:cNvPr id="8" name="Oval 8"/>
            <p:cNvSpPr>
              <a:spLocks noChangeArrowheads="1"/>
            </p:cNvSpPr>
            <p:nvPr/>
          </p:nvSpPr>
          <p:spPr bwMode="gray">
            <a:xfrm>
              <a:off x="2021" y="1970"/>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a:scene3d>
              <a:camera prst="orthographicFront"/>
              <a:lightRig rig="threePt" dir="t"/>
            </a:scene3d>
            <a:sp3d>
              <a:bevelT/>
            </a:sp3d>
          </p:spPr>
          <p:txBody>
            <a:bodyPr wrap="none" anchor="ctr">
              <a:spAutoFit/>
            </a:bodyPr>
            <a:lstStyle/>
            <a:p>
              <a:endParaRPr lang="ru-RU"/>
            </a:p>
          </p:txBody>
        </p:sp>
        <p:sp>
          <p:nvSpPr>
            <p:cNvPr id="9" name="Oval 9"/>
            <p:cNvSpPr>
              <a:spLocks noChangeArrowheads="1"/>
            </p:cNvSpPr>
            <p:nvPr/>
          </p:nvSpPr>
          <p:spPr bwMode="gray">
            <a:xfrm>
              <a:off x="2021" y="1970"/>
              <a:ext cx="1014" cy="327"/>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a:scene3d>
              <a:camera prst="orthographicFront"/>
              <a:lightRig rig="threePt" dir="t"/>
            </a:scene3d>
            <a:sp3d>
              <a:bevelT/>
            </a:sp3d>
          </p:spPr>
          <p:txBody>
            <a:bodyPr anchor="ctr">
              <a:spAutoFit/>
            </a:bodyPr>
            <a:lstStyle/>
            <a:p>
              <a:endParaRPr lang="ru-RU"/>
            </a:p>
          </p:txBody>
        </p:sp>
        <p:sp>
          <p:nvSpPr>
            <p:cNvPr id="10" name="Oval 10"/>
            <p:cNvSpPr>
              <a:spLocks noChangeArrowheads="1"/>
            </p:cNvSpPr>
            <p:nvPr/>
          </p:nvSpPr>
          <p:spPr bwMode="gray">
            <a:xfrm>
              <a:off x="2076" y="1959"/>
              <a:ext cx="881" cy="327"/>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a:scene3d>
              <a:camera prst="orthographicFront"/>
              <a:lightRig rig="threePt" dir="t"/>
            </a:scene3d>
            <a:sp3d>
              <a:bevelT/>
            </a:sp3d>
          </p:spPr>
          <p:txBody>
            <a:bodyPr anchor="ctr">
              <a:spAutoFit/>
            </a:bodyPr>
            <a:lstStyle/>
            <a:p>
              <a:endParaRPr lang="ru-RU"/>
            </a:p>
          </p:txBody>
        </p:sp>
        <p:sp>
          <p:nvSpPr>
            <p:cNvPr id="11" name="Oval 11"/>
            <p:cNvSpPr>
              <a:spLocks noChangeArrowheads="1"/>
            </p:cNvSpPr>
            <p:nvPr/>
          </p:nvSpPr>
          <p:spPr bwMode="gray">
            <a:xfrm>
              <a:off x="2079" y="1960"/>
              <a:ext cx="881" cy="327"/>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a:scene3d>
              <a:camera prst="orthographicFront"/>
              <a:lightRig rig="threePt" dir="t"/>
            </a:scene3d>
            <a:sp3d>
              <a:bevelT/>
            </a:sp3d>
          </p:spPr>
          <p:txBody>
            <a:bodyPr anchor="ctr">
              <a:spAutoFit/>
            </a:bodyPr>
            <a:lstStyle/>
            <a:p>
              <a:endParaRPr lang="ru-RU"/>
            </a:p>
          </p:txBody>
        </p:sp>
        <p:sp>
          <p:nvSpPr>
            <p:cNvPr id="12" name="Oval 12"/>
            <p:cNvSpPr>
              <a:spLocks noChangeArrowheads="1"/>
            </p:cNvSpPr>
            <p:nvPr/>
          </p:nvSpPr>
          <p:spPr bwMode="gray">
            <a:xfrm>
              <a:off x="2122" y="1968"/>
              <a:ext cx="795" cy="327"/>
            </a:xfrm>
            <a:prstGeom prst="ellipse">
              <a:avLst/>
            </a:prstGeom>
            <a:solidFill>
              <a:srgbClr val="333333"/>
            </a:solidFill>
            <a:ln w="38100" algn="ctr">
              <a:noFill/>
              <a:round/>
              <a:headEnd/>
              <a:tailEnd/>
            </a:ln>
            <a:effectLst/>
            <a:scene3d>
              <a:camera prst="orthographicFront"/>
              <a:lightRig rig="threePt" dir="t"/>
            </a:scene3d>
            <a:sp3d>
              <a:bevelT/>
            </a:sp3d>
          </p:spPr>
          <p:txBody>
            <a:bodyPr anchor="ctr">
              <a:spAutoFit/>
            </a:bodyPr>
            <a:lstStyle/>
            <a:p>
              <a:endParaRPr lang="ru-RU"/>
            </a:p>
          </p:txBody>
        </p:sp>
        <p:grpSp>
          <p:nvGrpSpPr>
            <p:cNvPr id="13" name="Group 13"/>
            <p:cNvGrpSpPr>
              <a:grpSpLocks/>
            </p:cNvGrpSpPr>
            <p:nvPr/>
          </p:nvGrpSpPr>
          <p:grpSpPr bwMode="auto">
            <a:xfrm>
              <a:off x="2139" y="1741"/>
              <a:ext cx="769" cy="768"/>
              <a:chOff x="4166" y="1706"/>
              <a:chExt cx="1252" cy="1252"/>
            </a:xfrm>
          </p:grpSpPr>
          <p:sp>
            <p:nvSpPr>
              <p:cNvPr id="14" name="Oval 1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sp>
            <p:nvSpPr>
              <p:cNvPr id="15" name="Oval 1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sp>
            <p:nvSpPr>
              <p:cNvPr id="16" name="Oval 1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sp>
            <p:nvSpPr>
              <p:cNvPr id="17" name="Oval 17"/>
              <p:cNvSpPr>
                <a:spLocks noChangeArrowheads="1"/>
              </p:cNvSpPr>
              <p:nvPr/>
            </p:nvSpPr>
            <p:spPr bwMode="gray">
              <a:xfrm>
                <a:off x="4263" y="1757"/>
                <a:ext cx="1033" cy="926"/>
              </a:xfrm>
              <a:prstGeom prst="ellipse">
                <a:avLst/>
              </a:prstGeom>
              <a:gradFill rotWithShape="1">
                <a:gsLst>
                  <a:gs pos="0">
                    <a:schemeClr val="accent3">
                      <a:lumMod val="20000"/>
                      <a:lumOff val="80000"/>
                    </a:schemeClr>
                  </a:gs>
                  <a:gs pos="100000">
                    <a:srgbClr val="D6E1E2">
                      <a:alpha val="38000"/>
                    </a:srgbClr>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grpSp>
      </p:grpSp>
      <p:grpSp>
        <p:nvGrpSpPr>
          <p:cNvPr id="40" name="Group 58"/>
          <p:cNvGrpSpPr>
            <a:grpSpLocks/>
          </p:cNvGrpSpPr>
          <p:nvPr/>
        </p:nvGrpSpPr>
        <p:grpSpPr bwMode="auto">
          <a:xfrm>
            <a:off x="-31926" y="1398011"/>
            <a:ext cx="3069332" cy="2029183"/>
            <a:chOff x="941" y="1177"/>
            <a:chExt cx="1036" cy="774"/>
          </a:xfrm>
        </p:grpSpPr>
        <p:sp>
          <p:nvSpPr>
            <p:cNvPr id="41" name="Oval 41"/>
            <p:cNvSpPr>
              <a:spLocks noChangeArrowheads="1"/>
            </p:cNvSpPr>
            <p:nvPr/>
          </p:nvSpPr>
          <p:spPr bwMode="gray">
            <a:xfrm>
              <a:off x="941" y="1400"/>
              <a:ext cx="164" cy="327"/>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a:scene3d>
              <a:camera prst="orthographicFront"/>
              <a:lightRig rig="threePt" dir="t"/>
            </a:scene3d>
            <a:sp3d>
              <a:bevelT/>
            </a:sp3d>
          </p:spPr>
          <p:txBody>
            <a:bodyPr wrap="none" anchor="ctr">
              <a:spAutoFit/>
            </a:bodyPr>
            <a:lstStyle/>
            <a:p>
              <a:endParaRPr lang="ru-RU"/>
            </a:p>
          </p:txBody>
        </p:sp>
        <p:sp>
          <p:nvSpPr>
            <p:cNvPr id="42" name="Oval 42"/>
            <p:cNvSpPr>
              <a:spLocks noChangeArrowheads="1"/>
            </p:cNvSpPr>
            <p:nvPr/>
          </p:nvSpPr>
          <p:spPr bwMode="gray">
            <a:xfrm>
              <a:off x="945" y="1400"/>
              <a:ext cx="1032" cy="327"/>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headEnd/>
              <a:tailEnd/>
            </a:ln>
            <a:effectLst/>
            <a:scene3d>
              <a:camera prst="orthographicFront"/>
              <a:lightRig rig="threePt" dir="t"/>
            </a:scene3d>
            <a:sp3d>
              <a:bevelT/>
            </a:sp3d>
          </p:spPr>
          <p:txBody>
            <a:bodyPr anchor="ctr">
              <a:spAutoFit/>
            </a:bodyPr>
            <a:lstStyle/>
            <a:p>
              <a:endParaRPr lang="ru-RU"/>
            </a:p>
          </p:txBody>
        </p:sp>
        <p:sp>
          <p:nvSpPr>
            <p:cNvPr id="43" name="Oval 43"/>
            <p:cNvSpPr>
              <a:spLocks noChangeArrowheads="1"/>
            </p:cNvSpPr>
            <p:nvPr/>
          </p:nvSpPr>
          <p:spPr bwMode="gray">
            <a:xfrm>
              <a:off x="1008" y="1400"/>
              <a:ext cx="898" cy="327"/>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a:scene3d>
              <a:camera prst="orthographicFront"/>
              <a:lightRig rig="threePt" dir="t"/>
            </a:scene3d>
            <a:sp3d>
              <a:bevelT/>
            </a:sp3d>
          </p:spPr>
          <p:txBody>
            <a:bodyPr anchor="ctr">
              <a:spAutoFit/>
            </a:bodyPr>
            <a:lstStyle/>
            <a:p>
              <a:endParaRPr lang="ru-RU"/>
            </a:p>
          </p:txBody>
        </p:sp>
        <p:sp>
          <p:nvSpPr>
            <p:cNvPr id="44" name="Oval 44"/>
            <p:cNvSpPr>
              <a:spLocks noChangeArrowheads="1"/>
            </p:cNvSpPr>
            <p:nvPr/>
          </p:nvSpPr>
          <p:spPr bwMode="gray">
            <a:xfrm>
              <a:off x="1008" y="1400"/>
              <a:ext cx="897" cy="327"/>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a:scene3d>
              <a:camera prst="orthographicFront"/>
              <a:lightRig rig="threePt" dir="t"/>
            </a:scene3d>
            <a:sp3d>
              <a:bevelT/>
            </a:sp3d>
          </p:spPr>
          <p:txBody>
            <a:bodyPr anchor="ctr">
              <a:spAutoFit/>
            </a:bodyPr>
            <a:lstStyle/>
            <a:p>
              <a:endParaRPr lang="ru-RU"/>
            </a:p>
          </p:txBody>
        </p:sp>
        <p:sp>
          <p:nvSpPr>
            <p:cNvPr id="45" name="Oval 45"/>
            <p:cNvSpPr>
              <a:spLocks noChangeArrowheads="1"/>
            </p:cNvSpPr>
            <p:nvPr/>
          </p:nvSpPr>
          <p:spPr bwMode="gray">
            <a:xfrm>
              <a:off x="1057" y="1400"/>
              <a:ext cx="807" cy="327"/>
            </a:xfrm>
            <a:prstGeom prst="ellipse">
              <a:avLst/>
            </a:prstGeom>
            <a:solidFill>
              <a:srgbClr val="333333"/>
            </a:solidFill>
            <a:ln w="38100" algn="ctr">
              <a:noFill/>
              <a:round/>
              <a:headEnd/>
              <a:tailEnd/>
            </a:ln>
            <a:effectLst/>
            <a:scene3d>
              <a:camera prst="orthographicFront"/>
              <a:lightRig rig="threePt" dir="t"/>
            </a:scene3d>
            <a:sp3d>
              <a:bevelT/>
            </a:sp3d>
          </p:spPr>
          <p:txBody>
            <a:bodyPr anchor="ctr">
              <a:spAutoFit/>
            </a:bodyPr>
            <a:lstStyle/>
            <a:p>
              <a:endParaRPr lang="ru-RU"/>
            </a:p>
          </p:txBody>
        </p:sp>
        <p:sp>
          <p:nvSpPr>
            <p:cNvPr id="46"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sp>
          <p:nvSpPr>
            <p:cNvPr id="47"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sp>
          <p:nvSpPr>
            <p:cNvPr id="48" name="Oval 48"/>
            <p:cNvSpPr>
              <a:spLocks noChangeArrowheads="1"/>
            </p:cNvSpPr>
            <p:nvPr/>
          </p:nvSpPr>
          <p:spPr bwMode="gray">
            <a:xfrm>
              <a:off x="1088" y="1189"/>
              <a:ext cx="726" cy="705"/>
            </a:xfrm>
            <a:prstGeom prst="ellipse">
              <a:avLst/>
            </a:prstGeom>
            <a:gradFill rotWithShape="1">
              <a:gsLst>
                <a:gs pos="0">
                  <a:srgbClr val="92D050"/>
                </a:gs>
                <a:gs pos="100000">
                  <a:srgbClr val="C0C0C0">
                    <a:alpha val="48000"/>
                  </a:srgbClr>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sp>
          <p:nvSpPr>
            <p:cNvPr id="49"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w="9525" algn="ctr">
              <a:noFill/>
              <a:round/>
              <a:headEnd/>
              <a:tailEnd/>
            </a:ln>
            <a:effectLst/>
            <a:scene3d>
              <a:camera prst="orthographicFront"/>
              <a:lightRig rig="threePt" dir="t"/>
            </a:scene3d>
            <a:sp3d>
              <a:bevelT/>
            </a:sp3d>
          </p:spPr>
          <p:txBody>
            <a:bodyPr vert="eaVert" wrap="none" anchor="ctr"/>
            <a:lstStyle/>
            <a:p>
              <a:endParaRPr lang="ru-RU"/>
            </a:p>
          </p:txBody>
        </p:sp>
      </p:grpSp>
      <p:sp>
        <p:nvSpPr>
          <p:cNvPr id="50" name="Line 50"/>
          <p:cNvSpPr>
            <a:spLocks noChangeShapeType="1"/>
          </p:cNvSpPr>
          <p:nvPr/>
        </p:nvSpPr>
        <p:spPr bwMode="ltGray">
          <a:xfrm>
            <a:off x="1444781" y="3505421"/>
            <a:ext cx="28604" cy="1269088"/>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ru-RU"/>
          </a:p>
        </p:txBody>
      </p:sp>
      <p:sp>
        <p:nvSpPr>
          <p:cNvPr id="51" name="Line 51"/>
          <p:cNvSpPr>
            <a:spLocks noChangeShapeType="1"/>
          </p:cNvSpPr>
          <p:nvPr/>
        </p:nvSpPr>
        <p:spPr bwMode="ltGray">
          <a:xfrm flipH="1">
            <a:off x="4295148" y="4283356"/>
            <a:ext cx="1588" cy="460375"/>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ru-RU"/>
          </a:p>
        </p:txBody>
      </p:sp>
      <p:sp>
        <p:nvSpPr>
          <p:cNvPr id="54" name="Text Box 54"/>
          <p:cNvSpPr txBox="1">
            <a:spLocks noChangeArrowheads="1"/>
          </p:cNvSpPr>
          <p:nvPr/>
        </p:nvSpPr>
        <p:spPr bwMode="auto">
          <a:xfrm>
            <a:off x="492369" y="1913598"/>
            <a:ext cx="2062121" cy="837986"/>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lgn="ctr">
              <a:lnSpc>
                <a:spcPct val="60000"/>
              </a:lnSpc>
              <a:spcBef>
                <a:spcPct val="50000"/>
              </a:spcBef>
            </a:pP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досягнень педагогічної науки та практики</a:t>
            </a:r>
            <a:endParaRPr lang="en-US"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Text Box 55"/>
          <p:cNvSpPr txBox="1">
            <a:spLocks noChangeArrowheads="1"/>
          </p:cNvSpPr>
          <p:nvPr/>
        </p:nvSpPr>
        <p:spPr bwMode="auto">
          <a:xfrm>
            <a:off x="3131237" y="2751584"/>
            <a:ext cx="2173094" cy="1207318"/>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lgn="ctr">
              <a:lnSpc>
                <a:spcPct val="60000"/>
              </a:lnSpc>
              <a:spcBef>
                <a:spcPct val="50000"/>
              </a:spcBef>
            </a:pP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поєднання традиційних елементів </a:t>
            </a:r>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минулого і сучасного </a:t>
            </a: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досвіду </a:t>
            </a:r>
            <a:endParaRPr lang="en-US"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Прямокутник 57"/>
          <p:cNvSpPr/>
          <p:nvPr/>
        </p:nvSpPr>
        <p:spPr>
          <a:xfrm>
            <a:off x="7464152" y="6622870"/>
            <a:ext cx="3096344" cy="23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2" name="Group 25"/>
          <p:cNvGrpSpPr/>
          <p:nvPr/>
        </p:nvGrpSpPr>
        <p:grpSpPr>
          <a:xfrm>
            <a:off x="6117169" y="1826507"/>
            <a:ext cx="5926796" cy="4592504"/>
            <a:chOff x="341129" y="2898321"/>
            <a:chExt cx="4214842" cy="2327018"/>
          </a:xfrm>
        </p:grpSpPr>
        <p:sp>
          <p:nvSpPr>
            <p:cNvPr id="63" name="Rectangle 53"/>
            <p:cNvSpPr/>
            <p:nvPr/>
          </p:nvSpPr>
          <p:spPr>
            <a:xfrm>
              <a:off x="341129" y="2898321"/>
              <a:ext cx="4214842" cy="2327018"/>
            </a:xfrm>
            <a:prstGeom prst="rect">
              <a:avLst/>
            </a:prstGeom>
            <a:gradFill>
              <a:gsLst>
                <a:gs pos="0">
                  <a:schemeClr val="accent3">
                    <a:lumMod val="60000"/>
                    <a:lumOff val="40000"/>
                  </a:schemeClr>
                </a:gs>
                <a:gs pos="50000">
                  <a:schemeClr val="accent3">
                    <a:lumMod val="60000"/>
                    <a:lumOff val="40000"/>
                  </a:schemeClr>
                </a:gs>
                <a:gs pos="100000">
                  <a:schemeClr val="accent2">
                    <a:lumMod val="40000"/>
                    <a:lumOff val="60000"/>
                  </a:schemeClr>
                </a:gs>
              </a:gsLst>
              <a:lin ang="5400000" scaled="1"/>
            </a:gradFill>
            <a:ln w="12700" cap="flat" cmpd="sng" algn="ctr">
              <a:noFill/>
              <a:prstDash val="solid"/>
              <a:miter lim="800000"/>
            </a:ln>
            <a:effectLst/>
            <a:scene3d>
              <a:camera prst="orthographicFront"/>
              <a:lightRig rig="threePt" dir="t"/>
            </a:scene3d>
            <a:sp3d>
              <a:bevelT/>
            </a:sp3d>
          </p:spPr>
          <p:txBody>
            <a:bodyPr rtlCol="0" anchor="ctr"/>
            <a:lstStyle/>
            <a:p>
              <a:pPr algn="just" fontAlgn="base">
                <a:lnSpc>
                  <a:spcPct val="150000"/>
                </a:lnSpc>
                <a:spcBef>
                  <a:spcPct val="0"/>
                </a:spcBef>
                <a:spcAft>
                  <a:spcPct val="0"/>
                </a:spcAft>
                <a:defRPr/>
              </a:pPr>
              <a:endParaRPr lang="en-US" sz="2000" kern="0" dirty="0">
                <a:solidFill>
                  <a:prstClr val="whit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nvGrpSpPr>
            <p:cNvPr id="64" name="Group 54"/>
            <p:cNvGrpSpPr/>
            <p:nvPr/>
          </p:nvGrpSpPr>
          <p:grpSpPr>
            <a:xfrm>
              <a:off x="1152974" y="3000378"/>
              <a:ext cx="2540468" cy="790363"/>
              <a:chOff x="1438726" y="1428742"/>
              <a:chExt cx="2540468" cy="790363"/>
            </a:xfrm>
          </p:grpSpPr>
          <p:sp>
            <p:nvSpPr>
              <p:cNvPr id="66" name="Rectangle 56"/>
              <p:cNvSpPr/>
              <p:nvPr/>
            </p:nvSpPr>
            <p:spPr>
              <a:xfrm>
                <a:off x="1438726" y="2080180"/>
                <a:ext cx="2540468" cy="61570"/>
              </a:xfrm>
              <a:prstGeom prst="rect">
                <a:avLst/>
              </a:prstGeom>
            </p:spPr>
            <p:txBody>
              <a:bodyPr wrap="square" lIns="0" tIns="0" rIns="0" bIns="0">
                <a:spAutoFit/>
              </a:bodyPr>
              <a:lstStyle/>
              <a:p>
                <a:pPr fontAlgn="base">
                  <a:lnSpc>
                    <a:spcPct val="150000"/>
                  </a:lnSpc>
                  <a:spcBef>
                    <a:spcPct val="0"/>
                  </a:spcBef>
                  <a:spcAft>
                    <a:spcPct val="0"/>
                  </a:spcAft>
                  <a:defRPr/>
                </a:pP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Rectangle 57"/>
              <p:cNvSpPr/>
              <p:nvPr/>
            </p:nvSpPr>
            <p:spPr>
              <a:xfrm>
                <a:off x="2040370" y="1428742"/>
                <a:ext cx="674242" cy="790363"/>
              </a:xfrm>
              <a:prstGeom prst="rect">
                <a:avLst/>
              </a:prstGeom>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sp>
        <p:nvSpPr>
          <p:cNvPr id="69" name="Text Box 56"/>
          <p:cNvSpPr txBox="1">
            <a:spLocks noChangeArrowheads="1"/>
          </p:cNvSpPr>
          <p:nvPr/>
        </p:nvSpPr>
        <p:spPr bwMode="auto">
          <a:xfrm>
            <a:off x="6240015" y="259862"/>
            <a:ext cx="5622183" cy="1203406"/>
          </a:xfrm>
          <a:prstGeom prst="rect">
            <a:avLst/>
          </a:prstGeom>
          <a:gradFill>
            <a:gsLst>
              <a:gs pos="0">
                <a:srgbClr val="92D050"/>
              </a:gs>
              <a:gs pos="50000">
                <a:schemeClr val="bg2">
                  <a:lumMod val="75000"/>
                </a:schemeClr>
              </a:gs>
              <a:gs pos="100000">
                <a:srgbClr val="008000"/>
              </a:gs>
            </a:gsLst>
            <a:lin ang="5400000" scaled="1"/>
          </a:gradFill>
          <a:ln w="9525">
            <a:noFill/>
            <a:miter lim="800000"/>
            <a:headEnd/>
            <a:tailEnd/>
          </a:ln>
          <a:effectLst>
            <a:outerShdw dist="17961" dir="2700000" algn="ctr" rotWithShape="0">
              <a:srgbClr val="FFFFFF">
                <a:alpha val="50000"/>
              </a:srgbClr>
            </a:outerShdw>
          </a:effectLst>
          <a:scene3d>
            <a:camera prst="orthographicFront"/>
            <a:lightRig rig="threePt" dir="t"/>
          </a:scene3d>
          <a:sp3d>
            <a:bevelT/>
          </a:sp3d>
        </p:spPr>
        <p:txBody>
          <a:bodyPr wrap="square" anchor="ctr">
            <a:spAutoFit/>
          </a:bodyPr>
          <a:lstStyle/>
          <a:p>
            <a:pPr algn="ctr">
              <a:lnSpc>
                <a:spcPct val="60000"/>
              </a:lnSpc>
              <a:spcBef>
                <a:spcPct val="50000"/>
              </a:spcBef>
            </a:pPr>
            <a:endParaRPr lang="ru-RU" sz="1000" b="1" dirty="0" smtClean="0">
              <a:solidFill>
                <a:srgbClr val="006600"/>
              </a:solidFill>
              <a:latin typeface="Verdana" panose="020B0604030504040204" pitchFamily="34" charset="0"/>
              <a:ea typeface="Verdana" panose="020B0604030504040204" pitchFamily="34" charset="0"/>
              <a:cs typeface="Verdana" panose="020B0604030504040204" pitchFamily="34" charset="0"/>
            </a:endParaRPr>
          </a:p>
          <a:p>
            <a:pPr algn="ctr">
              <a:lnSpc>
                <a:spcPct val="60000"/>
              </a:lnSpc>
              <a:spcBef>
                <a:spcPct val="50000"/>
              </a:spcBef>
            </a:pPr>
            <a:r>
              <a:rPr lang="ru-RU" sz="24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Складові</a:t>
            </a:r>
            <a:r>
              <a:rPr lang="ru-RU" sz="24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4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частини</a:t>
            </a:r>
            <a:r>
              <a:rPr lang="ru-RU" sz="24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4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інноваційних</a:t>
            </a:r>
            <a:r>
              <a:rPr lang="ru-RU" sz="24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4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педагогічних</a:t>
            </a:r>
            <a:r>
              <a:rPr lang="ru-RU" sz="24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4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технологій</a:t>
            </a:r>
            <a:r>
              <a:rPr lang="ru-RU" sz="24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p>
          <a:p>
            <a:pPr algn="ctr">
              <a:lnSpc>
                <a:spcPct val="60000"/>
              </a:lnSpc>
              <a:spcBef>
                <a:spcPct val="50000"/>
              </a:spcBef>
            </a:pPr>
            <a:endParaRPr lang="ru-RU" sz="1000" b="1" dirty="0" smtClean="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Rectangle 257"/>
          <p:cNvSpPr>
            <a:spLocks noChangeArrowheads="1"/>
          </p:cNvSpPr>
          <p:nvPr/>
        </p:nvSpPr>
        <p:spPr bwMode="gray">
          <a:xfrm rot="3419336">
            <a:off x="6316059" y="2138864"/>
            <a:ext cx="338713" cy="396844"/>
          </a:xfrm>
          <a:prstGeom prst="rect">
            <a:avLst/>
          </a:prstGeom>
          <a:gradFill rotWithShape="1">
            <a:gsLst>
              <a:gs pos="0">
                <a:schemeClr val="bg2">
                  <a:lumMod val="75000"/>
                </a:schemeClr>
              </a:gs>
              <a:gs pos="100000">
                <a:srgbClr val="98C72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a:bevelB w="13500" h="13500" prst="angle"/>
            <a:extrusionClr>
              <a:srgbClr val="98C723"/>
            </a:extrusionClr>
          </a:sp3d>
        </p:spPr>
        <p:txBody>
          <a:bodyPr wrap="none" anchor="ctr">
            <a:flatTx/>
          </a:bodyPr>
          <a:lstStyle/>
          <a:p>
            <a:pPr>
              <a:defRPr/>
            </a:pPr>
            <a:endParaRPr lang="ru-RU" kern="0">
              <a:solidFill>
                <a:prstClr val="black"/>
              </a:solidFill>
            </a:endParaRPr>
          </a:p>
        </p:txBody>
      </p:sp>
      <p:sp>
        <p:nvSpPr>
          <p:cNvPr id="73" name="Rectangle 257"/>
          <p:cNvSpPr>
            <a:spLocks noChangeArrowheads="1"/>
          </p:cNvSpPr>
          <p:nvPr/>
        </p:nvSpPr>
        <p:spPr bwMode="gray">
          <a:xfrm rot="3419336">
            <a:off x="6290522" y="2998252"/>
            <a:ext cx="338713" cy="396844"/>
          </a:xfrm>
          <a:prstGeom prst="rect">
            <a:avLst/>
          </a:prstGeom>
          <a:gradFill rotWithShape="1">
            <a:gsLst>
              <a:gs pos="0">
                <a:schemeClr val="bg2">
                  <a:lumMod val="75000"/>
                </a:schemeClr>
              </a:gs>
              <a:gs pos="100000">
                <a:srgbClr val="98C72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a:bevelB w="13500" h="13500" prst="angle"/>
            <a:extrusionClr>
              <a:srgbClr val="98C723"/>
            </a:extrusionClr>
          </a:sp3d>
        </p:spPr>
        <p:txBody>
          <a:bodyPr wrap="none" anchor="ctr">
            <a:flatTx/>
          </a:bodyPr>
          <a:lstStyle/>
          <a:p>
            <a:pPr>
              <a:defRPr/>
            </a:pPr>
            <a:endParaRPr lang="ru-RU" kern="0">
              <a:solidFill>
                <a:prstClr val="black"/>
              </a:solidFill>
            </a:endParaRPr>
          </a:p>
        </p:txBody>
      </p:sp>
      <p:sp>
        <p:nvSpPr>
          <p:cNvPr id="74" name="Rectangle 257"/>
          <p:cNvSpPr>
            <a:spLocks noChangeArrowheads="1"/>
          </p:cNvSpPr>
          <p:nvPr/>
        </p:nvSpPr>
        <p:spPr bwMode="gray">
          <a:xfrm rot="3419336">
            <a:off x="6304402" y="3801516"/>
            <a:ext cx="338713" cy="396844"/>
          </a:xfrm>
          <a:prstGeom prst="rect">
            <a:avLst/>
          </a:prstGeom>
          <a:gradFill rotWithShape="1">
            <a:gsLst>
              <a:gs pos="0">
                <a:schemeClr val="bg2">
                  <a:lumMod val="75000"/>
                </a:schemeClr>
              </a:gs>
              <a:gs pos="100000">
                <a:srgbClr val="98C72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a:bevelB w="13500" h="13500" prst="angle"/>
            <a:extrusionClr>
              <a:srgbClr val="98C723"/>
            </a:extrusionClr>
          </a:sp3d>
        </p:spPr>
        <p:txBody>
          <a:bodyPr wrap="none" anchor="ctr">
            <a:flatTx/>
          </a:bodyPr>
          <a:lstStyle/>
          <a:p>
            <a:pPr>
              <a:defRPr/>
            </a:pPr>
            <a:endParaRPr lang="ru-RU" kern="0">
              <a:solidFill>
                <a:prstClr val="black"/>
              </a:solidFill>
            </a:endParaRPr>
          </a:p>
        </p:txBody>
      </p:sp>
      <p:sp>
        <p:nvSpPr>
          <p:cNvPr id="75" name="Rectangle 257"/>
          <p:cNvSpPr>
            <a:spLocks noChangeArrowheads="1"/>
          </p:cNvSpPr>
          <p:nvPr/>
        </p:nvSpPr>
        <p:spPr bwMode="gray">
          <a:xfrm rot="3419336">
            <a:off x="6308345" y="4669007"/>
            <a:ext cx="338713" cy="396844"/>
          </a:xfrm>
          <a:prstGeom prst="rect">
            <a:avLst/>
          </a:prstGeom>
          <a:gradFill rotWithShape="1">
            <a:gsLst>
              <a:gs pos="0">
                <a:schemeClr val="bg2">
                  <a:lumMod val="75000"/>
                </a:schemeClr>
              </a:gs>
              <a:gs pos="100000">
                <a:srgbClr val="98C72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a:bevelB w="13500" h="13500" prst="angle"/>
            <a:extrusionClr>
              <a:srgbClr val="98C723"/>
            </a:extrusionClr>
          </a:sp3d>
        </p:spPr>
        <p:txBody>
          <a:bodyPr wrap="none" anchor="ctr">
            <a:flatTx/>
          </a:bodyPr>
          <a:lstStyle/>
          <a:p>
            <a:pPr>
              <a:defRPr/>
            </a:pPr>
            <a:endParaRPr lang="ru-RU" kern="0">
              <a:solidFill>
                <a:prstClr val="black"/>
              </a:solidFill>
            </a:endParaRPr>
          </a:p>
        </p:txBody>
      </p:sp>
      <p:sp>
        <p:nvSpPr>
          <p:cNvPr id="76" name="Rectangle 257"/>
          <p:cNvSpPr>
            <a:spLocks noChangeArrowheads="1"/>
          </p:cNvSpPr>
          <p:nvPr/>
        </p:nvSpPr>
        <p:spPr bwMode="gray">
          <a:xfrm rot="3419336">
            <a:off x="6313468" y="5550278"/>
            <a:ext cx="338713" cy="396844"/>
          </a:xfrm>
          <a:prstGeom prst="rect">
            <a:avLst/>
          </a:prstGeom>
          <a:gradFill rotWithShape="1">
            <a:gsLst>
              <a:gs pos="0">
                <a:schemeClr val="bg2">
                  <a:lumMod val="75000"/>
                </a:schemeClr>
              </a:gs>
              <a:gs pos="100000">
                <a:srgbClr val="98C72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a:bevelB w="13500" h="13500" prst="angle"/>
            <a:extrusionClr>
              <a:srgbClr val="98C723"/>
            </a:extrusionClr>
          </a:sp3d>
        </p:spPr>
        <p:txBody>
          <a:bodyPr wrap="none" anchor="ctr">
            <a:flatTx/>
          </a:bodyPr>
          <a:lstStyle/>
          <a:p>
            <a:pPr>
              <a:defRPr/>
            </a:pPr>
            <a:endParaRPr lang="ru-RU" kern="0">
              <a:solidFill>
                <a:prstClr val="black"/>
              </a:solidFill>
            </a:endParaRPr>
          </a:p>
        </p:txBody>
      </p:sp>
      <p:sp>
        <p:nvSpPr>
          <p:cNvPr id="77" name="Прямокутник 76"/>
          <p:cNvSpPr/>
          <p:nvPr/>
        </p:nvSpPr>
        <p:spPr>
          <a:xfrm>
            <a:off x="6947204" y="2030448"/>
            <a:ext cx="4848139" cy="707886"/>
          </a:xfrm>
          <a:prstGeom prst="rect">
            <a:avLst/>
          </a:prstGeom>
        </p:spPr>
        <p:txBody>
          <a:bodyPr wrap="square">
            <a:spAutoFit/>
          </a:bodyPr>
          <a:lstStyle/>
          <a:p>
            <a:pPr lvl="0" algn="just">
              <a:spcAft>
                <a:spcPts val="0"/>
              </a:spcAft>
              <a:tabLst>
                <a:tab pos="630555" algn="l"/>
              </a:tabLst>
            </a:pPr>
            <a:r>
              <a:rPr lang="uk-UA" sz="2000" b="1" dirty="0">
                <a:solidFill>
                  <a:srgbClr val="000099"/>
                </a:solidFill>
                <a:latin typeface="Verdana" panose="020B0604030504040204" pitchFamily="34" charset="0"/>
                <a:ea typeface="Verdana" panose="020B0604030504040204" pitchFamily="34" charset="0"/>
                <a:cs typeface="Verdana" panose="020B0604030504040204" pitchFamily="34" charset="0"/>
              </a:rPr>
              <a:t>соціальні перетворення та нове педагогічне мислення;</a:t>
            </a:r>
            <a:endParaRPr lang="ru-RU" sz="2000" b="1" dirty="0">
              <a:solidFill>
                <a:srgbClr val="00009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8" name="Прямокутник 77"/>
          <p:cNvSpPr/>
          <p:nvPr/>
        </p:nvSpPr>
        <p:spPr>
          <a:xfrm>
            <a:off x="6958247" y="2981508"/>
            <a:ext cx="2691763" cy="400110"/>
          </a:xfrm>
          <a:prstGeom prst="rect">
            <a:avLst/>
          </a:prstGeom>
        </p:spPr>
        <p:txBody>
          <a:bodyPr wrap="none">
            <a:spAutoFit/>
          </a:bodyPr>
          <a:lstStyle/>
          <a:p>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розвиток</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науки; </a:t>
            </a:r>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Прямокутник 78"/>
          <p:cNvSpPr/>
          <p:nvPr/>
        </p:nvSpPr>
        <p:spPr>
          <a:xfrm>
            <a:off x="6930119" y="3736616"/>
            <a:ext cx="5067413" cy="400110"/>
          </a:xfrm>
          <a:prstGeom prst="rect">
            <a:avLst/>
          </a:prstGeom>
        </p:spPr>
        <p:txBody>
          <a:bodyPr wrap="none">
            <a:spAutoFit/>
          </a:bodyPr>
          <a:lstStyle/>
          <a:p>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передовий</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педагогічний</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досвід</a:t>
            </a:r>
            <a:r>
              <a:rPr lang="ru-RU"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Прямокутник 79"/>
          <p:cNvSpPr/>
          <p:nvPr/>
        </p:nvSpPr>
        <p:spPr>
          <a:xfrm>
            <a:off x="6921226" y="4512519"/>
            <a:ext cx="4729496" cy="707886"/>
          </a:xfrm>
          <a:prstGeom prst="rect">
            <a:avLst/>
          </a:prstGeom>
        </p:spPr>
        <p:txBody>
          <a:bodyPr wrap="square">
            <a:spAutoFit/>
          </a:bodyPr>
          <a:lstStyle/>
          <a:p>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досвід</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минулого</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як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вітчизняний</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так і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зарубіжний</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p>
        </p:txBody>
      </p:sp>
      <p:sp>
        <p:nvSpPr>
          <p:cNvPr id="81" name="Прямокутник 80"/>
          <p:cNvSpPr/>
          <p:nvPr/>
        </p:nvSpPr>
        <p:spPr>
          <a:xfrm>
            <a:off x="6921226" y="5445176"/>
            <a:ext cx="3999310" cy="707886"/>
          </a:xfrm>
          <a:prstGeom prst="rect">
            <a:avLst/>
          </a:prstGeom>
        </p:spPr>
        <p:txBody>
          <a:bodyPr wrap="square">
            <a:spAutoFit/>
          </a:bodyPr>
          <a:lstStyle/>
          <a:p>
            <a:pPr lvl="0">
              <a:spcAft>
                <a:spcPts val="0"/>
              </a:spcAft>
              <a:tabLst>
                <a:tab pos="630555" algn="l"/>
              </a:tabLst>
            </a:pPr>
            <a:r>
              <a:rPr lang="uk-UA"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е</a:t>
            </a:r>
            <a:r>
              <a:rPr lang="uk-UA" sz="20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тнопедагогіка</a:t>
            </a:r>
            <a:r>
              <a:rPr lang="uk-UA"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p>
          <a:p>
            <a:pPr lvl="0">
              <a:spcAft>
                <a:spcPts val="0"/>
              </a:spcAft>
              <a:tabLst>
                <a:tab pos="630555" algn="l"/>
              </a:tabLst>
            </a:pPr>
            <a:r>
              <a:rPr lang="uk-UA"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(народна </a:t>
            </a:r>
            <a:r>
              <a:rPr lang="uk-UA" sz="2000" b="1" dirty="0">
                <a:solidFill>
                  <a:srgbClr val="000099"/>
                </a:solidFill>
                <a:latin typeface="Verdana" panose="020B0604030504040204" pitchFamily="34" charset="0"/>
                <a:ea typeface="Verdana" panose="020B0604030504040204" pitchFamily="34" charset="0"/>
                <a:cs typeface="Verdana" panose="020B0604030504040204" pitchFamily="34" charset="0"/>
              </a:rPr>
              <a:t>педагогіка).</a:t>
            </a:r>
            <a:endParaRPr lang="ru-RU" sz="2000" b="1" dirty="0">
              <a:solidFill>
                <a:srgbClr val="00009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Прямокутник 4"/>
          <p:cNvSpPr/>
          <p:nvPr/>
        </p:nvSpPr>
        <p:spPr>
          <a:xfrm>
            <a:off x="10560496" y="6622870"/>
            <a:ext cx="1090226" cy="235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03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slide(fromLef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274638"/>
            <a:ext cx="10143576" cy="1143000"/>
          </a:xfrm>
        </p:spPr>
        <p:txBody>
          <a:bodyPr>
            <a:normAutofit/>
          </a:bodyPr>
          <a:lstStyle/>
          <a:p>
            <a:r>
              <a:rPr lang="uk-UA" sz="3600" b="1" dirty="0">
                <a:solidFill>
                  <a:srgbClr val="000099"/>
                </a:solidFill>
                <a:latin typeface="Verdana" pitchFamily="34" charset="0"/>
              </a:rPr>
              <a:t>Педагогічна інноваційна технологія:</a:t>
            </a:r>
            <a:endParaRPr lang="ru-RU" sz="3600" dirty="0">
              <a:solidFill>
                <a:srgbClr val="000099"/>
              </a:solidFill>
            </a:endParaRPr>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26"/>
          <p:cNvGrpSpPr/>
          <p:nvPr/>
        </p:nvGrpSpPr>
        <p:grpSpPr>
          <a:xfrm>
            <a:off x="211686" y="1701689"/>
            <a:ext cx="6027206" cy="2410900"/>
            <a:chOff x="4252934" y="1353662"/>
            <a:chExt cx="4286248" cy="1714512"/>
          </a:xfrm>
        </p:grpSpPr>
        <p:sp>
          <p:nvSpPr>
            <p:cNvPr id="6" name="Rectangle 37"/>
            <p:cNvSpPr/>
            <p:nvPr/>
          </p:nvSpPr>
          <p:spPr>
            <a:xfrm>
              <a:off x="4252934" y="1353662"/>
              <a:ext cx="4286248" cy="1714512"/>
            </a:xfrm>
            <a:prstGeom prst="rect">
              <a:avLst/>
            </a:prstGeom>
            <a:solidFill>
              <a:schemeClr val="accent3">
                <a:lumMod val="60000"/>
                <a:lumOff val="4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51"/>
            <p:cNvSpPr/>
            <p:nvPr/>
          </p:nvSpPr>
          <p:spPr>
            <a:xfrm>
              <a:off x="5723514" y="1825197"/>
              <a:ext cx="2540468" cy="115092"/>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r>
                <a:rPr lang="zh-CN" altLang="en-US" sz="800" kern="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s</a:t>
              </a:r>
              <a:r>
                <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15" name="Group 25"/>
          <p:cNvGrpSpPr/>
          <p:nvPr/>
        </p:nvGrpSpPr>
        <p:grpSpPr>
          <a:xfrm>
            <a:off x="6093205" y="4112589"/>
            <a:ext cx="5926796" cy="2651091"/>
            <a:chOff x="285720" y="3000378"/>
            <a:chExt cx="4214842" cy="1714512"/>
          </a:xfrm>
        </p:grpSpPr>
        <p:sp>
          <p:nvSpPr>
            <p:cNvPr id="16" name="Rectangle 53"/>
            <p:cNvSpPr/>
            <p:nvPr/>
          </p:nvSpPr>
          <p:spPr>
            <a:xfrm>
              <a:off x="285720" y="3000378"/>
              <a:ext cx="4214842" cy="1714512"/>
            </a:xfrm>
            <a:prstGeom prst="rect">
              <a:avLst/>
            </a:prstGeom>
            <a:solidFill>
              <a:schemeClr val="accent6">
                <a:lumMod val="60000"/>
                <a:lumOff val="4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56"/>
            <p:cNvSpPr/>
            <p:nvPr/>
          </p:nvSpPr>
          <p:spPr>
            <a:xfrm>
              <a:off x="1785918" y="3786196"/>
              <a:ext cx="2540468" cy="104664"/>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Прямокутник 20"/>
          <p:cNvSpPr/>
          <p:nvPr/>
        </p:nvSpPr>
        <p:spPr>
          <a:xfrm>
            <a:off x="263352" y="1664210"/>
            <a:ext cx="6096000" cy="2246769"/>
          </a:xfrm>
          <a:prstGeom prst="rect">
            <a:avLst/>
          </a:prstGeom>
        </p:spPr>
        <p:txBody>
          <a:bodyPr>
            <a:spAutoFit/>
          </a:bodyPr>
          <a:lstStyle/>
          <a:p>
            <a:pPr lvl="0"/>
            <a:r>
              <a:rPr lang="uk-UA" sz="2000" b="1" dirty="0">
                <a:solidFill>
                  <a:srgbClr val="7030A0"/>
                </a:solidFill>
                <a:latin typeface="Verdana" pitchFamily="34" charset="0"/>
              </a:rPr>
              <a:t>цілеспрямоване,  систематичне та послідовне впровадження в педагогічну практику прийомів, способів педагогічних дій і засобів, які охоплюють цілісний освітній процес, від визначення його мети до одержання очікуваних результатів;</a:t>
            </a:r>
          </a:p>
        </p:txBody>
      </p:sp>
      <p:sp>
        <p:nvSpPr>
          <p:cNvPr id="22" name="Прямокутник 21"/>
          <p:cNvSpPr/>
          <p:nvPr/>
        </p:nvSpPr>
        <p:spPr>
          <a:xfrm>
            <a:off x="6238892" y="4310282"/>
            <a:ext cx="5785428" cy="2246769"/>
          </a:xfrm>
          <a:prstGeom prst="rect">
            <a:avLst/>
          </a:prstGeom>
        </p:spPr>
        <p:txBody>
          <a:bodyPr wrap="square">
            <a:spAutoFit/>
          </a:bodyPr>
          <a:lstStyle/>
          <a:p>
            <a:pPr lvl="0"/>
            <a:r>
              <a:rPr lang="uk-UA" sz="2000" b="1" dirty="0">
                <a:solidFill>
                  <a:srgbClr val="7030A0"/>
                </a:solidFill>
                <a:latin typeface="Verdana" pitchFamily="34" charset="0"/>
              </a:rPr>
              <a:t>є складовою передового педагогічного досвіду та визначається як якісно нова сукупність форм, методів і засобів навчання, виховання, управління, що вносять суттєві зміни в результат педагогічного процесу. </a:t>
            </a:r>
          </a:p>
        </p:txBody>
      </p:sp>
      <p:pic>
        <p:nvPicPr>
          <p:cNvPr id="23" name="Місце для вмісту 22"/>
          <p:cNvPicPr>
            <a:picLocks noGrp="1" noChangeAspect="1"/>
          </p:cNvPicPr>
          <p:nvPr>
            <p:ph idx="1"/>
          </p:nvPr>
        </p:nvPicPr>
        <p:blipFill>
          <a:blip r:embed="rId2"/>
          <a:stretch>
            <a:fillRect/>
          </a:stretch>
        </p:blipFill>
        <p:spPr>
          <a:xfrm>
            <a:off x="1847528" y="4499580"/>
            <a:ext cx="2700794" cy="1656184"/>
          </a:xfrm>
          <a:prstGeom prst="rect">
            <a:avLst/>
          </a:prstGeom>
          <a:scene3d>
            <a:camera prst="orthographicFront"/>
            <a:lightRig rig="threePt" dir="t"/>
          </a:scene3d>
          <a:sp3d>
            <a:bevelT w="165100" prst="coolSlant"/>
          </a:sp3d>
        </p:spPr>
      </p:pic>
      <p:pic>
        <p:nvPicPr>
          <p:cNvPr id="24" name="Рисунок 23"/>
          <p:cNvPicPr>
            <a:picLocks noChangeAspect="1"/>
          </p:cNvPicPr>
          <p:nvPr/>
        </p:nvPicPr>
        <p:blipFill>
          <a:blip r:embed="rId3"/>
          <a:stretch>
            <a:fillRect/>
          </a:stretch>
        </p:blipFill>
        <p:spPr>
          <a:xfrm>
            <a:off x="7777607" y="1988840"/>
            <a:ext cx="2638095" cy="1728191"/>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5809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a:xfrm>
            <a:off x="263352" y="1600200"/>
            <a:ext cx="11593288" cy="4925144"/>
          </a:xfrm>
        </p:spPr>
        <p:txBody>
          <a:bodyPr/>
          <a:lstStyle/>
          <a:p>
            <a:endParaRPr lang="ru-RU" dirty="0"/>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26"/>
          <p:cNvGrpSpPr/>
          <p:nvPr/>
        </p:nvGrpSpPr>
        <p:grpSpPr>
          <a:xfrm>
            <a:off x="170898" y="1600199"/>
            <a:ext cx="6101435" cy="4912611"/>
            <a:chOff x="4273630" y="1325585"/>
            <a:chExt cx="4339036" cy="1965783"/>
          </a:xfrm>
        </p:grpSpPr>
        <p:sp>
          <p:nvSpPr>
            <p:cNvPr id="6" name="Rectangle 37"/>
            <p:cNvSpPr/>
            <p:nvPr/>
          </p:nvSpPr>
          <p:spPr>
            <a:xfrm>
              <a:off x="4273630" y="1325585"/>
              <a:ext cx="4184630" cy="1965783"/>
            </a:xfrm>
            <a:prstGeom prst="rect">
              <a:avLst/>
            </a:prstGeom>
            <a:solidFill>
              <a:schemeClr val="accent2">
                <a:lumMod val="40000"/>
                <a:lumOff val="6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51"/>
            <p:cNvSpPr/>
            <p:nvPr/>
          </p:nvSpPr>
          <p:spPr>
            <a:xfrm>
              <a:off x="6072198" y="2071684"/>
              <a:ext cx="2540468" cy="87135"/>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r>
                <a:rPr lang="zh-CN" altLang="en-US" sz="800" kern="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s</a:t>
              </a:r>
              <a:r>
                <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a:t>
              </a:r>
            </a:p>
          </p:txBody>
        </p:sp>
      </p:grpSp>
      <p:sp>
        <p:nvSpPr>
          <p:cNvPr id="16" name="Rectangle 53"/>
          <p:cNvSpPr/>
          <p:nvPr/>
        </p:nvSpPr>
        <p:spPr>
          <a:xfrm>
            <a:off x="6206270" y="1600199"/>
            <a:ext cx="5677778" cy="4925145"/>
          </a:xfrm>
          <a:prstGeom prst="rect">
            <a:avLst/>
          </a:prstGeom>
          <a:solidFill>
            <a:srgbClr val="9CD45E"/>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127448" y="2996952"/>
            <a:ext cx="3727186" cy="2796771"/>
          </a:xfrm>
          <a:prstGeom prst="rect">
            <a:avLst/>
          </a:prstGeom>
        </p:spPr>
      </p:pic>
      <p:sp>
        <p:nvSpPr>
          <p:cNvPr id="13" name="Прямокутник 12"/>
          <p:cNvSpPr/>
          <p:nvPr/>
        </p:nvSpPr>
        <p:spPr>
          <a:xfrm>
            <a:off x="407255" y="2818415"/>
            <a:ext cx="2217915" cy="646331"/>
          </a:xfrm>
          <a:prstGeom prst="rect">
            <a:avLst/>
          </a:prstGeom>
        </p:spPr>
        <p:txBody>
          <a:bodyPr wrap="none">
            <a:spAutoFit/>
          </a:bodyPr>
          <a:lstStyle/>
          <a:p>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виокремлення</a:t>
            </a:r>
            <a:r>
              <a:rPr lang="uk-UA" b="1" spc="5"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p>
          <a:p>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головної</a:t>
            </a:r>
            <a:r>
              <a:rPr lang="uk-UA" b="1" spc="5"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ідеї</a:t>
            </a:r>
            <a:endParaRPr lang="ru-RU"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Прямокутник 13"/>
          <p:cNvSpPr/>
          <p:nvPr/>
        </p:nvSpPr>
        <p:spPr>
          <a:xfrm>
            <a:off x="1136939" y="5793723"/>
            <a:ext cx="4544834" cy="646331"/>
          </a:xfrm>
          <a:prstGeom prst="rect">
            <a:avLst/>
          </a:prstGeom>
        </p:spPr>
        <p:txBody>
          <a:bodyPr wrap="none">
            <a:spAutoFit/>
          </a:bodyPr>
          <a:lstStyle/>
          <a:p>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визначення рівня </a:t>
            </a: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її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новизни,</a:t>
            </a:r>
          </a:p>
          <a:p>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а</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ктуальності та перспективності</a:t>
            </a:r>
            <a:endParaRPr lang="ru-RU"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Прямокутник 17"/>
          <p:cNvSpPr/>
          <p:nvPr/>
        </p:nvSpPr>
        <p:spPr>
          <a:xfrm>
            <a:off x="2776229" y="2363833"/>
            <a:ext cx="3371436" cy="646331"/>
          </a:xfrm>
          <a:prstGeom prst="rect">
            <a:avLst/>
          </a:prstGeom>
        </p:spPr>
        <p:txBody>
          <a:bodyPr wrap="none">
            <a:spAutoFit/>
          </a:bodyPr>
          <a:lstStyle/>
          <a:p>
            <a:r>
              <a:rPr lang="uk-UA" b="1" spc="5"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сучасна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інноваційна</a:t>
            </a:r>
          </a:p>
          <a:p>
            <a:r>
              <a:rPr lang="uk-UA" b="1" spc="5"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педагогічна</a:t>
            </a:r>
            <a:r>
              <a:rPr lang="uk-UA" b="1" spc="-55"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технологія</a:t>
            </a:r>
            <a:endParaRPr lang="ru-RU"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Прямокутник 20"/>
          <p:cNvSpPr/>
          <p:nvPr/>
        </p:nvSpPr>
        <p:spPr>
          <a:xfrm>
            <a:off x="6850354" y="1718593"/>
            <a:ext cx="4552849" cy="707886"/>
          </a:xfrm>
          <a:prstGeom prst="rect">
            <a:avLst/>
          </a:prstGeom>
        </p:spPr>
        <p:txBody>
          <a:bodyPr wrap="none">
            <a:spAutoFit/>
          </a:bodyPr>
          <a:lstStyle/>
          <a:p>
            <a:pPr algn="ctr"/>
            <a:r>
              <a:rPr lang="ru-RU" sz="20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Критерії </a:t>
            </a:r>
            <a:r>
              <a:rPr lang="ru-RU" sz="2000"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оцінки</a:t>
            </a:r>
            <a:r>
              <a:rPr lang="ru-RU" sz="20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інноваційної</a:t>
            </a:r>
            <a:endParaRPr lang="ru-RU" sz="20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2000" b="1" dirty="0" err="1"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педагогічної</a:t>
            </a:r>
            <a:r>
              <a:rPr lang="ru-RU" sz="20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технології</a:t>
            </a:r>
            <a:r>
              <a:rPr lang="ru-RU" sz="20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p>
        </p:txBody>
      </p:sp>
      <p:sp>
        <p:nvSpPr>
          <p:cNvPr id="22" name="Прямокутник 21"/>
          <p:cNvSpPr/>
          <p:nvPr/>
        </p:nvSpPr>
        <p:spPr>
          <a:xfrm>
            <a:off x="1080043" y="1612630"/>
            <a:ext cx="3905236" cy="646331"/>
          </a:xfrm>
          <a:prstGeom prst="rect">
            <a:avLst/>
          </a:prstGeom>
        </p:spPr>
        <p:txBody>
          <a:bodyPr wrap="none">
            <a:spAutoFit/>
          </a:bodyPr>
          <a:lstStyle/>
          <a:p>
            <a:pPr algn="ctr"/>
            <a:r>
              <a:rPr lang="ru-RU" b="1" dirty="0" err="1"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Визначення</a:t>
            </a:r>
            <a:r>
              <a:rPr lang="ru-RU"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інноваційності</a:t>
            </a:r>
            <a:r>
              <a:rPr lang="ru-RU"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p>
          <a:p>
            <a:pPr algn="ctr"/>
            <a:r>
              <a:rPr lang="ru-RU" b="1" dirty="0" err="1"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педагогічної</a:t>
            </a:r>
            <a:r>
              <a:rPr lang="ru-RU"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технології</a:t>
            </a:r>
            <a:r>
              <a:rPr lang="ru-RU"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p>
        </p:txBody>
      </p:sp>
      <p:grpSp>
        <p:nvGrpSpPr>
          <p:cNvPr id="25" name="Групувати 24"/>
          <p:cNvGrpSpPr/>
          <p:nvPr/>
        </p:nvGrpSpPr>
        <p:grpSpPr>
          <a:xfrm>
            <a:off x="6456893" y="3464746"/>
            <a:ext cx="2347373" cy="1692447"/>
            <a:chOff x="0" y="1247738"/>
            <a:chExt cx="2418401" cy="1746791"/>
          </a:xfrm>
          <a:scene3d>
            <a:camera prst="orthographicFront"/>
            <a:lightRig rig="threePt" dir="t"/>
          </a:scene3d>
        </p:grpSpPr>
        <p:sp>
          <p:nvSpPr>
            <p:cNvPr id="26" name="Овал 25"/>
            <p:cNvSpPr/>
            <p:nvPr/>
          </p:nvSpPr>
          <p:spPr>
            <a:xfrm>
              <a:off x="0" y="1247738"/>
              <a:ext cx="2418401" cy="1746791"/>
            </a:xfrm>
            <a:prstGeom prst="ellipse">
              <a:avLst/>
            </a:prstGeom>
            <a:solidFill>
              <a:srgbClr val="C0B3D1">
                <a:alpha val="50000"/>
              </a:srgbClr>
            </a:solidFill>
            <a:sp3d>
              <a:bevelT w="165100" prst="coolSlan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7" name="Овал 4"/>
            <p:cNvSpPr txBox="1"/>
            <p:nvPr/>
          </p:nvSpPr>
          <p:spPr>
            <a:xfrm>
              <a:off x="168033" y="1698993"/>
              <a:ext cx="2056694" cy="960735"/>
            </a:xfrm>
            <a:prstGeom prst="rect">
              <a:avLst/>
            </a:prstGeom>
            <a:sp3d>
              <a:bevelT w="165100" prst="coolSlant"/>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ефективність</a:t>
              </a:r>
              <a:endParaRPr lang="ru-RU"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8" name="Групувати 27"/>
          <p:cNvGrpSpPr/>
          <p:nvPr/>
        </p:nvGrpSpPr>
        <p:grpSpPr>
          <a:xfrm>
            <a:off x="7983058" y="2570495"/>
            <a:ext cx="2302738" cy="1650366"/>
            <a:chOff x="2131804" y="65882"/>
            <a:chExt cx="2453552" cy="1704777"/>
          </a:xfrm>
          <a:scene3d>
            <a:camera prst="orthographicFront"/>
            <a:lightRig rig="threePt" dir="t"/>
          </a:scene3d>
        </p:grpSpPr>
        <p:sp>
          <p:nvSpPr>
            <p:cNvPr id="29" name="Овал 28"/>
            <p:cNvSpPr/>
            <p:nvPr/>
          </p:nvSpPr>
          <p:spPr>
            <a:xfrm>
              <a:off x="2188526" y="65882"/>
              <a:ext cx="2396830" cy="1704777"/>
            </a:xfrm>
            <a:prstGeom prst="ellipse">
              <a:avLst/>
            </a:prstGeom>
            <a:solidFill>
              <a:srgbClr val="C0DF07">
                <a:alpha val="50000"/>
              </a:srgbClr>
            </a:solidFill>
            <a:sp3d>
              <a:bevelT w="165100" prst="coolSlan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0" name="Овал 4"/>
            <p:cNvSpPr txBox="1"/>
            <p:nvPr/>
          </p:nvSpPr>
          <p:spPr>
            <a:xfrm>
              <a:off x="2131804" y="415367"/>
              <a:ext cx="2448814" cy="574498"/>
            </a:xfrm>
            <a:prstGeom prst="rect">
              <a:avLst/>
            </a:prstGeom>
            <a:sp3d>
              <a:bevelT w="165100" prst="coolSlant"/>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результативність</a:t>
              </a:r>
              <a:endParaRPr lang="ru-RU"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31" name="Групувати 30"/>
          <p:cNvGrpSpPr/>
          <p:nvPr/>
        </p:nvGrpSpPr>
        <p:grpSpPr>
          <a:xfrm>
            <a:off x="9444438" y="3573624"/>
            <a:ext cx="2241318" cy="1714860"/>
            <a:chOff x="4258331" y="1252605"/>
            <a:chExt cx="2448668" cy="1712710"/>
          </a:xfrm>
          <a:solidFill>
            <a:schemeClr val="accent2">
              <a:lumMod val="60000"/>
              <a:lumOff val="40000"/>
            </a:schemeClr>
          </a:solidFill>
          <a:scene3d>
            <a:camera prst="orthographicFront"/>
            <a:lightRig rig="threePt" dir="t"/>
          </a:scene3d>
        </p:grpSpPr>
        <p:sp>
          <p:nvSpPr>
            <p:cNvPr id="32" name="Овал 31"/>
            <p:cNvSpPr/>
            <p:nvPr/>
          </p:nvSpPr>
          <p:spPr>
            <a:xfrm>
              <a:off x="4258331" y="1252605"/>
              <a:ext cx="2448668" cy="1712710"/>
            </a:xfrm>
            <a:prstGeom prst="ellipse">
              <a:avLst/>
            </a:prstGeom>
            <a:grpFill/>
            <a:sp3d>
              <a:bevelT w="165100" prst="coolSlant"/>
            </a:sp3d>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3" name="Овал 4"/>
            <p:cNvSpPr txBox="1"/>
            <p:nvPr/>
          </p:nvSpPr>
          <p:spPr>
            <a:xfrm>
              <a:off x="4355214" y="1697506"/>
              <a:ext cx="2021482" cy="941990"/>
            </a:xfrm>
            <a:prstGeom prst="rect">
              <a:avLst/>
            </a:prstGeom>
            <a:grpFill/>
            <a:sp3d>
              <a:bevelT w="165100" prst="coolSlant"/>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b="1" kern="12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новизна</a:t>
              </a:r>
              <a:endParaRPr lang="ru-RU" b="1" kern="120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4" name="Прямокутник 33"/>
          <p:cNvSpPr/>
          <p:nvPr/>
        </p:nvSpPr>
        <p:spPr>
          <a:xfrm>
            <a:off x="10488488" y="6669360"/>
            <a:ext cx="1197268"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8186722" y="3706917"/>
            <a:ext cx="2004845" cy="2095511"/>
          </a:xfrm>
          <a:prstGeom prst="rect">
            <a:avLst/>
          </a:prstGeom>
          <a:ln>
            <a:noFill/>
          </a:ln>
        </p:spPr>
      </p:pic>
    </p:spTree>
    <p:extLst>
      <p:ext uri="{BB962C8B-B14F-4D97-AF65-F5344CB8AC3E}">
        <p14:creationId xmlns:p14="http://schemas.microsoft.com/office/powerpoint/2010/main" val="40527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endParaRPr lang="ru-RU"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Заголовок 1"/>
          <p:cNvSpPr txBox="1">
            <a:spLocks/>
          </p:cNvSpPr>
          <p:nvPr/>
        </p:nvSpPr>
        <p:spPr>
          <a:xfrm>
            <a:off x="1775520" y="274638"/>
            <a:ext cx="9806880" cy="1143000"/>
          </a:xfrm>
          <a:prstGeom prst="rect">
            <a:avLst/>
          </a:prstGeom>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200" b="1" dirty="0">
                <a:solidFill>
                  <a:srgbClr val="000099"/>
                </a:solidFill>
                <a:latin typeface="Verdana" panose="020B0604030504040204" pitchFamily="34" charset="0"/>
                <a:ea typeface="Verdana" panose="020B0604030504040204" pitchFamily="34" charset="0"/>
                <a:cs typeface="Verdana" panose="020B0604030504040204" pitchFamily="34" charset="0"/>
              </a:rPr>
              <a:t>С</a:t>
            </a:r>
            <a:r>
              <a:rPr lang="uk-UA"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учасні педагогічні технології </a:t>
            </a:r>
            <a:r>
              <a:rPr lang="uk-UA" sz="3200" b="1" dirty="0">
                <a:solidFill>
                  <a:srgbClr val="000099"/>
                </a:solidFill>
                <a:latin typeface="Verdana" panose="020B0604030504040204" pitchFamily="34" charset="0"/>
                <a:ea typeface="Verdana" panose="020B0604030504040204" pitchFamily="34" charset="0"/>
                <a:cs typeface="Verdana" panose="020B0604030504040204" pitchFamily="34" charset="0"/>
              </a:rPr>
              <a:t>навчання та </a:t>
            </a:r>
            <a:r>
              <a:rPr lang="uk-UA"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виховання:</a:t>
            </a:r>
            <a:endPar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Місце для вмісту 5">
            <a:extLst>
              <a:ext uri="{FF2B5EF4-FFF2-40B4-BE49-F238E27FC236}">
                <a16:creationId xmlns:a16="http://schemas.microsoft.com/office/drawing/2014/main" id="{41E10C2F-EF2D-4026-B661-B912F9D0CB82}"/>
              </a:ext>
            </a:extLst>
          </p:cNvPr>
          <p:cNvGraphicFramePr>
            <a:graphicFrameLocks noGrp="1"/>
          </p:cNvGraphicFramePr>
          <p:nvPr>
            <p:ph idx="10"/>
            <p:extLst/>
          </p:nvPr>
        </p:nvGraphicFramePr>
        <p:xfrm>
          <a:off x="609600" y="1314480"/>
          <a:ext cx="11127000" cy="5283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95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Чек лист </a:t>
            </a:r>
            <a:r>
              <a:rPr lang="ru-RU" sz="3600" b="1"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упровадження</a:t>
            </a:r>
            <a:r>
              <a:rPr lang="ru-RU"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 </a:t>
            </a:r>
            <a:r>
              <a:rPr lang="ru-RU" sz="3600" b="1"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сучасних</a:t>
            </a:r>
            <a:r>
              <a:rPr lang="ru-RU"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CC"/>
                </a:solidFill>
                <a:latin typeface="Verdana" panose="020B0604030504040204" pitchFamily="34" charset="0"/>
                <a:ea typeface="Verdana" panose="020B0604030504040204" pitchFamily="34" charset="0"/>
                <a:cs typeface="Verdana" panose="020B0604030504040204" pitchFamily="34" charset="0"/>
              </a:rPr>
              <a:t>інноваційних</a:t>
            </a:r>
            <a:r>
              <a:rPr lang="ru-RU" sz="3600" b="1" dirty="0">
                <a:solidFill>
                  <a:srgbClr val="0000CC"/>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CC"/>
                </a:solidFill>
                <a:latin typeface="Verdana" panose="020B0604030504040204" pitchFamily="34" charset="0"/>
                <a:ea typeface="Verdana" panose="020B0604030504040204" pitchFamily="34" charset="0"/>
                <a:cs typeface="Verdana" panose="020B0604030504040204" pitchFamily="34" charset="0"/>
              </a:rPr>
              <a:t>педагогічних</a:t>
            </a:r>
            <a:r>
              <a:rPr lang="ru-RU" sz="3600" b="1" dirty="0">
                <a:solidFill>
                  <a:srgbClr val="0000CC"/>
                </a:solidFill>
                <a:latin typeface="Verdana" panose="020B0604030504040204" pitchFamily="34" charset="0"/>
                <a:ea typeface="Verdana" panose="020B0604030504040204" pitchFamily="34" charset="0"/>
                <a:cs typeface="Verdana" panose="020B0604030504040204" pitchFamily="34" charset="0"/>
              </a:rPr>
              <a:t> </a:t>
            </a:r>
            <a:r>
              <a:rPr lang="ru-RU" sz="3600" b="1" dirty="0" err="1">
                <a:solidFill>
                  <a:srgbClr val="0000CC"/>
                </a:solidFill>
                <a:latin typeface="Verdana" panose="020B0604030504040204" pitchFamily="34" charset="0"/>
                <a:ea typeface="Verdana" panose="020B0604030504040204" pitchFamily="34" charset="0"/>
                <a:cs typeface="Verdana" panose="020B0604030504040204" pitchFamily="34" charset="0"/>
              </a:rPr>
              <a:t>технологій</a:t>
            </a:r>
            <a:r>
              <a:rPr lang="ru-RU" sz="3600" b="1" dirty="0">
                <a:solidFill>
                  <a:srgbClr val="0000CC"/>
                </a:solidFill>
                <a:latin typeface="Verdana" panose="020B0604030504040204" pitchFamily="34" charset="0"/>
                <a:ea typeface="Verdana" panose="020B0604030504040204" pitchFamily="34" charset="0"/>
                <a:cs typeface="Verdana" panose="020B0604030504040204" pitchFamily="34" charset="0"/>
              </a:rPr>
              <a:t>:</a:t>
            </a:r>
            <a:r>
              <a:rPr lang="ru-RU" dirty="0"/>
              <a:t/>
            </a:r>
            <a:br>
              <a:rPr lang="ru-RU" dirty="0"/>
            </a:br>
            <a:endParaRPr lang="ru-RU" dirty="0"/>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Rectangle 264"/>
          <p:cNvSpPr>
            <a:spLocks noChangeArrowheads="1"/>
          </p:cNvSpPr>
          <p:nvPr/>
        </p:nvSpPr>
        <p:spPr bwMode="gray">
          <a:xfrm rot="3419336">
            <a:off x="179000" y="1551077"/>
            <a:ext cx="404039" cy="439834"/>
          </a:xfrm>
          <a:prstGeom prst="rect">
            <a:avLst/>
          </a:prstGeom>
          <a:gradFill rotWithShape="1">
            <a:gsLst>
              <a:gs pos="0">
                <a:schemeClr val="accent6">
                  <a:lumMod val="20000"/>
                  <a:lumOff val="80000"/>
                </a:schemeClr>
              </a:gs>
              <a:gs pos="100000">
                <a:srgbClr val="7030A0"/>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a:bevelB w="13500" h="13500" prst="angle"/>
            <a:extrusionClr>
              <a:srgbClr val="C9A4E4"/>
            </a:extrusionClr>
          </a:sp3d>
        </p:spPr>
        <p:txBody>
          <a:bodyPr wrap="none" anchor="ctr">
            <a:flatTx/>
          </a:bodyPr>
          <a:lstStyle/>
          <a:p>
            <a:pPr>
              <a:defRPr/>
            </a:pPr>
            <a:endParaRPr lang="ru-RU" sz="1600" kern="0" dirty="0">
              <a:solidFill>
                <a:prstClr val="black"/>
              </a:solidFill>
            </a:endParaRPr>
          </a:p>
        </p:txBody>
      </p:sp>
      <p:sp>
        <p:nvSpPr>
          <p:cNvPr id="10" name="Text Box 258"/>
          <p:cNvSpPr txBox="1">
            <a:spLocks noChangeArrowheads="1"/>
          </p:cNvSpPr>
          <p:nvPr/>
        </p:nvSpPr>
        <p:spPr bwMode="gray">
          <a:xfrm>
            <a:off x="938275" y="1417638"/>
            <a:ext cx="10903796" cy="707886"/>
          </a:xfrm>
          <a:prstGeom prst="rect">
            <a:avLst/>
          </a:prstGeom>
          <a:noFill/>
          <a:ln w="9525" algn="ctr">
            <a:noFill/>
            <a:miter lim="800000"/>
            <a:headEnd/>
            <a:tailEnd/>
          </a:ln>
          <a:effectLst/>
        </p:spPr>
        <p:txBody>
          <a:bodyPr wrap="square">
            <a:spAutoFit/>
          </a:bodyPr>
          <a:lstStyle/>
          <a:p>
            <a:pPr lvl="0">
              <a:spcBef>
                <a:spcPct val="20000"/>
              </a:spcBef>
            </a:pPr>
            <a:r>
              <a:rPr lang="uk-UA" sz="2000" b="1" dirty="0">
                <a:solidFill>
                  <a:srgbClr val="006600"/>
                </a:solidFill>
                <a:latin typeface="Verdana" pitchFamily="34" charset="0"/>
              </a:rPr>
              <a:t>Сформулюйте мету, яку ви хочете досягти за допомогою педагогічної технології. </a:t>
            </a:r>
          </a:p>
        </p:txBody>
      </p:sp>
      <p:sp>
        <p:nvSpPr>
          <p:cNvPr id="11" name="Text Box 258"/>
          <p:cNvSpPr txBox="1">
            <a:spLocks noChangeArrowheads="1"/>
          </p:cNvSpPr>
          <p:nvPr/>
        </p:nvSpPr>
        <p:spPr bwMode="gray">
          <a:xfrm>
            <a:off x="925664" y="2185643"/>
            <a:ext cx="7143302" cy="400110"/>
          </a:xfrm>
          <a:prstGeom prst="rect">
            <a:avLst/>
          </a:prstGeom>
          <a:noFill/>
          <a:ln w="9525" algn="ctr">
            <a:noFill/>
            <a:miter lim="800000"/>
            <a:headEnd/>
            <a:tailEnd/>
          </a:ln>
          <a:effectLst/>
        </p:spPr>
        <p:txBody>
          <a:bodyPr wrap="none">
            <a:spAutoFit/>
          </a:bodyPr>
          <a:lstStyle/>
          <a:p>
            <a:pPr lvl="0"/>
            <a:r>
              <a:rPr lang="uk-UA" sz="2000" b="1" dirty="0">
                <a:solidFill>
                  <a:srgbClr val="006600"/>
                </a:solidFill>
                <a:latin typeface="Verdana" pitchFamily="34" charset="0"/>
              </a:rPr>
              <a:t>Виберіть оптимальну педагогічну технологію. </a:t>
            </a:r>
          </a:p>
        </p:txBody>
      </p:sp>
      <p:sp>
        <p:nvSpPr>
          <p:cNvPr id="12" name="Text Box 258"/>
          <p:cNvSpPr txBox="1">
            <a:spLocks noChangeArrowheads="1"/>
          </p:cNvSpPr>
          <p:nvPr/>
        </p:nvSpPr>
        <p:spPr bwMode="gray">
          <a:xfrm>
            <a:off x="925664" y="2813246"/>
            <a:ext cx="10945448" cy="400110"/>
          </a:xfrm>
          <a:prstGeom prst="rect">
            <a:avLst/>
          </a:prstGeom>
          <a:noFill/>
          <a:ln w="9525" algn="ctr">
            <a:noFill/>
            <a:miter lim="800000"/>
            <a:headEnd/>
            <a:tailEnd/>
          </a:ln>
          <a:effectLst/>
        </p:spPr>
        <p:txBody>
          <a:bodyPr wrap="square">
            <a:spAutoFit/>
          </a:bodyPr>
          <a:lstStyle/>
          <a:p>
            <a:pPr lvl="0"/>
            <a:r>
              <a:rPr lang="uk-UA" sz="2000" b="1" dirty="0">
                <a:solidFill>
                  <a:srgbClr val="006600"/>
                </a:solidFill>
                <a:latin typeface="Verdana" pitchFamily="34" charset="0"/>
              </a:rPr>
              <a:t>Ознайомтесь із особливостями обраної форми, </a:t>
            </a:r>
            <a:r>
              <a:rPr lang="uk-UA" sz="2000" b="1" dirty="0" smtClean="0">
                <a:solidFill>
                  <a:srgbClr val="006600"/>
                </a:solidFill>
                <a:latin typeface="Verdana" pitchFamily="34" charset="0"/>
              </a:rPr>
              <a:t>методу </a:t>
            </a:r>
            <a:r>
              <a:rPr lang="uk-UA" sz="2000" b="1" dirty="0">
                <a:solidFill>
                  <a:srgbClr val="006600"/>
                </a:solidFill>
                <a:latin typeface="Verdana" pitchFamily="34" charset="0"/>
              </a:rPr>
              <a:t>роботи. </a:t>
            </a:r>
          </a:p>
        </p:txBody>
      </p:sp>
      <p:sp>
        <p:nvSpPr>
          <p:cNvPr id="13" name="Text Box 258"/>
          <p:cNvSpPr txBox="1">
            <a:spLocks noChangeArrowheads="1"/>
          </p:cNvSpPr>
          <p:nvPr/>
        </p:nvSpPr>
        <p:spPr bwMode="gray">
          <a:xfrm>
            <a:off x="906348" y="3291111"/>
            <a:ext cx="11022823" cy="707886"/>
          </a:xfrm>
          <a:prstGeom prst="rect">
            <a:avLst/>
          </a:prstGeom>
          <a:noFill/>
          <a:ln w="9525" algn="ctr">
            <a:noFill/>
            <a:miter lim="800000"/>
            <a:headEnd/>
            <a:tailEnd/>
          </a:ln>
          <a:effectLst/>
        </p:spPr>
        <p:txBody>
          <a:bodyPr wrap="square">
            <a:spAutoFit/>
          </a:bodyPr>
          <a:lstStyle/>
          <a:p>
            <a:pPr lvl="0"/>
            <a:r>
              <a:rPr lang="uk-UA" sz="2000" b="1" dirty="0">
                <a:solidFill>
                  <a:srgbClr val="006600"/>
                </a:solidFill>
                <a:latin typeface="Verdana" pitchFamily="34" charset="0"/>
              </a:rPr>
              <a:t>Опрацюйте інформаційні джерела та матеріали колег, які мають досвід використання потрібних форм і методів роботи.</a:t>
            </a:r>
          </a:p>
        </p:txBody>
      </p:sp>
      <p:sp>
        <p:nvSpPr>
          <p:cNvPr id="14" name="Text Box 258"/>
          <p:cNvSpPr txBox="1">
            <a:spLocks noChangeArrowheads="1"/>
          </p:cNvSpPr>
          <p:nvPr/>
        </p:nvSpPr>
        <p:spPr bwMode="gray">
          <a:xfrm>
            <a:off x="904432" y="4150357"/>
            <a:ext cx="5027338" cy="400110"/>
          </a:xfrm>
          <a:prstGeom prst="rect">
            <a:avLst/>
          </a:prstGeom>
          <a:noFill/>
          <a:ln w="9525" algn="ctr">
            <a:noFill/>
            <a:miter lim="800000"/>
            <a:headEnd/>
            <a:tailEnd/>
          </a:ln>
          <a:effectLst/>
        </p:spPr>
        <p:txBody>
          <a:bodyPr wrap="none">
            <a:spAutoFit/>
          </a:bodyPr>
          <a:lstStyle/>
          <a:p>
            <a:pPr lvl="0"/>
            <a:r>
              <a:rPr lang="uk-UA" sz="2000" b="1" dirty="0">
                <a:solidFill>
                  <a:srgbClr val="006600"/>
                </a:solidFill>
                <a:latin typeface="Verdana" pitchFamily="34" charset="0"/>
              </a:rPr>
              <a:t>Опрацюйте набуту інформацію. </a:t>
            </a:r>
          </a:p>
        </p:txBody>
      </p:sp>
      <p:sp>
        <p:nvSpPr>
          <p:cNvPr id="20" name="Text Box 258"/>
          <p:cNvSpPr txBox="1">
            <a:spLocks noChangeArrowheads="1"/>
          </p:cNvSpPr>
          <p:nvPr/>
        </p:nvSpPr>
        <p:spPr bwMode="gray">
          <a:xfrm>
            <a:off x="867606" y="4786526"/>
            <a:ext cx="11061565" cy="400110"/>
          </a:xfrm>
          <a:prstGeom prst="rect">
            <a:avLst/>
          </a:prstGeom>
          <a:noFill/>
          <a:ln w="9525" algn="ctr">
            <a:noFill/>
            <a:miter lim="800000"/>
            <a:headEnd/>
            <a:tailEnd/>
          </a:ln>
          <a:effectLst/>
        </p:spPr>
        <p:txBody>
          <a:bodyPr wrap="square">
            <a:spAutoFit/>
          </a:bodyPr>
          <a:lstStyle/>
          <a:p>
            <a:pPr lvl="0"/>
            <a:r>
              <a:rPr lang="uk-UA" sz="2000" b="1" dirty="0">
                <a:solidFill>
                  <a:srgbClr val="006600"/>
                </a:solidFill>
                <a:latin typeface="Verdana" pitchFamily="34" charset="0"/>
              </a:rPr>
              <a:t>Створіть необхідні умови для використання педагогічної технології. </a:t>
            </a:r>
          </a:p>
        </p:txBody>
      </p:sp>
      <p:sp>
        <p:nvSpPr>
          <p:cNvPr id="21" name="Text Box 258"/>
          <p:cNvSpPr txBox="1">
            <a:spLocks noChangeArrowheads="1"/>
          </p:cNvSpPr>
          <p:nvPr/>
        </p:nvSpPr>
        <p:spPr bwMode="gray">
          <a:xfrm>
            <a:off x="887210" y="5452456"/>
            <a:ext cx="10974465" cy="400110"/>
          </a:xfrm>
          <a:prstGeom prst="rect">
            <a:avLst/>
          </a:prstGeom>
          <a:noFill/>
          <a:ln w="9525" algn="ctr">
            <a:noFill/>
            <a:miter lim="800000"/>
            <a:headEnd/>
            <a:tailEnd/>
          </a:ln>
          <a:effectLst/>
        </p:spPr>
        <p:txBody>
          <a:bodyPr wrap="square">
            <a:spAutoFit/>
          </a:bodyPr>
          <a:lstStyle/>
          <a:p>
            <a:pPr lvl="0"/>
            <a:r>
              <a:rPr lang="uk-UA" sz="2000" b="1" dirty="0">
                <a:solidFill>
                  <a:srgbClr val="006600"/>
                </a:solidFill>
                <a:latin typeface="Verdana" pitchFamily="34" charset="0"/>
              </a:rPr>
              <a:t>Реалізуйте  обрану педагогічну технологію під час освітнього процесу.  </a:t>
            </a:r>
          </a:p>
        </p:txBody>
      </p:sp>
      <p:sp>
        <p:nvSpPr>
          <p:cNvPr id="33" name="Прямокутник 32"/>
          <p:cNvSpPr/>
          <p:nvPr/>
        </p:nvSpPr>
        <p:spPr>
          <a:xfrm>
            <a:off x="10128448" y="6646477"/>
            <a:ext cx="1713623" cy="211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 Box 258"/>
          <p:cNvSpPr txBox="1">
            <a:spLocks noChangeArrowheads="1"/>
          </p:cNvSpPr>
          <p:nvPr/>
        </p:nvSpPr>
        <p:spPr bwMode="gray">
          <a:xfrm>
            <a:off x="938275" y="5963542"/>
            <a:ext cx="10990897" cy="707886"/>
          </a:xfrm>
          <a:prstGeom prst="rect">
            <a:avLst/>
          </a:prstGeom>
          <a:noFill/>
          <a:ln w="9525" algn="ctr">
            <a:noFill/>
            <a:miter lim="800000"/>
            <a:headEnd/>
            <a:tailEnd/>
          </a:ln>
          <a:effectLst/>
        </p:spPr>
        <p:txBody>
          <a:bodyPr wrap="square">
            <a:spAutoFit/>
          </a:bodyPr>
          <a:lstStyle/>
          <a:p>
            <a:pPr eaLnBrk="0" hangingPunct="0"/>
            <a:r>
              <a:rPr lang="uk-UA" sz="2000" b="1" dirty="0">
                <a:solidFill>
                  <a:srgbClr val="006600"/>
                </a:solidFill>
                <a:latin typeface="Verdana" pitchFamily="34" charset="0"/>
              </a:rPr>
              <a:t>Проаналізуйте, чи досягли очікуваних результатів та що потрібно вдосконалити.</a:t>
            </a:r>
            <a:endParaRPr lang="en-US" sz="2000" dirty="0">
              <a:solidFill>
                <a:srgbClr val="006600"/>
              </a:solidFill>
              <a:latin typeface="Arial" charset="0"/>
            </a:endParaRPr>
          </a:p>
        </p:txBody>
      </p:sp>
      <p:pic>
        <p:nvPicPr>
          <p:cNvPr id="38" name="Місце для вмісту 37"/>
          <p:cNvPicPr>
            <a:picLocks noGrp="1" noChangeAspect="1"/>
          </p:cNvPicPr>
          <p:nvPr>
            <p:ph idx="1"/>
          </p:nvPr>
        </p:nvPicPr>
        <p:blipFill>
          <a:blip r:embed="rId2"/>
          <a:stretch>
            <a:fillRect/>
          </a:stretch>
        </p:blipFill>
        <p:spPr>
          <a:xfrm>
            <a:off x="129926" y="2060212"/>
            <a:ext cx="737680" cy="609653"/>
          </a:xfrm>
          <a:prstGeom prst="rect">
            <a:avLst/>
          </a:prstGeom>
        </p:spPr>
      </p:pic>
      <p:pic>
        <p:nvPicPr>
          <p:cNvPr id="39" name="Рисунок 38"/>
          <p:cNvPicPr>
            <a:picLocks noChangeAspect="1"/>
          </p:cNvPicPr>
          <p:nvPr/>
        </p:nvPicPr>
        <p:blipFill>
          <a:blip r:embed="rId2"/>
          <a:stretch>
            <a:fillRect/>
          </a:stretch>
        </p:blipFill>
        <p:spPr>
          <a:xfrm>
            <a:off x="149530" y="2718113"/>
            <a:ext cx="737680" cy="609653"/>
          </a:xfrm>
          <a:prstGeom prst="rect">
            <a:avLst/>
          </a:prstGeom>
        </p:spPr>
      </p:pic>
      <p:pic>
        <p:nvPicPr>
          <p:cNvPr id="40" name="Рисунок 39"/>
          <p:cNvPicPr>
            <a:picLocks noChangeAspect="1"/>
          </p:cNvPicPr>
          <p:nvPr/>
        </p:nvPicPr>
        <p:blipFill>
          <a:blip r:embed="rId2"/>
          <a:stretch>
            <a:fillRect/>
          </a:stretch>
        </p:blipFill>
        <p:spPr>
          <a:xfrm>
            <a:off x="166752" y="3370735"/>
            <a:ext cx="737680" cy="609653"/>
          </a:xfrm>
          <a:prstGeom prst="rect">
            <a:avLst/>
          </a:prstGeom>
        </p:spPr>
      </p:pic>
      <p:pic>
        <p:nvPicPr>
          <p:cNvPr id="41" name="Рисунок 40"/>
          <p:cNvPicPr>
            <a:picLocks noChangeAspect="1"/>
          </p:cNvPicPr>
          <p:nvPr/>
        </p:nvPicPr>
        <p:blipFill>
          <a:blip r:embed="rId2"/>
          <a:stretch>
            <a:fillRect/>
          </a:stretch>
        </p:blipFill>
        <p:spPr>
          <a:xfrm>
            <a:off x="129926" y="4045585"/>
            <a:ext cx="737680" cy="609653"/>
          </a:xfrm>
          <a:prstGeom prst="rect">
            <a:avLst/>
          </a:prstGeom>
        </p:spPr>
      </p:pic>
      <p:pic>
        <p:nvPicPr>
          <p:cNvPr id="42" name="Рисунок 41"/>
          <p:cNvPicPr>
            <a:picLocks noChangeAspect="1"/>
          </p:cNvPicPr>
          <p:nvPr/>
        </p:nvPicPr>
        <p:blipFill>
          <a:blip r:embed="rId2"/>
          <a:stretch>
            <a:fillRect/>
          </a:stretch>
        </p:blipFill>
        <p:spPr>
          <a:xfrm>
            <a:off x="187984" y="4763551"/>
            <a:ext cx="737680" cy="609653"/>
          </a:xfrm>
          <a:prstGeom prst="rect">
            <a:avLst/>
          </a:prstGeom>
        </p:spPr>
      </p:pic>
      <p:pic>
        <p:nvPicPr>
          <p:cNvPr id="43" name="Рисунок 42"/>
          <p:cNvPicPr>
            <a:picLocks noChangeAspect="1"/>
          </p:cNvPicPr>
          <p:nvPr/>
        </p:nvPicPr>
        <p:blipFill>
          <a:blip r:embed="rId2"/>
          <a:stretch>
            <a:fillRect/>
          </a:stretch>
        </p:blipFill>
        <p:spPr>
          <a:xfrm>
            <a:off x="175168" y="5410057"/>
            <a:ext cx="737680" cy="609653"/>
          </a:xfrm>
          <a:prstGeom prst="rect">
            <a:avLst/>
          </a:prstGeom>
        </p:spPr>
      </p:pic>
      <p:pic>
        <p:nvPicPr>
          <p:cNvPr id="44" name="Рисунок 43"/>
          <p:cNvPicPr>
            <a:picLocks noChangeAspect="1"/>
          </p:cNvPicPr>
          <p:nvPr/>
        </p:nvPicPr>
        <p:blipFill>
          <a:blip r:embed="rId2"/>
          <a:stretch>
            <a:fillRect/>
          </a:stretch>
        </p:blipFill>
        <p:spPr>
          <a:xfrm>
            <a:off x="155285" y="6098055"/>
            <a:ext cx="737680" cy="609653"/>
          </a:xfrm>
          <a:prstGeom prst="rect">
            <a:avLst/>
          </a:prstGeom>
        </p:spPr>
      </p:pic>
    </p:spTree>
    <p:extLst>
      <p:ext uri="{BB962C8B-B14F-4D97-AF65-F5344CB8AC3E}">
        <p14:creationId xmlns:p14="http://schemas.microsoft.com/office/powerpoint/2010/main" val="1643542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4"/>
          <p:cNvGrpSpPr>
            <a:grpSpLocks/>
          </p:cNvGrpSpPr>
          <p:nvPr/>
        </p:nvGrpSpPr>
        <p:grpSpPr bwMode="auto">
          <a:xfrm>
            <a:off x="1504181" y="62724"/>
            <a:ext cx="8118827" cy="3784318"/>
            <a:chOff x="-119009" y="2124000"/>
            <a:chExt cx="3146205" cy="3702937"/>
          </a:xfrm>
        </p:grpSpPr>
        <p:sp>
          <p:nvSpPr>
            <p:cNvPr id="14" name="Прямоугольник 5">
              <a:extLst/>
            </p:cNvPr>
            <p:cNvSpPr/>
            <p:nvPr/>
          </p:nvSpPr>
          <p:spPr>
            <a:xfrm>
              <a:off x="-119009" y="2124000"/>
              <a:ext cx="3146205" cy="3330000"/>
            </a:xfrm>
            <a:prstGeom prst="rect">
              <a:avLst/>
            </a:prstGeom>
            <a:gradFill>
              <a:gsLst>
                <a:gs pos="0">
                  <a:schemeClr val="accent6">
                    <a:lumMod val="40000"/>
                    <a:lumOff val="60000"/>
                  </a:schemeClr>
                </a:gs>
                <a:gs pos="48000">
                  <a:schemeClr val="accent3">
                    <a:lumMod val="60000"/>
                    <a:lumOff val="40000"/>
                  </a:schemeClr>
                </a:gs>
                <a:gs pos="100000">
                  <a:srgbClr val="53548A">
                    <a:lumMod val="60000"/>
                    <a:lumOff val="40000"/>
                  </a:srgbClr>
                </a:gs>
              </a:gsLst>
              <a:path path="circle">
                <a:fillToRect l="100000" t="100000"/>
              </a:path>
            </a:gradFill>
            <a:ln w="25400" cap="flat" cmpd="sng" algn="ctr">
              <a:noFill/>
              <a:prstDash val="solid"/>
            </a:ln>
            <a:effectLst>
              <a:outerShdw blurRad="50800" dist="38100" dir="8100000" algn="tr" rotWithShape="0">
                <a:prstClr val="black">
                  <a:alpha val="40000"/>
                </a:prstClr>
              </a:outerShdw>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Прямоугольник 6">
              <a:extLst/>
            </p:cNvPr>
            <p:cNvSpPr/>
            <p:nvPr/>
          </p:nvSpPr>
          <p:spPr>
            <a:xfrm>
              <a:off x="42335" y="2200572"/>
              <a:ext cx="2742846" cy="2938513"/>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Полилиния: фигура 7">
              <a:extLst/>
            </p:cNvPr>
            <p:cNvSpPr/>
            <p:nvPr/>
          </p:nvSpPr>
          <p:spPr>
            <a:xfrm>
              <a:off x="425078" y="4889904"/>
              <a:ext cx="1977359" cy="937033"/>
            </a:xfrm>
            <a:custGeom>
              <a:avLst/>
              <a:gdLst>
                <a:gd name="connsiteX0" fmla="*/ 1419346 w 2838690"/>
                <a:gd name="connsiteY0" fmla="*/ 0 h 1710000"/>
                <a:gd name="connsiteX1" fmla="*/ 2838690 w 2838690"/>
                <a:gd name="connsiteY1" fmla="*/ 675000 h 1710000"/>
                <a:gd name="connsiteX2" fmla="*/ 2838689 w 2838690"/>
                <a:gd name="connsiteY2" fmla="*/ 675000 h 1710000"/>
                <a:gd name="connsiteX3" fmla="*/ 2838689 w 2838690"/>
                <a:gd name="connsiteY3" fmla="*/ 1710000 h 1710000"/>
                <a:gd name="connsiteX4" fmla="*/ 0 w 2838690"/>
                <a:gd name="connsiteY4" fmla="*/ 1710000 h 1710000"/>
                <a:gd name="connsiteX5" fmla="*/ 0 w 2838690"/>
                <a:gd name="connsiteY5" fmla="*/ 675000 h 1710000"/>
                <a:gd name="connsiteX6" fmla="*/ 1 w 2838690"/>
                <a:gd name="connsiteY6" fmla="*/ 675000 h 17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690" h="1710000">
                  <a:moveTo>
                    <a:pt x="1419346" y="0"/>
                  </a:moveTo>
                  <a:lnTo>
                    <a:pt x="2838690" y="675000"/>
                  </a:lnTo>
                  <a:lnTo>
                    <a:pt x="2838689" y="675000"/>
                  </a:lnTo>
                  <a:lnTo>
                    <a:pt x="2838689" y="1710000"/>
                  </a:lnTo>
                  <a:lnTo>
                    <a:pt x="0" y="1710000"/>
                  </a:lnTo>
                  <a:lnTo>
                    <a:pt x="0" y="675000"/>
                  </a:lnTo>
                  <a:lnTo>
                    <a:pt x="1" y="675000"/>
                  </a:lnTo>
                  <a:close/>
                </a:path>
              </a:pathLst>
            </a:custGeom>
            <a:gradFill flip="none" rotWithShape="1">
              <a:gsLst>
                <a:gs pos="0">
                  <a:schemeClr val="accent2">
                    <a:lumMod val="40000"/>
                    <a:lumOff val="60000"/>
                  </a:schemeClr>
                </a:gs>
                <a:gs pos="48000">
                  <a:srgbClr val="CC99FF"/>
                </a:gs>
                <a:gs pos="100000">
                  <a:srgbClr val="53548A">
                    <a:lumMod val="60000"/>
                    <a:lumOff val="40000"/>
                  </a:srgbClr>
                </a:gs>
              </a:gsLst>
              <a:lin ang="16200000" scaled="1"/>
              <a:tileRect/>
            </a:gradFill>
            <a:ln w="25400" cap="flat" cmpd="sng" algn="ctr">
              <a:noFill/>
              <a:prstDash val="solid"/>
            </a:ln>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7" name="Группа 4"/>
          <p:cNvGrpSpPr>
            <a:grpSpLocks/>
          </p:cNvGrpSpPr>
          <p:nvPr/>
        </p:nvGrpSpPr>
        <p:grpSpPr bwMode="auto">
          <a:xfrm>
            <a:off x="-61823" y="3677823"/>
            <a:ext cx="6114209" cy="3089170"/>
            <a:chOff x="-119009" y="2124000"/>
            <a:chExt cx="3146205" cy="4006734"/>
          </a:xfrm>
        </p:grpSpPr>
        <p:sp>
          <p:nvSpPr>
            <p:cNvPr id="18" name="Прямоугольник 5">
              <a:extLst/>
            </p:cNvPr>
            <p:cNvSpPr/>
            <p:nvPr/>
          </p:nvSpPr>
          <p:spPr>
            <a:xfrm>
              <a:off x="-119009" y="2124000"/>
              <a:ext cx="3146205" cy="3330000"/>
            </a:xfrm>
            <a:prstGeom prst="rect">
              <a:avLst/>
            </a:prstGeom>
            <a:gradFill flip="none" rotWithShape="1">
              <a:gsLst>
                <a:gs pos="0">
                  <a:schemeClr val="accent2">
                    <a:lumMod val="60000"/>
                    <a:lumOff val="40000"/>
                  </a:schemeClr>
                </a:gs>
                <a:gs pos="48000">
                  <a:schemeClr val="accent3">
                    <a:lumMod val="60000"/>
                    <a:lumOff val="40000"/>
                  </a:schemeClr>
                </a:gs>
                <a:gs pos="100000">
                  <a:srgbClr val="53548A">
                    <a:lumMod val="60000"/>
                    <a:lumOff val="40000"/>
                  </a:srgbClr>
                </a:gs>
              </a:gsLst>
              <a:path path="circle">
                <a:fillToRect l="100000" t="100000"/>
              </a:path>
              <a:tileRect r="-100000" b="-100000"/>
            </a:gradFill>
            <a:ln w="25400" cap="flat" cmpd="sng" algn="ctr">
              <a:noFill/>
              <a:prstDash val="solid"/>
            </a:ln>
            <a:effectLst>
              <a:outerShdw blurRad="50800" dist="38100" dir="8100000" algn="tr" rotWithShape="0">
                <a:prstClr val="black">
                  <a:alpha val="40000"/>
                </a:prstClr>
              </a:outerShdw>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Прямоугольник 6">
              <a:extLst/>
            </p:cNvPr>
            <p:cNvSpPr/>
            <p:nvPr/>
          </p:nvSpPr>
          <p:spPr>
            <a:xfrm>
              <a:off x="-19884" y="2417614"/>
              <a:ext cx="2934562" cy="2721471"/>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Полилиния: фигура 7">
              <a:extLst/>
            </p:cNvPr>
            <p:cNvSpPr/>
            <p:nvPr/>
          </p:nvSpPr>
          <p:spPr>
            <a:xfrm>
              <a:off x="523255" y="5272328"/>
              <a:ext cx="1848283" cy="858406"/>
            </a:xfrm>
            <a:custGeom>
              <a:avLst/>
              <a:gdLst>
                <a:gd name="connsiteX0" fmla="*/ 1419346 w 2838690"/>
                <a:gd name="connsiteY0" fmla="*/ 0 h 1710000"/>
                <a:gd name="connsiteX1" fmla="*/ 2838690 w 2838690"/>
                <a:gd name="connsiteY1" fmla="*/ 675000 h 1710000"/>
                <a:gd name="connsiteX2" fmla="*/ 2838689 w 2838690"/>
                <a:gd name="connsiteY2" fmla="*/ 675000 h 1710000"/>
                <a:gd name="connsiteX3" fmla="*/ 2838689 w 2838690"/>
                <a:gd name="connsiteY3" fmla="*/ 1710000 h 1710000"/>
                <a:gd name="connsiteX4" fmla="*/ 0 w 2838690"/>
                <a:gd name="connsiteY4" fmla="*/ 1710000 h 1710000"/>
                <a:gd name="connsiteX5" fmla="*/ 0 w 2838690"/>
                <a:gd name="connsiteY5" fmla="*/ 675000 h 1710000"/>
                <a:gd name="connsiteX6" fmla="*/ 1 w 2838690"/>
                <a:gd name="connsiteY6" fmla="*/ 675000 h 17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690" h="1710000">
                  <a:moveTo>
                    <a:pt x="1419346" y="0"/>
                  </a:moveTo>
                  <a:lnTo>
                    <a:pt x="2838690" y="675000"/>
                  </a:lnTo>
                  <a:lnTo>
                    <a:pt x="2838689" y="675000"/>
                  </a:lnTo>
                  <a:lnTo>
                    <a:pt x="2838689" y="1710000"/>
                  </a:lnTo>
                  <a:lnTo>
                    <a:pt x="0" y="1710000"/>
                  </a:lnTo>
                  <a:lnTo>
                    <a:pt x="0" y="675000"/>
                  </a:lnTo>
                  <a:lnTo>
                    <a:pt x="1" y="675000"/>
                  </a:lnTo>
                  <a:close/>
                </a:path>
              </a:pathLst>
            </a:custGeom>
            <a:gradFill flip="none" rotWithShape="1">
              <a:gsLst>
                <a:gs pos="0">
                  <a:schemeClr val="accent2">
                    <a:lumMod val="60000"/>
                    <a:lumOff val="40000"/>
                  </a:schemeClr>
                </a:gs>
                <a:gs pos="48000">
                  <a:srgbClr val="53548A">
                    <a:lumMod val="97000"/>
                    <a:lumOff val="3000"/>
                  </a:srgbClr>
                </a:gs>
                <a:gs pos="100000">
                  <a:schemeClr val="accent2">
                    <a:lumMod val="60000"/>
                    <a:lumOff val="40000"/>
                  </a:schemeClr>
                </a:gs>
              </a:gsLst>
              <a:lin ang="16200000" scaled="1"/>
              <a:tileRect/>
            </a:gradFill>
            <a:ln w="25400" cap="flat" cmpd="sng" algn="ctr">
              <a:noFill/>
              <a:prstDash val="solid"/>
            </a:ln>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66CCFF"/>
                </a:solidFill>
                <a:effectLst/>
                <a:uLnTx/>
                <a:uFillTx/>
                <a:latin typeface="Calibri"/>
                <a:ea typeface="+mn-ea"/>
                <a:cs typeface="+mn-cs"/>
              </a:endParaRPr>
            </a:p>
          </p:txBody>
        </p:sp>
      </p:grpSp>
      <p:grpSp>
        <p:nvGrpSpPr>
          <p:cNvPr id="21" name="Группа 4"/>
          <p:cNvGrpSpPr>
            <a:grpSpLocks/>
          </p:cNvGrpSpPr>
          <p:nvPr/>
        </p:nvGrpSpPr>
        <p:grpSpPr bwMode="auto">
          <a:xfrm>
            <a:off x="6481353" y="3686315"/>
            <a:ext cx="5564307" cy="3097661"/>
            <a:chOff x="-119010" y="1781409"/>
            <a:chExt cx="3271192" cy="4402479"/>
          </a:xfrm>
        </p:grpSpPr>
        <p:sp>
          <p:nvSpPr>
            <p:cNvPr id="22" name="Прямоугольник 5">
              <a:extLst/>
            </p:cNvPr>
            <p:cNvSpPr/>
            <p:nvPr/>
          </p:nvSpPr>
          <p:spPr>
            <a:xfrm>
              <a:off x="-119010" y="1781409"/>
              <a:ext cx="3271192" cy="3672591"/>
            </a:xfrm>
            <a:prstGeom prst="rect">
              <a:avLst/>
            </a:prstGeom>
            <a:gradFill flip="none" rotWithShape="1">
              <a:gsLst>
                <a:gs pos="0">
                  <a:schemeClr val="accent6">
                    <a:lumMod val="60000"/>
                    <a:lumOff val="40000"/>
                  </a:schemeClr>
                </a:gs>
                <a:gs pos="49000">
                  <a:schemeClr val="accent6"/>
                </a:gs>
                <a:gs pos="100000">
                  <a:srgbClr val="53548A">
                    <a:lumMod val="60000"/>
                    <a:lumOff val="40000"/>
                  </a:srgbClr>
                </a:gs>
              </a:gsLst>
              <a:path path="circle">
                <a:fillToRect l="100000" t="100000"/>
              </a:path>
              <a:tileRect r="-100000" b="-100000"/>
            </a:gradFill>
            <a:ln w="25400" cap="flat" cmpd="sng" algn="ctr">
              <a:noFill/>
              <a:prstDash val="solid"/>
            </a:ln>
            <a:effectLst>
              <a:outerShdw blurRad="50800" dist="38100" dir="8100000" algn="tr" rotWithShape="0">
                <a:prstClr val="black">
                  <a:alpha val="40000"/>
                </a:prstClr>
              </a:outerShdw>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Прямоугольник 6">
              <a:extLst/>
            </p:cNvPr>
            <p:cNvSpPr/>
            <p:nvPr/>
          </p:nvSpPr>
          <p:spPr>
            <a:xfrm>
              <a:off x="24516" y="2200573"/>
              <a:ext cx="3047306" cy="2938513"/>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Полилиния: фигура 7">
              <a:extLst/>
            </p:cNvPr>
            <p:cNvSpPr/>
            <p:nvPr/>
          </p:nvSpPr>
          <p:spPr>
            <a:xfrm>
              <a:off x="468686" y="5284009"/>
              <a:ext cx="2158966" cy="899879"/>
            </a:xfrm>
            <a:custGeom>
              <a:avLst/>
              <a:gdLst>
                <a:gd name="connsiteX0" fmla="*/ 1419346 w 2838690"/>
                <a:gd name="connsiteY0" fmla="*/ 0 h 1710000"/>
                <a:gd name="connsiteX1" fmla="*/ 2838690 w 2838690"/>
                <a:gd name="connsiteY1" fmla="*/ 675000 h 1710000"/>
                <a:gd name="connsiteX2" fmla="*/ 2838689 w 2838690"/>
                <a:gd name="connsiteY2" fmla="*/ 675000 h 1710000"/>
                <a:gd name="connsiteX3" fmla="*/ 2838689 w 2838690"/>
                <a:gd name="connsiteY3" fmla="*/ 1710000 h 1710000"/>
                <a:gd name="connsiteX4" fmla="*/ 0 w 2838690"/>
                <a:gd name="connsiteY4" fmla="*/ 1710000 h 1710000"/>
                <a:gd name="connsiteX5" fmla="*/ 0 w 2838690"/>
                <a:gd name="connsiteY5" fmla="*/ 675000 h 1710000"/>
                <a:gd name="connsiteX6" fmla="*/ 1 w 2838690"/>
                <a:gd name="connsiteY6" fmla="*/ 675000 h 17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690" h="1710000">
                  <a:moveTo>
                    <a:pt x="1419346" y="0"/>
                  </a:moveTo>
                  <a:lnTo>
                    <a:pt x="2838690" y="675000"/>
                  </a:lnTo>
                  <a:lnTo>
                    <a:pt x="2838689" y="675000"/>
                  </a:lnTo>
                  <a:lnTo>
                    <a:pt x="2838689" y="1710000"/>
                  </a:lnTo>
                  <a:lnTo>
                    <a:pt x="0" y="1710000"/>
                  </a:lnTo>
                  <a:lnTo>
                    <a:pt x="0" y="675000"/>
                  </a:lnTo>
                  <a:lnTo>
                    <a:pt x="1" y="675000"/>
                  </a:lnTo>
                  <a:close/>
                </a:path>
              </a:pathLst>
            </a:custGeom>
            <a:gradFill flip="none" rotWithShape="1">
              <a:gsLst>
                <a:gs pos="0">
                  <a:schemeClr val="accent2">
                    <a:lumMod val="60000"/>
                    <a:lumOff val="40000"/>
                  </a:schemeClr>
                </a:gs>
                <a:gs pos="49000">
                  <a:srgbClr val="53548A">
                    <a:lumMod val="97000"/>
                    <a:lumOff val="3000"/>
                  </a:srgbClr>
                </a:gs>
                <a:gs pos="100000">
                  <a:schemeClr val="accent2">
                    <a:lumMod val="60000"/>
                    <a:lumOff val="40000"/>
                  </a:schemeClr>
                </a:gs>
              </a:gsLst>
              <a:lin ang="16200000" scaled="1"/>
              <a:tileRect/>
            </a:gradFill>
            <a:ln w="25400" cap="flat" cmpd="sng" algn="ctr">
              <a:noFill/>
              <a:prstDash val="solid"/>
            </a:ln>
            <a:effectLst/>
            <a:scene3d>
              <a:camera prst="orthographicFront"/>
              <a:lightRig rig="threePt" dir="t"/>
            </a:scene3d>
            <a:sp3d>
              <a:bevelT w="165100" prst="coolSlan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5" name="Прямокутник 24"/>
          <p:cNvSpPr/>
          <p:nvPr/>
        </p:nvSpPr>
        <p:spPr>
          <a:xfrm>
            <a:off x="2047854" y="250338"/>
            <a:ext cx="6928466" cy="2631490"/>
          </a:xfrm>
          <a:prstGeom prst="rect">
            <a:avLst/>
          </a:prstGeom>
        </p:spPr>
        <p:txBody>
          <a:bodyPr wrap="square">
            <a:spAutoFit/>
          </a:bodyPr>
          <a:lstStyle/>
          <a:p>
            <a:pPr indent="450215">
              <a:lnSpc>
                <a:spcPct val="150000"/>
              </a:lnSpc>
              <a:spcAft>
                <a:spcPts val="0"/>
              </a:spcAft>
            </a:pP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Дистанц</a:t>
            </a:r>
            <a:r>
              <a:rPr lang="en-US"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a:t>
            </a: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йне</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навчання </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це форма навчання з використанням комп’ютерних і </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телекомун</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кац</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йних</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технолог</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й, як</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забезпечують </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нтерактивну</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взаємод</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ю учителів та учнів на р</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зних</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етапах навчання та </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самост</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йну</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роботу з матер</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алами</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нформац</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йної</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мереж</a:t>
            </a:r>
            <a:r>
              <a:rPr lang="en-US" b="1"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ru-RU" sz="1400" b="1" dirty="0">
              <a:solidFill>
                <a:schemeClr val="accent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7" name="Прямокутник 26"/>
          <p:cNvSpPr/>
          <p:nvPr/>
        </p:nvSpPr>
        <p:spPr>
          <a:xfrm>
            <a:off x="427108" y="3969902"/>
            <a:ext cx="5590985" cy="2031325"/>
          </a:xfrm>
          <a:prstGeom prst="rect">
            <a:avLst/>
          </a:prstGeom>
        </p:spPr>
        <p:txBody>
          <a:bodyPr wrap="square">
            <a:spAutoFit/>
          </a:bodyPr>
          <a:lstStyle/>
          <a:p>
            <a:pPr indent="450215" algn="just">
              <a:spcAft>
                <a:spcPts val="0"/>
              </a:spcAft>
            </a:pPr>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Інформаційно</a:t>
            </a:r>
            <a:r>
              <a:rPr lang="uk-UA" dirty="0">
                <a:solidFill>
                  <a:srgbClr val="7030A0"/>
                </a:solidFill>
                <a:latin typeface="Verdana" panose="020B0604030504040204" pitchFamily="34" charset="0"/>
                <a:ea typeface="Verdana" panose="020B0604030504040204" pitchFamily="34" charset="0"/>
                <a:cs typeface="Verdana" panose="020B0604030504040204" pitchFamily="34" charset="0"/>
              </a:rPr>
              <a:t>-</a:t>
            </a:r>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комунікаційні технології</a:t>
            </a:r>
            <a:r>
              <a:rPr lang="uk-UA" dirty="0">
                <a:solidFill>
                  <a:srgbClr val="7030A0"/>
                </a:solidFill>
                <a:latin typeface="Verdana" panose="020B0604030504040204" pitchFamily="34" charset="0"/>
                <a:ea typeface="Verdana" panose="020B0604030504040204" pitchFamily="34" charset="0"/>
                <a:cs typeface="Verdana" panose="020B0604030504040204" pitchFamily="34" charset="0"/>
              </a:rPr>
              <a:t> – це сукупність методів, засобів і прийомів, що використовуються для добору, опрацювання, зберігання, подання, передавання різноманітних даних і матеріалів, необхідних для підвищення ефективності різних видів діяльності учнів.</a:t>
            </a:r>
            <a:endParaRPr lang="ru-RU" sz="1400" dirty="0">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8" name="Прямокутник 27"/>
          <p:cNvSpPr/>
          <p:nvPr/>
        </p:nvSpPr>
        <p:spPr>
          <a:xfrm>
            <a:off x="6688183" y="3985443"/>
            <a:ext cx="5011586" cy="2031325"/>
          </a:xfrm>
          <a:prstGeom prst="rect">
            <a:avLst/>
          </a:prstGeom>
        </p:spPr>
        <p:txBody>
          <a:bodyPr wrap="square">
            <a:spAutoFit/>
          </a:bodyPr>
          <a:lstStyle/>
          <a:p>
            <a:pPr indent="450215" algn="just">
              <a:spcAft>
                <a:spcPts val="0"/>
              </a:spcAft>
            </a:pPr>
            <a:r>
              <a:rPr lang="uk-UA" b="1" dirty="0">
                <a:solidFill>
                  <a:srgbClr val="990099"/>
                </a:solidFill>
                <a:latin typeface="Verdana" panose="020B0604030504040204" pitchFamily="34" charset="0"/>
                <a:ea typeface="Verdana" panose="020B0604030504040204" pitchFamily="34" charset="0"/>
                <a:cs typeface="Verdana" panose="020B0604030504040204" pitchFamily="34" charset="0"/>
              </a:rPr>
              <a:t>Кейс – технологія</a:t>
            </a:r>
            <a:r>
              <a:rPr lang="uk-UA" dirty="0">
                <a:solidFill>
                  <a:srgbClr val="990099"/>
                </a:solidFill>
                <a:latin typeface="Verdana" panose="020B0604030504040204" pitchFamily="34" charset="0"/>
                <a:ea typeface="Verdana" panose="020B0604030504040204" pitchFamily="34" charset="0"/>
                <a:cs typeface="Verdana" panose="020B0604030504040204" pitchFamily="34" charset="0"/>
              </a:rPr>
              <a:t> – це </a:t>
            </a:r>
            <a:r>
              <a:rPr lang="uk-UA" dirty="0" smtClean="0">
                <a:solidFill>
                  <a:srgbClr val="990099"/>
                </a:solidFill>
                <a:latin typeface="Verdana" panose="020B0604030504040204" pitchFamily="34" charset="0"/>
                <a:ea typeface="Verdana" panose="020B0604030504040204" pitchFamily="34" charset="0"/>
                <a:cs typeface="Verdana" panose="020B0604030504040204" pitchFamily="34" charset="0"/>
              </a:rPr>
              <a:t>методи </a:t>
            </a:r>
            <a:r>
              <a:rPr lang="uk-UA" dirty="0">
                <a:solidFill>
                  <a:srgbClr val="990099"/>
                </a:solidFill>
                <a:latin typeface="Verdana" panose="020B0604030504040204" pitchFamily="34" charset="0"/>
                <a:ea typeface="Verdana" panose="020B0604030504040204" pitchFamily="34" charset="0"/>
                <a:cs typeface="Verdana" panose="020B0604030504040204" pitchFamily="34" charset="0"/>
              </a:rPr>
              <a:t>аналізу, суть яких полягає у використанні конкретних випадків (ситуацій, історій, текстів – «кейсів») для спільного аналізу, обговорення або вироблення учнями рішень з певного розділу навчання.</a:t>
            </a:r>
            <a:r>
              <a:rPr lang="ru-RU" dirty="0">
                <a:solidFill>
                  <a:srgbClr val="990099"/>
                </a:solidFill>
                <a:latin typeface="Verdana" panose="020B0604030504040204" pitchFamily="34" charset="0"/>
                <a:ea typeface="Verdana" panose="020B0604030504040204" pitchFamily="34" charset="0"/>
                <a:cs typeface="Verdana" panose="020B0604030504040204" pitchFamily="34" charset="0"/>
              </a:rPr>
              <a:t> </a:t>
            </a:r>
            <a:endParaRPr lang="ru-RU" sz="1400" dirty="0">
              <a:solidFill>
                <a:srgbClr val="990099"/>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9" name="Прямокутник 28"/>
          <p:cNvSpPr/>
          <p:nvPr/>
        </p:nvSpPr>
        <p:spPr>
          <a:xfrm>
            <a:off x="11582400" y="66693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кутник 29"/>
          <p:cNvSpPr/>
          <p:nvPr/>
        </p:nvSpPr>
        <p:spPr>
          <a:xfrm>
            <a:off x="11182819" y="6669360"/>
            <a:ext cx="550159" cy="11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Місце для вмісту 25"/>
          <p:cNvPicPr>
            <a:picLocks noGrp="1"/>
          </p:cNvPicPr>
          <p:nvPr>
            <p:ph idx="1"/>
          </p:nvPr>
        </p:nvPicPr>
        <p:blipFill rotWithShape="1">
          <a:blip r:embed="rId2"/>
          <a:srcRect l="13950" t="41288" r="49492" b="19829"/>
          <a:stretch/>
        </p:blipFill>
        <p:spPr bwMode="auto">
          <a:xfrm>
            <a:off x="9963993" y="1816583"/>
            <a:ext cx="1944973" cy="1739255"/>
          </a:xfrm>
          <a:prstGeom prst="rect">
            <a:avLst/>
          </a:prstGeom>
          <a:ln>
            <a:noFill/>
          </a:ln>
          <a:scene3d>
            <a:camera prst="orthographicFront"/>
            <a:lightRig rig="threePt" dir="t"/>
          </a:scene3d>
          <a:sp3d>
            <a:bevelT w="165100" prst="coolSlan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467084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89286"/>
          </a:xfrm>
        </p:spPr>
        <p:txBody>
          <a:bodyPr/>
          <a:lstStyle/>
          <a:p>
            <a:pPr algn="l"/>
            <a:r>
              <a:rPr lang="uk-UA" dirty="0" smtClean="0">
                <a:solidFill>
                  <a:srgbClr val="000099"/>
                </a:solidFill>
              </a:rPr>
              <a:t> </a:t>
            </a:r>
            <a:endParaRPr lang="ru-RU" dirty="0">
              <a:solidFill>
                <a:srgbClr val="000099"/>
              </a:solidFill>
            </a:endParaRPr>
          </a:p>
        </p:txBody>
      </p:sp>
      <p:sp>
        <p:nvSpPr>
          <p:cNvPr id="5" name="Місце для тексту 4"/>
          <p:cNvSpPr>
            <a:spLocks noGrp="1"/>
          </p:cNvSpPr>
          <p:nvPr>
            <p:ph type="body" sz="quarter" idx="3"/>
          </p:nvPr>
        </p:nvSpPr>
        <p:spPr>
          <a:xfrm>
            <a:off x="6483567" y="841210"/>
            <a:ext cx="5157543" cy="830997"/>
          </a:xfrm>
          <a:solidFill>
            <a:schemeClr val="accent3">
              <a:lumMod val="60000"/>
              <a:lumOff val="40000"/>
            </a:schemeClr>
          </a:solidFill>
          <a:scene3d>
            <a:camera prst="orthographicFront"/>
            <a:lightRig rig="threePt" dir="t"/>
          </a:scene3d>
          <a:sp3d>
            <a:bevelT w="165100" prst="coolSlant"/>
          </a:sp3d>
        </p:spPr>
        <p:txBody>
          <a:bodyPr wrap="square" anchor="ctr">
            <a:spAutoFit/>
          </a:bodyPr>
          <a:lstStyle/>
          <a:p>
            <a:pPr algn="ctr"/>
            <a:r>
              <a:rPr lang="uk-UA"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Історія </a:t>
            </a:r>
            <a:r>
              <a:rPr lang="uk-UA"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походження:</a:t>
            </a:r>
          </a:p>
          <a:p>
            <a:pPr algn="ctr"/>
            <a:r>
              <a:rPr lang="uk-UA" sz="2000" dirty="0" smtClean="0">
                <a:latin typeface="Verdana" panose="020B0604030504040204" pitchFamily="34" charset="0"/>
                <a:ea typeface="Verdana" panose="020B0604030504040204" pitchFamily="34" charset="0"/>
                <a:cs typeface="Verdana" panose="020B0604030504040204" pitchFamily="34" charset="0"/>
              </a:rPr>
              <a:t> </a:t>
            </a:r>
            <a:endParaRPr lang="ru-RU"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Прямокутник 6"/>
          <p:cNvSpPr/>
          <p:nvPr/>
        </p:nvSpPr>
        <p:spPr>
          <a:xfrm>
            <a:off x="8400256" y="6597352"/>
            <a:ext cx="3384376"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Місце для вмісту 5">
            <a:extLst>
              <a:ext uri="{FF2B5EF4-FFF2-40B4-BE49-F238E27FC236}">
                <a16:creationId xmlns:a16="http://schemas.microsoft.com/office/drawing/2014/main" id="{41E10C2F-EF2D-4026-B661-B912F9D0CB82}"/>
              </a:ext>
            </a:extLst>
          </p:cNvPr>
          <p:cNvGraphicFramePr>
            <a:graphicFrameLocks noGrp="1"/>
          </p:cNvGraphicFramePr>
          <p:nvPr>
            <p:ph sz="half" idx="2"/>
            <p:extLst>
              <p:ext uri="{D42A27DB-BD31-4B8C-83A1-F6EECF244321}">
                <p14:modId xmlns:p14="http://schemas.microsoft.com/office/powerpoint/2010/main" val="1354782779"/>
              </p:ext>
            </p:extLst>
          </p:nvPr>
        </p:nvGraphicFramePr>
        <p:xfrm>
          <a:off x="363364" y="1846537"/>
          <a:ext cx="5732636" cy="442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26"/>
          <p:cNvGrpSpPr/>
          <p:nvPr/>
        </p:nvGrpSpPr>
        <p:grpSpPr>
          <a:xfrm>
            <a:off x="169204" y="1775558"/>
            <a:ext cx="5926796" cy="2250766"/>
            <a:chOff x="4500562" y="1285866"/>
            <a:chExt cx="4286248" cy="1714512"/>
          </a:xfrm>
        </p:grpSpPr>
        <p:sp>
          <p:nvSpPr>
            <p:cNvPr id="17" name="Rectangle 37"/>
            <p:cNvSpPr/>
            <p:nvPr/>
          </p:nvSpPr>
          <p:spPr>
            <a:xfrm>
              <a:off x="4500562" y="1285866"/>
              <a:ext cx="4286248" cy="1714512"/>
            </a:xfrm>
            <a:prstGeom prst="rect">
              <a:avLst/>
            </a:prstGeom>
            <a:solidFill>
              <a:srgbClr val="99FF6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Group 49"/>
            <p:cNvGrpSpPr/>
            <p:nvPr/>
          </p:nvGrpSpPr>
          <p:grpSpPr>
            <a:xfrm>
              <a:off x="4851189" y="1285866"/>
              <a:ext cx="3062730" cy="1477409"/>
              <a:chOff x="850661" y="1428742"/>
              <a:chExt cx="3062730" cy="1477409"/>
            </a:xfrm>
          </p:grpSpPr>
          <p:sp>
            <p:nvSpPr>
              <p:cNvPr id="19" name="Rectangle 51"/>
              <p:cNvSpPr/>
              <p:nvPr/>
            </p:nvSpPr>
            <p:spPr>
              <a:xfrm>
                <a:off x="850661" y="1446763"/>
                <a:ext cx="3062730" cy="299367"/>
              </a:xfrm>
              <a:prstGeom prst="rect">
                <a:avLst/>
              </a:prstGeom>
              <a:scene3d>
                <a:camera prst="orthographicFront"/>
                <a:lightRig rig="threePt" dir="t"/>
              </a:scene3d>
              <a:sp3d>
                <a:bevelT w="165100" prst="coolSlant"/>
              </a:sp3d>
            </p:spPr>
            <p:txBody>
              <a:bodyPr wrap="square" lIns="0" tIns="0" rIns="0" bIns="0">
                <a:spAutoFit/>
              </a:bodyPr>
              <a:lstStyle/>
              <a:p>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52"/>
              <p:cNvSpPr/>
              <p:nvPr/>
            </p:nvSpPr>
            <p:spPr>
              <a:xfrm>
                <a:off x="2040370" y="1428742"/>
                <a:ext cx="674242" cy="1477409"/>
              </a:xfrm>
              <a:prstGeom prst="rect">
                <a:avLst/>
              </a:prstGeom>
              <a:scene3d>
                <a:camera prst="orthographicFront"/>
                <a:lightRig rig="threePt" dir="t"/>
              </a:scene3d>
              <a:sp3d>
                <a:bevelT w="165100" prst="coolSlant"/>
              </a:sp3d>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21" name="Group 25"/>
          <p:cNvGrpSpPr/>
          <p:nvPr/>
        </p:nvGrpSpPr>
        <p:grpSpPr>
          <a:xfrm>
            <a:off x="147163" y="4328350"/>
            <a:ext cx="5926796" cy="2399326"/>
            <a:chOff x="285720" y="3163199"/>
            <a:chExt cx="4214842" cy="1551691"/>
          </a:xfrm>
        </p:grpSpPr>
        <p:sp>
          <p:nvSpPr>
            <p:cNvPr id="22" name="Rectangle 53"/>
            <p:cNvSpPr/>
            <p:nvPr/>
          </p:nvSpPr>
          <p:spPr>
            <a:xfrm>
              <a:off x="285720" y="3163199"/>
              <a:ext cx="4214842" cy="1551691"/>
            </a:xfrm>
            <a:prstGeom prst="rect">
              <a:avLst/>
            </a:prstGeom>
            <a:solidFill>
              <a:srgbClr val="FFFF6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56"/>
            <p:cNvSpPr/>
            <p:nvPr/>
          </p:nvSpPr>
          <p:spPr>
            <a:xfrm>
              <a:off x="1785918" y="3786196"/>
              <a:ext cx="2540468" cy="104664"/>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Прямокутник 29"/>
          <p:cNvSpPr/>
          <p:nvPr/>
        </p:nvSpPr>
        <p:spPr>
          <a:xfrm>
            <a:off x="305287" y="1933574"/>
            <a:ext cx="5610549" cy="1938992"/>
          </a:xfrm>
          <a:prstGeom prst="rect">
            <a:avLst/>
          </a:prstGeom>
        </p:spPr>
        <p:txBody>
          <a:bodyPr wrap="square">
            <a:spAutoFit/>
          </a:bodyPr>
          <a:lstStyle/>
          <a:p>
            <a:r>
              <a:rPr lang="uk-UA" sz="2000" b="1" dirty="0">
                <a:solidFill>
                  <a:srgbClr val="003300"/>
                </a:solidFill>
                <a:latin typeface="Verdana" panose="020B0604030504040204" pitchFamily="34" charset="0"/>
                <a:ea typeface="Verdana" panose="020B0604030504040204" pitchFamily="34" charset="0"/>
                <a:cs typeface="Verdana" panose="020B0604030504040204" pitchFamily="34" charset="0"/>
              </a:rPr>
              <a:t>Інтернет-</a:t>
            </a:r>
            <a:r>
              <a:rPr lang="uk-UA" sz="2000" b="1" dirty="0" err="1">
                <a:solidFill>
                  <a:srgbClr val="003300"/>
                </a:solidFill>
                <a:latin typeface="Verdana" panose="020B0604030504040204" pitchFamily="34" charset="0"/>
                <a:ea typeface="Verdana" panose="020B0604030504040204" pitchFamily="34" charset="0"/>
                <a:cs typeface="Verdana" panose="020B0604030504040204" pitchFamily="34" charset="0"/>
              </a:rPr>
              <a:t>меми</a:t>
            </a:r>
            <a:r>
              <a:rPr lang="uk-UA" sz="2000" b="1" dirty="0">
                <a:solidFill>
                  <a:srgbClr val="003300"/>
                </a:solidFill>
                <a:latin typeface="Verdana" panose="020B0604030504040204" pitchFamily="34" charset="0"/>
                <a:ea typeface="Verdana" panose="020B0604030504040204" pitchFamily="34" charset="0"/>
                <a:cs typeface="Verdana" panose="020B0604030504040204" pitchFamily="34" charset="0"/>
              </a:rPr>
              <a:t> – сучасний тренд, що широко використовується для комунікації у соціальних мережах та може стати корисним як для побудови цікавого заняття, так і для перевірки домашнього завдання.</a:t>
            </a:r>
            <a:endParaRPr lang="ru-RU" sz="2000" b="1"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Прямокутник 30"/>
          <p:cNvSpPr/>
          <p:nvPr/>
        </p:nvSpPr>
        <p:spPr>
          <a:xfrm>
            <a:off x="177990" y="4343795"/>
            <a:ext cx="5773166" cy="2246769"/>
          </a:xfrm>
          <a:prstGeom prst="rect">
            <a:avLst/>
          </a:prstGeom>
        </p:spPr>
        <p:txBody>
          <a:bodyPr wrap="square">
            <a:spAutoFit/>
          </a:bodyPr>
          <a:lstStyle/>
          <a:p>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Інтернет-</a:t>
            </a:r>
            <a:r>
              <a:rPr lang="uk-UA" sz="20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мем</a:t>
            </a:r>
            <a:r>
              <a:rPr lang="uk-UA"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 це будь-яка дотепна коротка інформація (фраза, зображення, звукоряд, відео) іронічного характеру, яка відтворює певне ставлення до якихось подій чи обставин, та поширюється в інтернеті.</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Місце для тексту 4"/>
          <p:cNvSpPr>
            <a:spLocks noGrp="1"/>
          </p:cNvSpPr>
          <p:nvPr>
            <p:ph type="body" sz="quarter" idx="3"/>
          </p:nvPr>
        </p:nvSpPr>
        <p:spPr>
          <a:xfrm>
            <a:off x="599985" y="828003"/>
            <a:ext cx="5157543" cy="830997"/>
          </a:xfrm>
          <a:solidFill>
            <a:srgbClr val="92D050"/>
          </a:solidFill>
          <a:scene3d>
            <a:camera prst="orthographicFront"/>
            <a:lightRig rig="threePt" dir="t"/>
          </a:scene3d>
          <a:sp3d>
            <a:bevelT w="165100" prst="coolSlant"/>
          </a:sp3d>
        </p:spPr>
        <p:txBody>
          <a:bodyPr wrap="square" anchor="ctr">
            <a:spAutoFit/>
          </a:bodyPr>
          <a:lstStyle/>
          <a:p>
            <a:pPr algn="ctr"/>
            <a:r>
              <a:rPr lang="uk-UA"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Інтернет-</a:t>
            </a:r>
            <a:r>
              <a:rPr lang="uk-UA"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меми</a:t>
            </a:r>
            <a:r>
              <a:rPr lang="uk-UA" dirty="0" smtClean="0">
                <a:solidFill>
                  <a:srgbClr val="0000CC"/>
                </a:solidFill>
                <a:latin typeface="Verdana" panose="020B0604030504040204" pitchFamily="34" charset="0"/>
                <a:ea typeface="Verdana" panose="020B0604030504040204" pitchFamily="34" charset="0"/>
                <a:cs typeface="Verdana" panose="020B0604030504040204" pitchFamily="34" charset="0"/>
              </a:rPr>
              <a:t>:</a:t>
            </a:r>
          </a:p>
          <a:p>
            <a:pPr algn="ctr"/>
            <a:r>
              <a:rPr lang="uk-UA" sz="2000" dirty="0" smtClean="0">
                <a:solidFill>
                  <a:srgbClr val="0000CC"/>
                </a:solidFill>
                <a:latin typeface="Verdana" panose="020B0604030504040204" pitchFamily="34" charset="0"/>
                <a:ea typeface="Verdana" panose="020B0604030504040204" pitchFamily="34" charset="0"/>
                <a:cs typeface="Verdana" panose="020B0604030504040204" pitchFamily="34" charset="0"/>
              </a:rPr>
              <a:t> </a:t>
            </a:r>
            <a:endParaRPr lang="ru-RU" sz="2000"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Місце для вмісту 36"/>
          <p:cNvSpPr>
            <a:spLocks noGrp="1"/>
          </p:cNvSpPr>
          <p:nvPr>
            <p:ph sz="quarter" idx="4"/>
          </p:nvPr>
        </p:nvSpPr>
        <p:spPr/>
        <p:txBody>
          <a:bodyPr/>
          <a:lstStyle/>
          <a:p>
            <a:endParaRPr lang="ru-RU" dirty="0"/>
          </a:p>
        </p:txBody>
      </p:sp>
      <p:grpSp>
        <p:nvGrpSpPr>
          <p:cNvPr id="38" name="Group 25"/>
          <p:cNvGrpSpPr/>
          <p:nvPr/>
        </p:nvGrpSpPr>
        <p:grpSpPr>
          <a:xfrm>
            <a:off x="6243345" y="1802531"/>
            <a:ext cx="5677778" cy="4925145"/>
            <a:chOff x="285720" y="3000378"/>
            <a:chExt cx="4214842" cy="1714512"/>
          </a:xfrm>
        </p:grpSpPr>
        <p:sp>
          <p:nvSpPr>
            <p:cNvPr id="39" name="Rectangle 53"/>
            <p:cNvSpPr/>
            <p:nvPr/>
          </p:nvSpPr>
          <p:spPr>
            <a:xfrm>
              <a:off x="285720" y="3000378"/>
              <a:ext cx="4214842" cy="1714512"/>
            </a:xfrm>
            <a:prstGeom prst="rect">
              <a:avLst/>
            </a:prstGeom>
            <a:solidFill>
              <a:schemeClr val="accent2">
                <a:lumMod val="40000"/>
                <a:lumOff val="6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56"/>
            <p:cNvSpPr/>
            <p:nvPr/>
          </p:nvSpPr>
          <p:spPr>
            <a:xfrm>
              <a:off x="1785918" y="3786196"/>
              <a:ext cx="2540468" cy="58175"/>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r>
                <a:rPr lang="zh-CN" altLang="en-US" sz="800" kern="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Прямокутник 40"/>
          <p:cNvSpPr/>
          <p:nvPr/>
        </p:nvSpPr>
        <p:spPr>
          <a:xfrm>
            <a:off x="6268719" y="1991524"/>
            <a:ext cx="5365727" cy="4673652"/>
          </a:xfrm>
          <a:prstGeom prst="rect">
            <a:avLst/>
          </a:prstGeom>
        </p:spPr>
        <p:txBody>
          <a:bodyPr wrap="square">
            <a:spAutoFit/>
          </a:bodyPr>
          <a:lstStyle/>
          <a:p>
            <a:pPr indent="450215">
              <a:lnSpc>
                <a:spcPct val="107000"/>
              </a:lnSpc>
              <a:spcAft>
                <a:spcPts val="0"/>
              </a:spcAft>
              <a:tabLst>
                <a:tab pos="450215" algn="l"/>
                <a:tab pos="630555" algn="l"/>
              </a:tabLst>
            </a:pP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Термін і концепція </a:t>
            </a: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мему</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були запропоновані ще у 1976 році професором Оксфордського університету біологом Річардом </a:t>
            </a: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Докінзом</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Він популяризував ідею того, що як біологічна інформація складається з найменших </a:t>
            </a:r>
            <a:r>
              <a:rPr lang="uk-UA"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одиниць </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генів, так і вся </a:t>
            </a:r>
            <a:r>
              <a:rPr lang="uk-UA"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культурна інформація </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складається з </a:t>
            </a: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мемів</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Причому термін «</a:t>
            </a: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meme</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походить не від англійського </a:t>
            </a: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memory</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(пам’ять), а від терміну «</a:t>
            </a:r>
            <a:r>
              <a:rPr lang="uk-UA" sz="20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меметика</a:t>
            </a: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(теорія еволюції культури).</a:t>
            </a:r>
            <a:endParaRPr lang="ru-RU" sz="2000" b="1" dirty="0">
              <a:solidFill>
                <a:schemeClr val="accent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92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500"/>
                                        <p:tgtEl>
                                          <p:spTgt spid="1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Left)">
                                      <p:cBhvr>
                                        <p:cTn id="11" dur="500"/>
                                        <p:tgtEl>
                                          <p:spTgt spid="21"/>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lide(from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Переваги використання </a:t>
            </a:r>
            <a:r>
              <a:rPr lang="uk-UA" sz="36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мемів</a:t>
            </a:r>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10284845" y="0"/>
            <a:ext cx="1907155" cy="1417638"/>
          </a:xfrm>
          <a:prstGeom prst="rect">
            <a:avLst/>
          </a:prstGeom>
        </p:spPr>
      </p:pic>
      <p:graphicFrame>
        <p:nvGraphicFramePr>
          <p:cNvPr id="7" name="Місце для вмісту 3"/>
          <p:cNvGraphicFramePr>
            <a:graphicFrameLocks noGrp="1"/>
          </p:cNvGraphicFramePr>
          <p:nvPr>
            <p:ph idx="1"/>
            <p:extLst>
              <p:ext uri="{D42A27DB-BD31-4B8C-83A1-F6EECF244321}">
                <p14:modId xmlns:p14="http://schemas.microsoft.com/office/powerpoint/2010/main" val="3943132120"/>
              </p:ext>
            </p:extLst>
          </p:nvPr>
        </p:nvGraphicFramePr>
        <p:xfrm>
          <a:off x="603520" y="1692275"/>
          <a:ext cx="10749064" cy="479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450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035" y="223644"/>
            <a:ext cx="10972800" cy="1143000"/>
          </a:xfrm>
        </p:spPr>
        <p:txBody>
          <a:bodyPr/>
          <a:lstStyle/>
          <a:p>
            <a:endParaRPr lang="ru-RU" dirty="0"/>
          </a:p>
        </p:txBody>
      </p:sp>
      <p:sp>
        <p:nvSpPr>
          <p:cNvPr id="3" name="Rectangle 3"/>
          <p:cNvSpPr>
            <a:spLocks noChangeArrowheads="1"/>
          </p:cNvSpPr>
          <p:nvPr/>
        </p:nvSpPr>
        <p:spPr bwMode="gray">
          <a:xfrm>
            <a:off x="814025" y="4850553"/>
            <a:ext cx="8202876" cy="1504950"/>
          </a:xfrm>
          <a:prstGeom prst="rect">
            <a:avLst/>
          </a:prstGeom>
          <a:gradFill rotWithShape="1">
            <a:gsLst>
              <a:gs pos="0">
                <a:srgbClr val="CCFF99"/>
              </a:gs>
              <a:gs pos="50000">
                <a:srgbClr val="99FF33"/>
              </a:gs>
              <a:gs pos="100000">
                <a:srgbClr val="92D050"/>
              </a:gs>
            </a:gsLst>
            <a:lin ang="5400000" scaled="1"/>
          </a:gradFill>
          <a:ln w="9525" algn="ctr">
            <a:noFill/>
            <a:miter lim="800000"/>
            <a:headEnd/>
            <a:tailEnd/>
          </a:ln>
          <a:effectLst>
            <a:outerShdw dist="99190" dir="2388334" algn="ctr" rotWithShape="0">
              <a:schemeClr val="tx1">
                <a:alpha val="50000"/>
              </a:schemeClr>
            </a:outerShdw>
          </a:effectLst>
          <a:scene3d>
            <a:camera prst="orthographicFront"/>
            <a:lightRig rig="threePt" dir="t"/>
          </a:scene3d>
          <a:sp3d>
            <a:bevelT w="165100" prst="coolSlant"/>
          </a:sp3d>
        </p:spPr>
        <p:txBody>
          <a:bodyPr wrap="none" anchor="ctr"/>
          <a:lstStyle/>
          <a:p>
            <a:pPr algn="ctr" eaLnBrk="0" hangingPunct="0"/>
            <a:endParaRPr lang="ru-RU">
              <a:cs typeface="Arial" charset="0"/>
            </a:endParaRPr>
          </a:p>
        </p:txBody>
      </p:sp>
      <p:sp>
        <p:nvSpPr>
          <p:cNvPr id="6" name="Text Box 6"/>
          <p:cNvSpPr txBox="1">
            <a:spLocks noChangeArrowheads="1"/>
          </p:cNvSpPr>
          <p:nvPr/>
        </p:nvSpPr>
        <p:spPr bwMode="auto">
          <a:xfrm>
            <a:off x="1631504" y="5325059"/>
            <a:ext cx="6686446" cy="584775"/>
          </a:xfrm>
          <a:prstGeom prst="rect">
            <a:avLst/>
          </a:prstGeom>
          <a:noFill/>
          <a:ln w="9525" algn="ctr">
            <a:noFill/>
            <a:miter lim="800000"/>
            <a:headEnd/>
            <a:tailEnd/>
          </a:ln>
          <a:effectLst>
            <a:outerShdw dist="17961" dir="2700000" algn="ctr" rotWithShape="0">
              <a:srgbClr val="FFFFFF">
                <a:alpha val="50000"/>
              </a:srgbClr>
            </a:outerShdw>
          </a:effectLst>
        </p:spPr>
        <p:txBody>
          <a:bodyPr wrap="none">
            <a:spAutoFit/>
          </a:bodyPr>
          <a:lstStyle/>
          <a:p>
            <a:pPr algn="ctr" eaLnBrk="0" hangingPunct="0"/>
            <a:r>
              <a:rPr lang="uk-UA" sz="32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Функції та значення </a:t>
            </a:r>
            <a:r>
              <a:rPr lang="uk-UA" sz="3200" b="1"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мемів</a:t>
            </a:r>
            <a:r>
              <a:rPr lang="uk-UA" sz="32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a:t>
            </a:r>
            <a:endParaRPr lang="en-US" sz="3200"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 name="Group 59"/>
          <p:cNvGrpSpPr>
            <a:grpSpLocks/>
          </p:cNvGrpSpPr>
          <p:nvPr/>
        </p:nvGrpSpPr>
        <p:grpSpPr bwMode="auto">
          <a:xfrm>
            <a:off x="3676094" y="2544176"/>
            <a:ext cx="3264613" cy="1710800"/>
            <a:chOff x="2021" y="1741"/>
            <a:chExt cx="1014" cy="768"/>
          </a:xfrm>
        </p:grpSpPr>
        <p:sp>
          <p:nvSpPr>
            <p:cNvPr id="8" name="Oval 8"/>
            <p:cNvSpPr>
              <a:spLocks noChangeArrowheads="1"/>
            </p:cNvSpPr>
            <p:nvPr/>
          </p:nvSpPr>
          <p:spPr bwMode="gray">
            <a:xfrm>
              <a:off x="2021" y="1970"/>
              <a:ext cx="164" cy="327"/>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9" name="Oval 9"/>
            <p:cNvSpPr>
              <a:spLocks noChangeArrowheads="1"/>
            </p:cNvSpPr>
            <p:nvPr/>
          </p:nvSpPr>
          <p:spPr bwMode="gray">
            <a:xfrm>
              <a:off x="2021" y="1970"/>
              <a:ext cx="1014" cy="327"/>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anchor="ctr">
              <a:spAutoFit/>
            </a:bodyPr>
            <a:lstStyle/>
            <a:p>
              <a:endParaRPr lang="ru-RU"/>
            </a:p>
          </p:txBody>
        </p:sp>
        <p:sp>
          <p:nvSpPr>
            <p:cNvPr id="10" name="Oval 10"/>
            <p:cNvSpPr>
              <a:spLocks noChangeArrowheads="1"/>
            </p:cNvSpPr>
            <p:nvPr/>
          </p:nvSpPr>
          <p:spPr bwMode="gray">
            <a:xfrm>
              <a:off x="2076" y="1959"/>
              <a:ext cx="881" cy="327"/>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endParaRPr lang="ru-RU"/>
            </a:p>
          </p:txBody>
        </p:sp>
        <p:sp>
          <p:nvSpPr>
            <p:cNvPr id="11" name="Oval 11"/>
            <p:cNvSpPr>
              <a:spLocks noChangeArrowheads="1"/>
            </p:cNvSpPr>
            <p:nvPr/>
          </p:nvSpPr>
          <p:spPr bwMode="gray">
            <a:xfrm>
              <a:off x="2079" y="1960"/>
              <a:ext cx="881" cy="327"/>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ru-RU"/>
            </a:p>
          </p:txBody>
        </p:sp>
        <p:sp>
          <p:nvSpPr>
            <p:cNvPr id="12" name="Oval 12"/>
            <p:cNvSpPr>
              <a:spLocks noChangeArrowheads="1"/>
            </p:cNvSpPr>
            <p:nvPr/>
          </p:nvSpPr>
          <p:spPr bwMode="gray">
            <a:xfrm>
              <a:off x="2122" y="1968"/>
              <a:ext cx="795" cy="327"/>
            </a:xfrm>
            <a:prstGeom prst="ellipse">
              <a:avLst/>
            </a:prstGeom>
            <a:solidFill>
              <a:srgbClr val="333333"/>
            </a:solidFill>
            <a:ln w="38100" algn="ctr">
              <a:noFill/>
              <a:round/>
              <a:headEnd/>
              <a:tailEnd/>
            </a:ln>
            <a:effectLst/>
          </p:spPr>
          <p:txBody>
            <a:bodyPr anchor="ctr">
              <a:spAutoFit/>
            </a:bodyPr>
            <a:lstStyle/>
            <a:p>
              <a:endParaRPr lang="ru-RU"/>
            </a:p>
          </p:txBody>
        </p:sp>
        <p:grpSp>
          <p:nvGrpSpPr>
            <p:cNvPr id="13" name="Group 13"/>
            <p:cNvGrpSpPr>
              <a:grpSpLocks/>
            </p:cNvGrpSpPr>
            <p:nvPr/>
          </p:nvGrpSpPr>
          <p:grpSpPr bwMode="auto">
            <a:xfrm>
              <a:off x="2139" y="1741"/>
              <a:ext cx="769" cy="768"/>
              <a:chOff x="4166" y="1706"/>
              <a:chExt cx="1252" cy="1252"/>
            </a:xfrm>
          </p:grpSpPr>
          <p:sp>
            <p:nvSpPr>
              <p:cNvPr id="14" name="Oval 1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15" name="Oval 1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16" name="Oval 1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7" name="Oval 1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grpSp>
      <p:grpSp>
        <p:nvGrpSpPr>
          <p:cNvPr id="18" name="Group 60"/>
          <p:cNvGrpSpPr>
            <a:grpSpLocks/>
          </p:cNvGrpSpPr>
          <p:nvPr/>
        </p:nvGrpSpPr>
        <p:grpSpPr bwMode="auto">
          <a:xfrm>
            <a:off x="6699241" y="1674230"/>
            <a:ext cx="3691195" cy="1790324"/>
            <a:chOff x="3076" y="1163"/>
            <a:chExt cx="1016" cy="766"/>
          </a:xfrm>
        </p:grpSpPr>
        <p:sp>
          <p:nvSpPr>
            <p:cNvPr id="19" name="Oval 19"/>
            <p:cNvSpPr>
              <a:spLocks noChangeArrowheads="1"/>
            </p:cNvSpPr>
            <p:nvPr/>
          </p:nvSpPr>
          <p:spPr bwMode="gray">
            <a:xfrm>
              <a:off x="3076" y="1391"/>
              <a:ext cx="164" cy="32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20" name="Oval 20"/>
            <p:cNvSpPr>
              <a:spLocks noChangeArrowheads="1"/>
            </p:cNvSpPr>
            <p:nvPr/>
          </p:nvSpPr>
          <p:spPr bwMode="gray">
            <a:xfrm>
              <a:off x="3082" y="1391"/>
              <a:ext cx="1010" cy="32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endParaRPr lang="ru-RU"/>
            </a:p>
          </p:txBody>
        </p:sp>
        <p:sp>
          <p:nvSpPr>
            <p:cNvPr id="21" name="Oval 21"/>
            <p:cNvSpPr>
              <a:spLocks noChangeArrowheads="1"/>
            </p:cNvSpPr>
            <p:nvPr/>
          </p:nvSpPr>
          <p:spPr bwMode="gray">
            <a:xfrm>
              <a:off x="3140" y="1379"/>
              <a:ext cx="876" cy="32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22" name="Oval 22"/>
            <p:cNvSpPr>
              <a:spLocks noChangeArrowheads="1"/>
            </p:cNvSpPr>
            <p:nvPr/>
          </p:nvSpPr>
          <p:spPr bwMode="gray">
            <a:xfrm>
              <a:off x="3145" y="1381"/>
              <a:ext cx="876" cy="32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ru-RU"/>
            </a:p>
          </p:txBody>
        </p:sp>
        <p:sp>
          <p:nvSpPr>
            <p:cNvPr id="23" name="Oval 23"/>
            <p:cNvSpPr>
              <a:spLocks noChangeArrowheads="1"/>
            </p:cNvSpPr>
            <p:nvPr/>
          </p:nvSpPr>
          <p:spPr bwMode="gray">
            <a:xfrm>
              <a:off x="3196" y="1383"/>
              <a:ext cx="789" cy="327"/>
            </a:xfrm>
            <a:prstGeom prst="ellipse">
              <a:avLst/>
            </a:prstGeom>
            <a:solidFill>
              <a:srgbClr val="000000"/>
            </a:solidFill>
            <a:ln w="38100" algn="ctr">
              <a:noFill/>
              <a:round/>
              <a:headEnd/>
              <a:tailEnd/>
            </a:ln>
            <a:effectLst/>
          </p:spPr>
          <p:txBody>
            <a:bodyPr anchor="ctr">
              <a:spAutoFit/>
            </a:bodyPr>
            <a:lstStyle/>
            <a:p>
              <a:endParaRPr lang="ru-RU"/>
            </a:p>
          </p:txBody>
        </p:sp>
        <p:grpSp>
          <p:nvGrpSpPr>
            <p:cNvPr id="24" name="Group 24"/>
            <p:cNvGrpSpPr>
              <a:grpSpLocks/>
            </p:cNvGrpSpPr>
            <p:nvPr/>
          </p:nvGrpSpPr>
          <p:grpSpPr bwMode="auto">
            <a:xfrm>
              <a:off x="3211" y="1163"/>
              <a:ext cx="765" cy="766"/>
              <a:chOff x="4166" y="1706"/>
              <a:chExt cx="1252" cy="1252"/>
            </a:xfrm>
          </p:grpSpPr>
          <p:sp>
            <p:nvSpPr>
              <p:cNvPr id="25" name="Oval 2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26" name="Oval 2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27" name="Oval 2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28" name="Oval 28"/>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grpSp>
      <p:grpSp>
        <p:nvGrpSpPr>
          <p:cNvPr id="40" name="Group 58"/>
          <p:cNvGrpSpPr>
            <a:grpSpLocks/>
          </p:cNvGrpSpPr>
          <p:nvPr/>
        </p:nvGrpSpPr>
        <p:grpSpPr bwMode="auto">
          <a:xfrm>
            <a:off x="-127055" y="1652475"/>
            <a:ext cx="3605051" cy="1845794"/>
            <a:chOff x="941" y="1177"/>
            <a:chExt cx="1036" cy="774"/>
          </a:xfrm>
        </p:grpSpPr>
        <p:sp>
          <p:nvSpPr>
            <p:cNvPr id="41" name="Oval 41"/>
            <p:cNvSpPr>
              <a:spLocks noChangeArrowheads="1"/>
            </p:cNvSpPr>
            <p:nvPr/>
          </p:nvSpPr>
          <p:spPr bwMode="gray">
            <a:xfrm>
              <a:off x="941" y="1400"/>
              <a:ext cx="164" cy="327"/>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42" name="Oval 42"/>
            <p:cNvSpPr>
              <a:spLocks noChangeArrowheads="1"/>
            </p:cNvSpPr>
            <p:nvPr/>
          </p:nvSpPr>
          <p:spPr bwMode="gray">
            <a:xfrm>
              <a:off x="945" y="1400"/>
              <a:ext cx="1032" cy="327"/>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headEnd/>
              <a:tailEnd/>
            </a:ln>
            <a:effectLst/>
          </p:spPr>
          <p:txBody>
            <a:bodyPr anchor="ctr">
              <a:spAutoFit/>
            </a:bodyPr>
            <a:lstStyle/>
            <a:p>
              <a:endParaRPr lang="ru-RU"/>
            </a:p>
          </p:txBody>
        </p:sp>
        <p:sp>
          <p:nvSpPr>
            <p:cNvPr id="43" name="Oval 43"/>
            <p:cNvSpPr>
              <a:spLocks noChangeArrowheads="1"/>
            </p:cNvSpPr>
            <p:nvPr/>
          </p:nvSpPr>
          <p:spPr bwMode="gray">
            <a:xfrm>
              <a:off x="1008" y="1400"/>
              <a:ext cx="898" cy="327"/>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endParaRPr lang="ru-RU"/>
            </a:p>
          </p:txBody>
        </p:sp>
        <p:sp>
          <p:nvSpPr>
            <p:cNvPr id="44" name="Oval 44"/>
            <p:cNvSpPr>
              <a:spLocks noChangeArrowheads="1"/>
            </p:cNvSpPr>
            <p:nvPr/>
          </p:nvSpPr>
          <p:spPr bwMode="gray">
            <a:xfrm>
              <a:off x="1008" y="1400"/>
              <a:ext cx="897" cy="327"/>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endParaRPr lang="ru-RU"/>
            </a:p>
          </p:txBody>
        </p:sp>
        <p:sp>
          <p:nvSpPr>
            <p:cNvPr id="45" name="Oval 45"/>
            <p:cNvSpPr>
              <a:spLocks noChangeArrowheads="1"/>
            </p:cNvSpPr>
            <p:nvPr/>
          </p:nvSpPr>
          <p:spPr bwMode="gray">
            <a:xfrm>
              <a:off x="1057" y="1400"/>
              <a:ext cx="807" cy="327"/>
            </a:xfrm>
            <a:prstGeom prst="ellipse">
              <a:avLst/>
            </a:prstGeom>
            <a:solidFill>
              <a:srgbClr val="333333"/>
            </a:solidFill>
            <a:ln w="38100" algn="ctr">
              <a:noFill/>
              <a:round/>
              <a:headEnd/>
              <a:tailEnd/>
            </a:ln>
            <a:effectLst/>
          </p:spPr>
          <p:txBody>
            <a:bodyPr anchor="ctr">
              <a:spAutoFit/>
            </a:bodyPr>
            <a:lstStyle/>
            <a:p>
              <a:endParaRPr lang="ru-RU"/>
            </a:p>
          </p:txBody>
        </p:sp>
        <p:sp>
          <p:nvSpPr>
            <p:cNvPr id="46"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w="9525" algn="ctr">
              <a:noFill/>
              <a:round/>
              <a:headEnd/>
              <a:tailEnd/>
            </a:ln>
            <a:effectLst/>
          </p:spPr>
          <p:txBody>
            <a:bodyPr vert="eaVert" wrap="none" anchor="ctr"/>
            <a:lstStyle/>
            <a:p>
              <a:endParaRPr lang="ru-RU"/>
            </a:p>
          </p:txBody>
        </p:sp>
        <p:sp>
          <p:nvSpPr>
            <p:cNvPr id="47"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w="9525" algn="ctr">
              <a:noFill/>
              <a:round/>
              <a:headEnd/>
              <a:tailEnd/>
            </a:ln>
            <a:effectLst/>
          </p:spPr>
          <p:txBody>
            <a:bodyPr vert="eaVert" wrap="none" anchor="ctr"/>
            <a:lstStyle/>
            <a:p>
              <a:endParaRPr lang="ru-RU"/>
            </a:p>
          </p:txBody>
        </p:sp>
        <p:sp>
          <p:nvSpPr>
            <p:cNvPr id="48" name="Oval 48"/>
            <p:cNvSpPr>
              <a:spLocks noChangeArrowheads="1"/>
            </p:cNvSpPr>
            <p:nvPr/>
          </p:nvSpPr>
          <p:spPr bwMode="gray">
            <a:xfrm>
              <a:off x="1110" y="1216"/>
              <a:ext cx="726" cy="705"/>
            </a:xfrm>
            <a:prstGeom prst="ellipse">
              <a:avLst/>
            </a:prstGeom>
            <a:gradFill rotWithShape="1">
              <a:gsLst>
                <a:gs pos="0">
                  <a:srgbClr val="C0C0C0">
                    <a:gamma/>
                    <a:shade val="79216"/>
                    <a:invGamma/>
                  </a:srgbClr>
                </a:gs>
                <a:gs pos="100000">
                  <a:srgbClr val="C0C0C0">
                    <a:alpha val="48000"/>
                  </a:srgbClr>
                </a:gs>
              </a:gsLst>
              <a:lin ang="5400000" scaled="1"/>
            </a:gradFill>
            <a:ln w="9525" algn="ctr">
              <a:noFill/>
              <a:round/>
              <a:headEnd/>
              <a:tailEnd/>
            </a:ln>
            <a:effectLst/>
          </p:spPr>
          <p:txBody>
            <a:bodyPr vert="eaVert" wrap="none" anchor="ctr"/>
            <a:lstStyle/>
            <a:p>
              <a:endParaRPr lang="ru-RU"/>
            </a:p>
          </p:txBody>
        </p:sp>
        <p:sp>
          <p:nvSpPr>
            <p:cNvPr id="49"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w="9525" algn="ctr">
              <a:noFill/>
              <a:round/>
              <a:headEnd/>
              <a:tailEnd/>
            </a:ln>
            <a:effectLst/>
          </p:spPr>
          <p:txBody>
            <a:bodyPr vert="eaVert" wrap="none" anchor="ctr"/>
            <a:lstStyle/>
            <a:p>
              <a:endParaRPr lang="ru-RU"/>
            </a:p>
          </p:txBody>
        </p:sp>
      </p:grpSp>
      <p:sp>
        <p:nvSpPr>
          <p:cNvPr id="50" name="Line 50"/>
          <p:cNvSpPr>
            <a:spLocks noChangeShapeType="1"/>
          </p:cNvSpPr>
          <p:nvPr/>
        </p:nvSpPr>
        <p:spPr bwMode="ltGray">
          <a:xfrm>
            <a:off x="1631504" y="3494268"/>
            <a:ext cx="0" cy="1354137"/>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ru-RU"/>
          </a:p>
        </p:txBody>
      </p:sp>
      <p:sp>
        <p:nvSpPr>
          <p:cNvPr id="51" name="Line 51"/>
          <p:cNvSpPr>
            <a:spLocks noChangeShapeType="1"/>
          </p:cNvSpPr>
          <p:nvPr/>
        </p:nvSpPr>
        <p:spPr bwMode="ltGray">
          <a:xfrm flipH="1">
            <a:off x="5308400" y="4316557"/>
            <a:ext cx="1588" cy="460375"/>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ru-RU"/>
          </a:p>
        </p:txBody>
      </p:sp>
      <p:sp>
        <p:nvSpPr>
          <p:cNvPr id="52" name="Line 52"/>
          <p:cNvSpPr>
            <a:spLocks noChangeShapeType="1"/>
          </p:cNvSpPr>
          <p:nvPr/>
        </p:nvSpPr>
        <p:spPr bwMode="ltGray">
          <a:xfrm>
            <a:off x="8769987" y="3476805"/>
            <a:ext cx="0" cy="1371600"/>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ru-RU"/>
          </a:p>
        </p:txBody>
      </p:sp>
      <p:sp>
        <p:nvSpPr>
          <p:cNvPr id="56" name="Text Box 56"/>
          <p:cNvSpPr txBox="1">
            <a:spLocks noChangeArrowheads="1"/>
          </p:cNvSpPr>
          <p:nvPr/>
        </p:nvSpPr>
        <p:spPr bwMode="auto">
          <a:xfrm>
            <a:off x="7381651" y="2434473"/>
            <a:ext cx="2559344" cy="276999"/>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lgn="ctr">
              <a:lnSpc>
                <a:spcPct val="60000"/>
              </a:lnSpc>
              <a:spcBef>
                <a:spcPct val="50000"/>
              </a:spcBef>
            </a:pPr>
            <a:r>
              <a:rPr lang="uk-UA" sz="20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комунікативна</a:t>
            </a:r>
            <a:endParaRPr lang="en-US" sz="20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7" name="Text Box 57"/>
          <p:cNvSpPr txBox="1">
            <a:spLocks noChangeArrowheads="1"/>
          </p:cNvSpPr>
          <p:nvPr/>
        </p:nvSpPr>
        <p:spPr bwMode="auto">
          <a:xfrm>
            <a:off x="4321636" y="3282712"/>
            <a:ext cx="1881988" cy="283989"/>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lgn="ctr">
              <a:lnSpc>
                <a:spcPct val="60000"/>
              </a:lnSpc>
              <a:spcBef>
                <a:spcPct val="50000"/>
              </a:spcBef>
            </a:pPr>
            <a:r>
              <a:rPr lang="uk-UA"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креативна</a:t>
            </a:r>
            <a:endParaRPr lang="en-US"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Прямокутник 57"/>
          <p:cNvSpPr/>
          <p:nvPr/>
        </p:nvSpPr>
        <p:spPr>
          <a:xfrm>
            <a:off x="7464152" y="6622870"/>
            <a:ext cx="3096344" cy="23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кутник 3"/>
          <p:cNvSpPr/>
          <p:nvPr/>
        </p:nvSpPr>
        <p:spPr>
          <a:xfrm>
            <a:off x="453837" y="2294027"/>
            <a:ext cx="2733441" cy="400110"/>
          </a:xfrm>
          <a:prstGeom prst="rect">
            <a:avLst/>
          </a:prstGeom>
        </p:spPr>
        <p:txBody>
          <a:bodyPr wrap="none">
            <a:spAutoFit/>
          </a:bodyPr>
          <a:lstStyle/>
          <a:p>
            <a:r>
              <a:rPr lang="uk-UA" sz="2000" b="1" dirty="0">
                <a:solidFill>
                  <a:srgbClr val="3366CC"/>
                </a:solidFill>
                <a:latin typeface="Verdana" panose="020B0604030504040204" pitchFamily="34" charset="0"/>
                <a:ea typeface="Verdana" panose="020B0604030504040204" pitchFamily="34" charset="0"/>
                <a:cs typeface="Verdana" panose="020B0604030504040204" pitchFamily="34" charset="0"/>
              </a:rPr>
              <a:t>репрезентативна</a:t>
            </a:r>
            <a:endParaRPr lang="ru-RU" sz="2000" b="1" dirty="0">
              <a:solidFill>
                <a:srgbClr val="3366CC"/>
              </a:solidFill>
              <a:latin typeface="Verdana" panose="020B0604030504040204" pitchFamily="34" charset="0"/>
              <a:ea typeface="Verdana" panose="020B0604030504040204" pitchFamily="34" charset="0"/>
              <a:cs typeface="Verdana" panose="020B0604030504040204" pitchFamily="34" charset="0"/>
            </a:endParaRPr>
          </a:p>
        </p:txBody>
      </p:sp>
      <p:pic>
        <p:nvPicPr>
          <p:cNvPr id="53" name="Рисунок 52"/>
          <p:cNvPicPr>
            <a:picLocks noChangeAspect="1"/>
          </p:cNvPicPr>
          <p:nvPr/>
        </p:nvPicPr>
        <p:blipFill>
          <a:blip r:embed="rId2"/>
          <a:stretch>
            <a:fillRect/>
          </a:stretch>
        </p:blipFill>
        <p:spPr>
          <a:xfrm>
            <a:off x="10055344" y="86325"/>
            <a:ext cx="1907155" cy="1417638"/>
          </a:xfrm>
          <a:prstGeom prst="rect">
            <a:avLst/>
          </a:prstGeom>
        </p:spPr>
      </p:pic>
      <p:pic>
        <p:nvPicPr>
          <p:cNvPr id="55" name="Рисунок 54" descr="https://naurok.com.ua/uploads/blog/mem.jpg"/>
          <p:cNvPicPr/>
          <p:nvPr/>
        </p:nvPicPr>
        <p:blipFill>
          <a:blip r:embed="rId3">
            <a:extLst>
              <a:ext uri="{28A0092B-C50C-407E-A947-70E740481C1C}">
                <a14:useLocalDpi xmlns:a14="http://schemas.microsoft.com/office/drawing/2010/main" val="0"/>
              </a:ext>
            </a:extLst>
          </a:blip>
          <a:srcRect/>
          <a:stretch>
            <a:fillRect/>
          </a:stretch>
        </p:blipFill>
        <p:spPr bwMode="auto">
          <a:xfrm>
            <a:off x="9210074" y="3657588"/>
            <a:ext cx="2783844" cy="2141487"/>
          </a:xfrm>
          <a:prstGeom prst="rect">
            <a:avLst/>
          </a:prstGeom>
          <a:noFill/>
          <a:ln>
            <a:noFill/>
          </a:ln>
          <a:scene3d>
            <a:camera prst="orthographicFront"/>
            <a:lightRig rig="threePt" dir="t"/>
          </a:scene3d>
          <a:sp3d>
            <a:bevelT w="165100" prst="coolSlant"/>
          </a:sp3d>
        </p:spPr>
      </p:pic>
      <p:sp>
        <p:nvSpPr>
          <p:cNvPr id="5" name="Прямокутник 4"/>
          <p:cNvSpPr/>
          <p:nvPr/>
        </p:nvSpPr>
        <p:spPr>
          <a:xfrm>
            <a:off x="10390436" y="6622870"/>
            <a:ext cx="1178172" cy="23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56372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b="1" dirty="0">
                <a:solidFill>
                  <a:srgbClr val="000099"/>
                </a:solidFill>
                <a:latin typeface="Verdana" pitchFamily="34" charset="0"/>
                <a:cs typeface="Arial" pitchFamily="34" charset="0"/>
              </a:rPr>
              <a:t>План проведення методичного</a:t>
            </a:r>
            <a:br>
              <a:rPr lang="uk-UA" sz="2800" b="1" dirty="0">
                <a:solidFill>
                  <a:srgbClr val="000099"/>
                </a:solidFill>
                <a:latin typeface="Verdana" pitchFamily="34" charset="0"/>
                <a:cs typeface="Arial" pitchFamily="34" charset="0"/>
              </a:rPr>
            </a:br>
            <a:r>
              <a:rPr lang="uk-UA" sz="2800" b="1" dirty="0">
                <a:solidFill>
                  <a:srgbClr val="000099"/>
                </a:solidFill>
                <a:latin typeface="Verdana" pitchFamily="34" charset="0"/>
                <a:cs typeface="Arial" pitchFamily="34" charset="0"/>
              </a:rPr>
              <a:t> онлайн-порадника: </a:t>
            </a:r>
            <a:endParaRPr lang="ru-RU" dirty="0">
              <a:solidFill>
                <a:srgbClr val="000099"/>
              </a:solidFill>
            </a:endParaRPr>
          </a:p>
        </p:txBody>
      </p:sp>
      <p:sp>
        <p:nvSpPr>
          <p:cNvPr id="3" name="Місце для вмісту 2"/>
          <p:cNvSpPr>
            <a:spLocks noGrp="1"/>
          </p:cNvSpPr>
          <p:nvPr>
            <p:ph idx="1"/>
          </p:nvPr>
        </p:nvSpPr>
        <p:spPr>
          <a:xfrm>
            <a:off x="609600" y="1916832"/>
            <a:ext cx="10972800" cy="4525963"/>
          </a:xfrm>
        </p:spPr>
        <p:txBody>
          <a:bodyPr>
            <a:noAutofit/>
          </a:bodyPr>
          <a:lstStyle/>
          <a:p>
            <a:pPr lvl="0">
              <a:buFont typeface="Wingdings" pitchFamily="2" charset="2"/>
              <a:buChar char="Ø"/>
              <a:defRPr/>
            </a:pPr>
            <a:r>
              <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rPr>
              <a:t>Ознайомлення з метою та планом проведення </a:t>
            </a:r>
          </a:p>
          <a:p>
            <a:pPr lvl="0">
              <a:buNone/>
              <a:defRPr/>
            </a:pPr>
            <a:r>
              <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методичного онлайн-порадника.</a:t>
            </a:r>
          </a:p>
          <a:p>
            <a:pPr lvl="0">
              <a:buNone/>
              <a:defRPr/>
            </a:pPr>
            <a:endParaRPr lang="uk-UA" sz="2000" b="1" dirty="0" smtClean="0">
              <a:solidFill>
                <a:srgbClr val="438086">
                  <a:lumMod val="75000"/>
                </a:srgbClr>
              </a:solidFill>
              <a:latin typeface="Verdana" panose="020B0604030504040204" pitchFamily="34" charset="0"/>
              <a:ea typeface="Verdana" panose="020B0604030504040204" pitchFamily="34" charset="0"/>
              <a:cs typeface="Verdana" panose="020B0604030504040204" pitchFamily="34" charset="0"/>
            </a:endParaRPr>
          </a:p>
          <a:p>
            <a:pPr lvl="0">
              <a:buFont typeface="Wingdings" pitchFamily="2" charset="2"/>
              <a:buChar char="Ø"/>
              <a:defRPr/>
            </a:pPr>
            <a:r>
              <a:rPr lang="ru-RU" sz="2000" b="1" dirty="0" err="1" smtClean="0">
                <a:solidFill>
                  <a:srgbClr val="008000"/>
                </a:solidFill>
                <a:latin typeface="Verdana" panose="020B0604030504040204" pitchFamily="34" charset="0"/>
                <a:ea typeface="Verdana" panose="020B0604030504040204" pitchFamily="34" charset="0"/>
                <a:cs typeface="Verdana" panose="020B0604030504040204" pitchFamily="34" charset="0"/>
              </a:rPr>
              <a:t>Поняття</a:t>
            </a:r>
            <a:r>
              <a:rPr lang="ru-RU" sz="2000" b="1" dirty="0" smtClean="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та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сутність</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сучасних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освітніх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технологій</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особливості</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їх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застосування</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учителями у закладах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освіти</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в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умовах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воєнного</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стану як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умова</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підвищення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їх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професіоналізму</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та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компетентності</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a:t>
            </a:r>
            <a:endPar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lvl="0">
              <a:buFont typeface="Wingdings" pitchFamily="2" charset="2"/>
              <a:buChar char="Ø"/>
              <a:defRPr/>
            </a:pPr>
            <a:r>
              <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Методичні</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та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практичні</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аспекти</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реалізації</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сучасних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освітніх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технологій</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дистанційного</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навчання</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в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умовах</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8000"/>
                </a:solidFill>
                <a:latin typeface="Verdana" panose="020B0604030504040204" pitchFamily="34" charset="0"/>
                <a:ea typeface="Verdana" panose="020B0604030504040204" pitchFamily="34" charset="0"/>
                <a:cs typeface="Verdana" panose="020B0604030504040204" pitchFamily="34" charset="0"/>
              </a:rPr>
              <a:t>воєнного</a:t>
            </a:r>
            <a:r>
              <a:rPr lang="ru-RU" sz="2000" b="1" dirty="0">
                <a:solidFill>
                  <a:srgbClr val="008000"/>
                </a:solidFill>
                <a:latin typeface="Verdana" panose="020B0604030504040204" pitchFamily="34" charset="0"/>
                <a:ea typeface="Verdana" panose="020B0604030504040204" pitchFamily="34" charset="0"/>
                <a:cs typeface="Verdana" panose="020B0604030504040204" pitchFamily="34" charset="0"/>
              </a:rPr>
              <a:t> стану.</a:t>
            </a:r>
          </a:p>
          <a:p>
            <a:pPr lvl="0">
              <a:buFont typeface="Wingdings" pitchFamily="2" charset="2"/>
              <a:buChar char="Ø"/>
              <a:defRPr/>
            </a:pPr>
            <a:endPar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lvl="0">
              <a:buFont typeface="Wingdings" pitchFamily="2" charset="2"/>
              <a:buChar char="Ø"/>
              <a:defRPr/>
            </a:pPr>
            <a:r>
              <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rPr>
              <a:t>Підбиття підсумків</a:t>
            </a:r>
            <a:r>
              <a:rPr lang="uk-UA" sz="2000" b="1" dirty="0" smtClean="0">
                <a:solidFill>
                  <a:srgbClr val="008000"/>
                </a:solidFill>
                <a:latin typeface="Verdana" panose="020B0604030504040204" pitchFamily="34" charset="0"/>
                <a:ea typeface="Verdana" panose="020B0604030504040204" pitchFamily="34" charset="0"/>
                <a:cs typeface="Verdana" panose="020B0604030504040204" pitchFamily="34" charset="0"/>
              </a:rPr>
              <a:t>.</a:t>
            </a:r>
            <a:endParaRPr lang="ru-RU"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Прямокутник 3"/>
          <p:cNvSpPr/>
          <p:nvPr/>
        </p:nvSpPr>
        <p:spPr>
          <a:xfrm flipV="1">
            <a:off x="8256240" y="6597352"/>
            <a:ext cx="3326160"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alibri"/>
            </a:endParaRPr>
          </a:p>
        </p:txBody>
      </p:sp>
    </p:spTree>
    <p:extLst>
      <p:ext uri="{BB962C8B-B14F-4D97-AF65-F5344CB8AC3E}">
        <p14:creationId xmlns:p14="http://schemas.microsoft.com/office/powerpoint/2010/main" val="1507326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Принципи створення </a:t>
            </a:r>
            <a:r>
              <a:rPr lang="uk-UA"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мемів</a:t>
            </a:r>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Місце для вмісту 5">
            <a:extLst>
              <a:ext uri="{FF2B5EF4-FFF2-40B4-BE49-F238E27FC236}">
                <a16:creationId xmlns:a16="http://schemas.microsoft.com/office/drawing/2014/main" id="{41E10C2F-EF2D-4026-B661-B912F9D0CB82}"/>
              </a:ext>
            </a:extLst>
          </p:cNvPr>
          <p:cNvGraphicFramePr>
            <a:graphicFrameLocks noGrp="1"/>
          </p:cNvGraphicFramePr>
          <p:nvPr>
            <p:ph idx="10"/>
            <p:extLst>
              <p:ext uri="{D42A27DB-BD31-4B8C-83A1-F6EECF244321}">
                <p14:modId xmlns:p14="http://schemas.microsoft.com/office/powerpoint/2010/main" val="1049646331"/>
              </p:ext>
            </p:extLst>
          </p:nvPr>
        </p:nvGraphicFramePr>
        <p:xfrm>
          <a:off x="191344" y="1628800"/>
          <a:ext cx="7416824" cy="4923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descr="C:\Users\user\Desktop\мем\6 (2).jpg"/>
          <p:cNvPicPr/>
          <p:nvPr/>
        </p:nvPicPr>
        <p:blipFill>
          <a:blip r:embed="rId7">
            <a:extLst>
              <a:ext uri="{28A0092B-C50C-407E-A947-70E740481C1C}">
                <a14:useLocalDpi xmlns:a14="http://schemas.microsoft.com/office/drawing/2010/main" val="0"/>
              </a:ext>
            </a:extLst>
          </a:blip>
          <a:srcRect/>
          <a:stretch>
            <a:fillRect/>
          </a:stretch>
        </p:blipFill>
        <p:spPr bwMode="auto">
          <a:xfrm>
            <a:off x="7752184" y="2467304"/>
            <a:ext cx="4152900" cy="3095625"/>
          </a:xfrm>
          <a:prstGeom prst="rect">
            <a:avLst/>
          </a:prstGeom>
          <a:noFill/>
          <a:ln>
            <a:noFill/>
          </a:ln>
          <a:scene3d>
            <a:camera prst="orthographicFront"/>
            <a:lightRig rig="threePt" dir="t"/>
          </a:scene3d>
          <a:sp3d>
            <a:bevelT w="165100" prst="coolSlant"/>
          </a:sp3d>
        </p:spPr>
      </p:pic>
    </p:spTree>
    <p:extLst>
      <p:ext uri="{BB962C8B-B14F-4D97-AF65-F5344CB8AC3E}">
        <p14:creationId xmlns:p14="http://schemas.microsoft.com/office/powerpoint/2010/main" val="604006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00CC"/>
                </a:solidFill>
                <a:latin typeface="Verdana" panose="020B0604030504040204" pitchFamily="34" charset="0"/>
                <a:ea typeface="Verdana" panose="020B0604030504040204" pitchFamily="34" charset="0"/>
                <a:cs typeface="Verdana" panose="020B0604030504040204" pitchFamily="34" charset="0"/>
              </a:rPr>
              <a:t>Види </a:t>
            </a:r>
            <a:r>
              <a:rPr lang="uk-UA" b="1"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мемів</a:t>
            </a:r>
            <a:r>
              <a:rPr lang="uk-UA"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a:t>
            </a:r>
            <a:endParaRPr lang="ru-RU"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AutoShape 5"/>
          <p:cNvSpPr>
            <a:spLocks noChangeArrowheads="1"/>
          </p:cNvSpPr>
          <p:nvPr/>
        </p:nvSpPr>
        <p:spPr bwMode="gray">
          <a:xfrm>
            <a:off x="3289787" y="1441721"/>
            <a:ext cx="6840760" cy="663533"/>
          </a:xfrm>
          <a:prstGeom prst="roundRect">
            <a:avLst>
              <a:gd name="adj" fmla="val 50000"/>
            </a:avLst>
          </a:prstGeom>
          <a:gradFill rotWithShape="1">
            <a:gsLst>
              <a:gs pos="0">
                <a:srgbClr val="92D050"/>
              </a:gs>
              <a:gs pos="80000">
                <a:srgbClr val="99FFCC"/>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wrap="none" anchor="ctr"/>
          <a:lstStyle/>
          <a:p>
            <a:pPr algn="ctr"/>
            <a:r>
              <a:rPr lang="uk-UA" sz="2800" b="1" dirty="0" err="1">
                <a:solidFill>
                  <a:srgbClr val="006600"/>
                </a:solidFill>
                <a:latin typeface="Verdana" panose="020B0604030504040204" pitchFamily="34" charset="0"/>
                <a:ea typeface="Verdana" panose="020B0604030504040204" pitchFamily="34" charset="0"/>
                <a:cs typeface="Verdana" panose="020B0604030504040204" pitchFamily="34" charset="0"/>
              </a:rPr>
              <a:t>Меми</a:t>
            </a:r>
            <a:r>
              <a:rPr lang="uk-UA" sz="2800" b="1" dirty="0">
                <a:solidFill>
                  <a:srgbClr val="006600"/>
                </a:solidFill>
                <a:latin typeface="Verdana" panose="020B0604030504040204" pitchFamily="34" charset="0"/>
                <a:ea typeface="Verdana" panose="020B0604030504040204" pitchFamily="34" charset="0"/>
                <a:cs typeface="Verdana" panose="020B0604030504040204" pitchFamily="34" charset="0"/>
              </a:rPr>
              <a:t> можна створювати для:</a:t>
            </a:r>
            <a:endParaRPr lang="ru-RU"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AutoShape 4"/>
          <p:cNvSpPr>
            <a:spLocks noChangeArrowheads="1"/>
          </p:cNvSpPr>
          <p:nvPr/>
        </p:nvSpPr>
        <p:spPr bwMode="gray">
          <a:xfrm rot="10800000">
            <a:off x="4966665" y="2188432"/>
            <a:ext cx="2028601" cy="1006457"/>
          </a:xfrm>
          <a:prstGeom prst="upArrow">
            <a:avLst>
              <a:gd name="adj1" fmla="val 57824"/>
              <a:gd name="adj2" fmla="val 57605"/>
            </a:avLst>
          </a:prstGeom>
          <a:gradFill flip="none" rotWithShape="1">
            <a:gsLst>
              <a:gs pos="0">
                <a:srgbClr val="9BBB59">
                  <a:lumMod val="60000"/>
                  <a:lumOff val="40000"/>
                  <a:shade val="30000"/>
                  <a:satMod val="115000"/>
                </a:srgbClr>
              </a:gs>
              <a:gs pos="50000">
                <a:srgbClr val="9BBB59">
                  <a:lumMod val="60000"/>
                  <a:lumOff val="40000"/>
                  <a:shade val="67500"/>
                  <a:satMod val="115000"/>
                </a:srgbClr>
              </a:gs>
              <a:gs pos="100000">
                <a:srgbClr val="9BBB59">
                  <a:lumMod val="60000"/>
                  <a:lumOff val="40000"/>
                  <a:shade val="100000"/>
                  <a:satMod val="115000"/>
                </a:srgbClr>
              </a:gs>
            </a:gsLst>
            <a:lin ang="2700000" scaled="1"/>
            <a:tileRect/>
          </a:gradFill>
          <a:ln w="9525" algn="ctr">
            <a:noFill/>
            <a:miter lim="800000"/>
            <a:headEnd/>
            <a:tailEnd/>
          </a:ln>
          <a:effectLst/>
          <a:scene3d>
            <a:camera prst="orthographicFront"/>
            <a:lightRig rig="threePt" dir="t"/>
          </a:scene3d>
          <a:sp3d>
            <a:bevelT w="165100" prst="coolSlant"/>
          </a:sp3d>
        </p:spPr>
        <p:txBody>
          <a:bodyPr wrap="none" anchor="ctr"/>
          <a:lstStyle/>
          <a:p>
            <a:pPr>
              <a:defRPr/>
            </a:pPr>
            <a:endParaRPr lang="zh-CN" altLang="en-US" b="1" kern="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8" name="Oval 10"/>
          <p:cNvSpPr>
            <a:spLocks noChangeArrowheads="1"/>
          </p:cNvSpPr>
          <p:nvPr/>
        </p:nvSpPr>
        <p:spPr bwMode="gray">
          <a:xfrm>
            <a:off x="560817" y="4663650"/>
            <a:ext cx="2390055" cy="1899108"/>
          </a:xfrm>
          <a:prstGeom prst="ellipse">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none" anchor="ctr"/>
          <a:lstStyle/>
          <a:p>
            <a:pPr lvl="0"/>
            <a:endParaRPr lang="ru-RU" dirty="0"/>
          </a:p>
        </p:txBody>
      </p:sp>
      <p:sp>
        <p:nvSpPr>
          <p:cNvPr id="9" name="Oval 10"/>
          <p:cNvSpPr>
            <a:spLocks noChangeArrowheads="1"/>
          </p:cNvSpPr>
          <p:nvPr/>
        </p:nvSpPr>
        <p:spPr bwMode="gray">
          <a:xfrm>
            <a:off x="3277066" y="2602524"/>
            <a:ext cx="2530901" cy="1955648"/>
          </a:xfrm>
          <a:prstGeom prst="ellipse">
            <a:avLst/>
          </a:prstGeom>
          <a:gradFill rotWithShape="1">
            <a:gsLst>
              <a:gs pos="0">
                <a:schemeClr val="accent3">
                  <a:lumMod val="40000"/>
                  <a:lumOff val="60000"/>
                </a:schemeClr>
              </a:gs>
              <a:gs pos="37000">
                <a:schemeClr val="accent3">
                  <a:lumMod val="60000"/>
                  <a:lumOff val="40000"/>
                </a:schemeClr>
              </a:gs>
              <a:gs pos="91000">
                <a:srgbClr val="92D050"/>
              </a:gs>
            </a:gsLst>
            <a:path path="circle">
              <a:fillToRect l="50000" t="-80000" r="50000" b="180000"/>
            </a:path>
          </a:gradFill>
          <a:ln w="9525" cap="flat" cmpd="sng" algn="ctr">
            <a:noFill/>
            <a:prstDash val="solid"/>
            <a:headEnd/>
            <a:tailEnd/>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65100" prst="coolSlant"/>
          </a:sp3d>
        </p:spPr>
        <p:txBody>
          <a:bodyPr wrap="none" anchor="ctr"/>
          <a:lstStyle/>
          <a:p>
            <a:pPr lvl="0"/>
            <a:endParaRPr lang="ru-RU" dirty="0"/>
          </a:p>
        </p:txBody>
      </p:sp>
      <p:sp>
        <p:nvSpPr>
          <p:cNvPr id="10" name="Oval 10"/>
          <p:cNvSpPr>
            <a:spLocks noChangeArrowheads="1"/>
          </p:cNvSpPr>
          <p:nvPr/>
        </p:nvSpPr>
        <p:spPr bwMode="gray">
          <a:xfrm>
            <a:off x="6225653" y="2599769"/>
            <a:ext cx="2476997" cy="1830865"/>
          </a:xfrm>
          <a:prstGeom prst="ellipse">
            <a:avLst/>
          </a:prstGeom>
          <a:gradFill rotWithShape="1">
            <a:gsLst>
              <a:gs pos="0">
                <a:schemeClr val="accent6">
                  <a:lumMod val="20000"/>
                  <a:lumOff val="80000"/>
                </a:schemeClr>
              </a:gs>
              <a:gs pos="37000">
                <a:schemeClr val="accent6">
                  <a:lumMod val="40000"/>
                  <a:lumOff val="60000"/>
                </a:schemeClr>
              </a:gs>
              <a:gs pos="91000">
                <a:schemeClr val="accent6">
                  <a:lumMod val="60000"/>
                  <a:lumOff val="40000"/>
                </a:schemeClr>
              </a:gs>
            </a:gsLst>
            <a:path path="circle">
              <a:fillToRect l="50000" t="-80000" r="50000" b="180000"/>
            </a:path>
          </a:gradFill>
          <a:ln w="9525" cap="flat" cmpd="sng" algn="ctr">
            <a:noFill/>
            <a:prstDash val="solid"/>
            <a:headEnd/>
            <a:tailEnd/>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a:sp3d>
        </p:spPr>
        <p:txBody>
          <a:bodyPr wrap="none" anchor="ctr"/>
          <a:lstStyle/>
          <a:p>
            <a:pPr>
              <a:defRPr/>
            </a:pPr>
            <a:endParaRPr lang="zh-CN" altLang="en-US" kern="0" dirty="0">
              <a:solidFill>
                <a:prstClr val="white"/>
              </a:solidFill>
              <a:latin typeface="Calibri"/>
              <a:ea typeface="宋体" panose="02010600030101010101" pitchFamily="2" charset="-122"/>
            </a:endParaRPr>
          </a:p>
        </p:txBody>
      </p:sp>
      <p:sp>
        <p:nvSpPr>
          <p:cNvPr id="11" name="Oval 10"/>
          <p:cNvSpPr>
            <a:spLocks noChangeArrowheads="1"/>
          </p:cNvSpPr>
          <p:nvPr/>
        </p:nvSpPr>
        <p:spPr bwMode="gray">
          <a:xfrm>
            <a:off x="4587236" y="4678731"/>
            <a:ext cx="2464760" cy="1899108"/>
          </a:xfrm>
          <a:prstGeom prst="ellipse">
            <a:avLst/>
          </a:prstGeom>
          <a:gradFill rotWithShape="1">
            <a:gsLst>
              <a:gs pos="0">
                <a:schemeClr val="bg2">
                  <a:lumMod val="75000"/>
                </a:schemeClr>
              </a:gs>
              <a:gs pos="37000">
                <a:srgbClr val="4BACC6">
                  <a:lumMod val="20000"/>
                  <a:lumOff val="80000"/>
                </a:srgbClr>
              </a:gs>
              <a:gs pos="91000">
                <a:schemeClr val="bg2">
                  <a:lumMod val="50000"/>
                </a:schemeClr>
              </a:gs>
            </a:gsLst>
            <a:path path="circle">
              <a:fillToRect l="50000" t="-80000" r="50000" b="180000"/>
            </a:path>
          </a:gradFill>
          <a:ln w="9525" cap="flat" cmpd="sng" algn="ctr">
            <a:noFill/>
            <a:prstDash val="solid"/>
            <a:headEnd/>
            <a:tailEnd/>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a:sp3d>
        </p:spPr>
        <p:txBody>
          <a:bodyPr wrap="none" anchor="ctr"/>
          <a:lstStyle/>
          <a:p>
            <a:pPr>
              <a:defRPr/>
            </a:pPr>
            <a:endParaRPr lang="zh-CN" altLang="en-US" kern="0">
              <a:solidFill>
                <a:prstClr val="white"/>
              </a:solidFill>
              <a:latin typeface="Calibri"/>
              <a:ea typeface="宋体" panose="02010600030101010101" pitchFamily="2" charset="-122"/>
            </a:endParaRPr>
          </a:p>
        </p:txBody>
      </p:sp>
      <p:pic>
        <p:nvPicPr>
          <p:cNvPr id="13" name="Рисунок 12"/>
          <p:cNvPicPr>
            <a:picLocks noChangeAspect="1"/>
          </p:cNvPicPr>
          <p:nvPr/>
        </p:nvPicPr>
        <p:blipFill>
          <a:blip r:embed="rId2"/>
          <a:stretch>
            <a:fillRect/>
          </a:stretch>
        </p:blipFill>
        <p:spPr>
          <a:xfrm>
            <a:off x="10130547" y="137319"/>
            <a:ext cx="1907155" cy="1417638"/>
          </a:xfrm>
          <a:prstGeom prst="rect">
            <a:avLst/>
          </a:prstGeom>
        </p:spPr>
      </p:pic>
      <p:pic>
        <p:nvPicPr>
          <p:cNvPr id="14" name="Місце для вмісту 1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4625" y="1703555"/>
            <a:ext cx="3042441" cy="2854617"/>
          </a:xfrm>
          <a:prstGeom prst="rect">
            <a:avLst/>
          </a:prstGeom>
          <a:noFill/>
          <a:ln>
            <a:noFill/>
          </a:ln>
          <a:scene3d>
            <a:camera prst="orthographicFront"/>
            <a:lightRig rig="threePt" dir="t"/>
          </a:scene3d>
          <a:sp3d>
            <a:bevelT w="165100" prst="coolSlant"/>
          </a:sp3d>
        </p:spPr>
      </p:pic>
      <p:pic>
        <p:nvPicPr>
          <p:cNvPr id="15" name="Рисунок 14" descr="C:\Users\user\AppData\Local\Microsoft\Windows\Temporary Internet Files\Content.Word\804ac1339fa6fa65596e055ac2b1387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0621" y="2188431"/>
            <a:ext cx="3116281" cy="4368568"/>
          </a:xfrm>
          <a:prstGeom prst="rect">
            <a:avLst/>
          </a:prstGeom>
          <a:noFill/>
          <a:ln>
            <a:noFill/>
          </a:ln>
          <a:scene3d>
            <a:camera prst="orthographicFront"/>
            <a:lightRig rig="threePt" dir="t"/>
          </a:scene3d>
          <a:sp3d>
            <a:bevelT w="165100" prst="coolSlant"/>
          </a:sp3d>
        </p:spPr>
      </p:pic>
      <p:sp>
        <p:nvSpPr>
          <p:cNvPr id="3" name="Прямокутник 2"/>
          <p:cNvSpPr/>
          <p:nvPr/>
        </p:nvSpPr>
        <p:spPr>
          <a:xfrm rot="10800000" flipV="1">
            <a:off x="3411126" y="3081361"/>
            <a:ext cx="2120698" cy="103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повідомлення теми уроку</a:t>
            </a:r>
            <a:endParaRPr lang="ru-RU"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кутник 5"/>
          <p:cNvSpPr/>
          <p:nvPr/>
        </p:nvSpPr>
        <p:spPr>
          <a:xfrm>
            <a:off x="4764326" y="5138604"/>
            <a:ext cx="211057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встановлення правил класу або правил уроку</a:t>
            </a:r>
            <a:endParaRPr lang="ru-RU"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Прямокутник 11"/>
          <p:cNvSpPr/>
          <p:nvPr/>
        </p:nvSpPr>
        <p:spPr>
          <a:xfrm>
            <a:off x="819740" y="4980213"/>
            <a:ext cx="1872207"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вивчення правил відповідно до теми уроку</a:t>
            </a:r>
            <a:endParaRPr lang="ru-RU"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Прямокутник 15"/>
          <p:cNvSpPr/>
          <p:nvPr/>
        </p:nvSpPr>
        <p:spPr>
          <a:xfrm>
            <a:off x="6476107" y="3166538"/>
            <a:ext cx="208406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популяризації вивчення певних навчальних предметів чи тем</a:t>
            </a:r>
            <a:endParaRPr lang="ru-RU"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Прямокутник 16"/>
          <p:cNvSpPr/>
          <p:nvPr/>
        </p:nvSpPr>
        <p:spPr>
          <a:xfrm>
            <a:off x="10488488" y="6669360"/>
            <a:ext cx="1296144"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3962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Види </a:t>
            </a:r>
            <a:r>
              <a:rPr lang="uk-UA" sz="36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мемів</a:t>
            </a:r>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10284845" y="0"/>
            <a:ext cx="1907155" cy="1417638"/>
          </a:xfrm>
          <a:prstGeom prst="rect">
            <a:avLst/>
          </a:prstGeom>
        </p:spPr>
      </p:pic>
      <p:graphicFrame>
        <p:nvGraphicFramePr>
          <p:cNvPr id="7" name="Місце для вмісту 3"/>
          <p:cNvGraphicFramePr>
            <a:graphicFrameLocks noGrp="1"/>
          </p:cNvGraphicFramePr>
          <p:nvPr>
            <p:ph idx="1"/>
            <p:extLst>
              <p:ext uri="{D42A27DB-BD31-4B8C-83A1-F6EECF244321}">
                <p14:modId xmlns:p14="http://schemas.microsoft.com/office/powerpoint/2010/main" val="2223604420"/>
              </p:ext>
            </p:extLst>
          </p:nvPr>
        </p:nvGraphicFramePr>
        <p:xfrm>
          <a:off x="603520" y="1692275"/>
          <a:ext cx="10749064" cy="479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5"/>
          <p:cNvSpPr>
            <a:spLocks noChangeArrowheads="1"/>
          </p:cNvSpPr>
          <p:nvPr/>
        </p:nvSpPr>
        <p:spPr bwMode="gray">
          <a:xfrm>
            <a:off x="2675620" y="1360508"/>
            <a:ext cx="6840760" cy="663533"/>
          </a:xfrm>
          <a:prstGeom prst="roundRect">
            <a:avLst>
              <a:gd name="adj" fmla="val 50000"/>
            </a:avLst>
          </a:prstGeom>
          <a:gradFill rotWithShape="1">
            <a:gsLst>
              <a:gs pos="0">
                <a:srgbClr val="92D050"/>
              </a:gs>
              <a:gs pos="80000">
                <a:srgbClr val="99FFCC"/>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wrap="none" anchor="ctr"/>
          <a:lstStyle/>
          <a:p>
            <a:pPr algn="ctr"/>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Існують </a:t>
            </a:r>
            <a:r>
              <a:rPr lang="uk-UA" sz="28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меми</a:t>
            </a:r>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endParaRPr lang="ru-RU"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Прямоугольник: скругленные углы 24">
            <a:extLst>
              <a:ext uri="{FF2B5EF4-FFF2-40B4-BE49-F238E27FC236}">
                <a16:creationId xmlns:a16="http://schemas.microsoft.com/office/drawing/2014/main" id="{AAE4CE1D-27DB-4DF9-AD87-392FA208F04F}"/>
              </a:ext>
            </a:extLst>
          </p:cNvPr>
          <p:cNvSpPr/>
          <p:nvPr/>
        </p:nvSpPr>
        <p:spPr>
          <a:xfrm>
            <a:off x="937140" y="2174177"/>
            <a:ext cx="2286016" cy="2075955"/>
          </a:xfrm>
          <a:prstGeom prst="roundRect">
            <a:avLst>
              <a:gd name="adj" fmla="val 7755"/>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з навмисними помилками (потрібно обрати правильну відповідь)</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Полилиния: фигура 15">
            <a:extLst>
              <a:ext uri="{FF2B5EF4-FFF2-40B4-BE49-F238E27FC236}">
                <a16:creationId xmlns:a16="http://schemas.microsoft.com/office/drawing/2014/main" id="{B15EF4C5-412F-4E01-A30B-1DD8789750E7}"/>
              </a:ext>
            </a:extLst>
          </p:cNvPr>
          <p:cNvSpPr/>
          <p:nvPr/>
        </p:nvSpPr>
        <p:spPr>
          <a:xfrm>
            <a:off x="879719" y="3628734"/>
            <a:ext cx="525728" cy="706826"/>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2" name="Полилиния: фигура 14">
            <a:extLst>
              <a:ext uri="{FF2B5EF4-FFF2-40B4-BE49-F238E27FC236}">
                <a16:creationId xmlns:a16="http://schemas.microsoft.com/office/drawing/2014/main" id="{70C8F924-C09D-49BE-B509-A6FBB6DAA972}"/>
              </a:ext>
            </a:extLst>
          </p:cNvPr>
          <p:cNvSpPr/>
          <p:nvPr/>
        </p:nvSpPr>
        <p:spPr>
          <a:xfrm rot="10800000">
            <a:off x="2556228" y="2144055"/>
            <a:ext cx="810000" cy="1089022"/>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rgbClr val="85C0C3"/>
              </a:solidFill>
            </a:endParaRPr>
          </a:p>
        </p:txBody>
      </p:sp>
      <p:sp>
        <p:nvSpPr>
          <p:cNvPr id="13" name="Прямоугольник: скругленные углы 24">
            <a:extLst>
              <a:ext uri="{FF2B5EF4-FFF2-40B4-BE49-F238E27FC236}">
                <a16:creationId xmlns:a16="http://schemas.microsoft.com/office/drawing/2014/main" id="{AAE4CE1D-27DB-4DF9-AD87-392FA208F04F}"/>
              </a:ext>
            </a:extLst>
          </p:cNvPr>
          <p:cNvSpPr/>
          <p:nvPr/>
        </p:nvSpPr>
        <p:spPr>
          <a:xfrm>
            <a:off x="2491084" y="4475239"/>
            <a:ext cx="2286016" cy="2075955"/>
          </a:xfrm>
          <a:prstGeom prst="roundRect">
            <a:avLst>
              <a:gd name="adj" fmla="val 7755"/>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інформатори</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Полилиния: фигура 14">
            <a:extLst>
              <a:ext uri="{FF2B5EF4-FFF2-40B4-BE49-F238E27FC236}">
                <a16:creationId xmlns:a16="http://schemas.microsoft.com/office/drawing/2014/main" id="{70C8F924-C09D-49BE-B509-A6FBB6DAA972}"/>
              </a:ext>
            </a:extLst>
          </p:cNvPr>
          <p:cNvSpPr/>
          <p:nvPr/>
        </p:nvSpPr>
        <p:spPr>
          <a:xfrm rot="10800000">
            <a:off x="4126430" y="4371272"/>
            <a:ext cx="810000" cy="1089022"/>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rgbClr val="85C0C3"/>
              </a:solidFill>
            </a:endParaRPr>
          </a:p>
        </p:txBody>
      </p:sp>
      <p:sp>
        <p:nvSpPr>
          <p:cNvPr id="15" name="Полилиния: фигура 15">
            <a:extLst>
              <a:ext uri="{FF2B5EF4-FFF2-40B4-BE49-F238E27FC236}">
                <a16:creationId xmlns:a16="http://schemas.microsoft.com/office/drawing/2014/main" id="{B15EF4C5-412F-4E01-A30B-1DD8789750E7}"/>
              </a:ext>
            </a:extLst>
          </p:cNvPr>
          <p:cNvSpPr/>
          <p:nvPr/>
        </p:nvSpPr>
        <p:spPr>
          <a:xfrm>
            <a:off x="2364744" y="5888680"/>
            <a:ext cx="525728" cy="706826"/>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6" name="Прямоугольник: скругленные углы 24">
            <a:extLst>
              <a:ext uri="{FF2B5EF4-FFF2-40B4-BE49-F238E27FC236}">
                <a16:creationId xmlns:a16="http://schemas.microsoft.com/office/drawing/2014/main" id="{AAE4CE1D-27DB-4DF9-AD87-392FA208F04F}"/>
              </a:ext>
            </a:extLst>
          </p:cNvPr>
          <p:cNvSpPr/>
          <p:nvPr/>
        </p:nvSpPr>
        <p:spPr>
          <a:xfrm>
            <a:off x="4064506" y="2159679"/>
            <a:ext cx="2286016" cy="2075955"/>
          </a:xfrm>
          <a:prstGeom prst="roundRect">
            <a:avLst>
              <a:gd name="adj" fmla="val 7755"/>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патріотичні</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Полилиния: фигура 14">
            <a:extLst>
              <a:ext uri="{FF2B5EF4-FFF2-40B4-BE49-F238E27FC236}">
                <a16:creationId xmlns:a16="http://schemas.microsoft.com/office/drawing/2014/main" id="{70C8F924-C09D-49BE-B509-A6FBB6DAA972}"/>
              </a:ext>
            </a:extLst>
          </p:cNvPr>
          <p:cNvSpPr/>
          <p:nvPr/>
        </p:nvSpPr>
        <p:spPr>
          <a:xfrm rot="10800000">
            <a:off x="5659914" y="2060941"/>
            <a:ext cx="810000" cy="1089022"/>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rgbClr val="85C0C3"/>
              </a:solidFill>
            </a:endParaRPr>
          </a:p>
        </p:txBody>
      </p:sp>
      <p:sp>
        <p:nvSpPr>
          <p:cNvPr id="18" name="Полилиния: фигура 15">
            <a:extLst>
              <a:ext uri="{FF2B5EF4-FFF2-40B4-BE49-F238E27FC236}">
                <a16:creationId xmlns:a16="http://schemas.microsoft.com/office/drawing/2014/main" id="{B15EF4C5-412F-4E01-A30B-1DD8789750E7}"/>
              </a:ext>
            </a:extLst>
          </p:cNvPr>
          <p:cNvSpPr/>
          <p:nvPr/>
        </p:nvSpPr>
        <p:spPr>
          <a:xfrm>
            <a:off x="3991149" y="3586702"/>
            <a:ext cx="525728" cy="706826"/>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pic>
        <p:nvPicPr>
          <p:cNvPr id="19" name="Рисунок 18" descr="C:\Users\user\AppData\Local\Microsoft\Windows\Temporary Internet Files\Content.Word\-5325951501253852247_120.jpg"/>
          <p:cNvPicPr/>
          <p:nvPr/>
        </p:nvPicPr>
        <p:blipFill>
          <a:blip r:embed="rId8">
            <a:extLst>
              <a:ext uri="{28A0092B-C50C-407E-A947-70E740481C1C}">
                <a14:useLocalDpi xmlns:a14="http://schemas.microsoft.com/office/drawing/2010/main" val="0"/>
              </a:ext>
            </a:extLst>
          </a:blip>
          <a:srcRect/>
          <a:stretch>
            <a:fillRect/>
          </a:stretch>
        </p:blipFill>
        <p:spPr bwMode="auto">
          <a:xfrm>
            <a:off x="6879807" y="2234973"/>
            <a:ext cx="4154118" cy="3950918"/>
          </a:xfrm>
          <a:prstGeom prst="rect">
            <a:avLst/>
          </a:prstGeom>
          <a:noFill/>
          <a:ln>
            <a:noFill/>
          </a:ln>
          <a:scene3d>
            <a:camera prst="orthographicFront"/>
            <a:lightRig rig="threePt" dir="t"/>
          </a:scene3d>
          <a:sp3d>
            <a:bevelT w="165100" prst="coolSlant"/>
          </a:sp3d>
        </p:spPr>
      </p:pic>
    </p:spTree>
    <p:extLst>
      <p:ext uri="{BB962C8B-B14F-4D97-AF65-F5344CB8AC3E}">
        <p14:creationId xmlns:p14="http://schemas.microsoft.com/office/powerpoint/2010/main" val="479122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Види </a:t>
            </a:r>
            <a:r>
              <a:rPr lang="uk-UA" sz="36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мемів</a:t>
            </a:r>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10284845" y="0"/>
            <a:ext cx="1907155" cy="1417638"/>
          </a:xfrm>
          <a:prstGeom prst="rect">
            <a:avLst/>
          </a:prstGeom>
        </p:spPr>
      </p:pic>
      <p:graphicFrame>
        <p:nvGraphicFramePr>
          <p:cNvPr id="7" name="Місце для вмісту 3"/>
          <p:cNvGraphicFramePr>
            <a:graphicFrameLocks noGrp="1"/>
          </p:cNvGraphicFramePr>
          <p:nvPr>
            <p:ph idx="1"/>
            <p:extLst>
              <p:ext uri="{D42A27DB-BD31-4B8C-83A1-F6EECF244321}">
                <p14:modId xmlns:p14="http://schemas.microsoft.com/office/powerpoint/2010/main" val="2223604420"/>
              </p:ext>
            </p:extLst>
          </p:nvPr>
        </p:nvGraphicFramePr>
        <p:xfrm>
          <a:off x="603520" y="1692275"/>
          <a:ext cx="10749064" cy="479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5"/>
          <p:cNvSpPr>
            <a:spLocks noChangeArrowheads="1"/>
          </p:cNvSpPr>
          <p:nvPr/>
        </p:nvSpPr>
        <p:spPr bwMode="gray">
          <a:xfrm>
            <a:off x="2675620" y="1360508"/>
            <a:ext cx="6840760" cy="663533"/>
          </a:xfrm>
          <a:prstGeom prst="roundRect">
            <a:avLst>
              <a:gd name="adj" fmla="val 50000"/>
            </a:avLst>
          </a:prstGeom>
          <a:gradFill rotWithShape="1">
            <a:gsLst>
              <a:gs pos="0">
                <a:srgbClr val="92D050"/>
              </a:gs>
              <a:gs pos="80000">
                <a:srgbClr val="99FFCC"/>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wrap="none" anchor="ctr"/>
          <a:lstStyle/>
          <a:p>
            <a:pPr algn="ctr"/>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Існують </a:t>
            </a:r>
            <a:r>
              <a:rPr lang="uk-UA" sz="28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меми</a:t>
            </a:r>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endParaRPr lang="ru-RU"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Прямоугольник: скругленные углы 24">
            <a:extLst>
              <a:ext uri="{FF2B5EF4-FFF2-40B4-BE49-F238E27FC236}">
                <a16:creationId xmlns:a16="http://schemas.microsoft.com/office/drawing/2014/main" id="{AAE4CE1D-27DB-4DF9-AD87-392FA208F04F}"/>
              </a:ext>
            </a:extLst>
          </p:cNvPr>
          <p:cNvSpPr/>
          <p:nvPr/>
        </p:nvSpPr>
        <p:spPr>
          <a:xfrm>
            <a:off x="767407" y="2173507"/>
            <a:ext cx="2455748" cy="2075955"/>
          </a:xfrm>
          <a:prstGeom prst="roundRect">
            <a:avLst>
              <a:gd name="adj" fmla="val 7755"/>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мотиватори</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Полилиния: фигура 15">
            <a:extLst>
              <a:ext uri="{FF2B5EF4-FFF2-40B4-BE49-F238E27FC236}">
                <a16:creationId xmlns:a16="http://schemas.microsoft.com/office/drawing/2014/main" id="{B15EF4C5-412F-4E01-A30B-1DD8789750E7}"/>
              </a:ext>
            </a:extLst>
          </p:cNvPr>
          <p:cNvSpPr/>
          <p:nvPr/>
        </p:nvSpPr>
        <p:spPr>
          <a:xfrm>
            <a:off x="641504" y="3588672"/>
            <a:ext cx="525728" cy="706826"/>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2" name="Полилиния: фигура 14">
            <a:extLst>
              <a:ext uri="{FF2B5EF4-FFF2-40B4-BE49-F238E27FC236}">
                <a16:creationId xmlns:a16="http://schemas.microsoft.com/office/drawing/2014/main" id="{70C8F924-C09D-49BE-B509-A6FBB6DAA972}"/>
              </a:ext>
            </a:extLst>
          </p:cNvPr>
          <p:cNvSpPr/>
          <p:nvPr/>
        </p:nvSpPr>
        <p:spPr>
          <a:xfrm rot="10800000">
            <a:off x="2556228" y="2144055"/>
            <a:ext cx="810000" cy="1089022"/>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rgbClr val="85C0C3"/>
              </a:solidFill>
            </a:endParaRPr>
          </a:p>
        </p:txBody>
      </p:sp>
      <p:sp>
        <p:nvSpPr>
          <p:cNvPr id="13" name="Прямоугольник: скругленные углы 24">
            <a:extLst>
              <a:ext uri="{FF2B5EF4-FFF2-40B4-BE49-F238E27FC236}">
                <a16:creationId xmlns:a16="http://schemas.microsoft.com/office/drawing/2014/main" id="{AAE4CE1D-27DB-4DF9-AD87-392FA208F04F}"/>
              </a:ext>
            </a:extLst>
          </p:cNvPr>
          <p:cNvSpPr/>
          <p:nvPr/>
        </p:nvSpPr>
        <p:spPr>
          <a:xfrm>
            <a:off x="3424364" y="4607242"/>
            <a:ext cx="2619172" cy="1987712"/>
          </a:xfrm>
          <a:prstGeom prst="roundRect">
            <a:avLst>
              <a:gd name="adj" fmla="val 7755"/>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фразеологізми</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Полилиния: фигура 14">
            <a:extLst>
              <a:ext uri="{FF2B5EF4-FFF2-40B4-BE49-F238E27FC236}">
                <a16:creationId xmlns:a16="http://schemas.microsoft.com/office/drawing/2014/main" id="{70C8F924-C09D-49BE-B509-A6FBB6DAA972}"/>
              </a:ext>
            </a:extLst>
          </p:cNvPr>
          <p:cNvSpPr/>
          <p:nvPr/>
        </p:nvSpPr>
        <p:spPr>
          <a:xfrm rot="10800000">
            <a:off x="5326822" y="4512076"/>
            <a:ext cx="810000" cy="1089022"/>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rgbClr val="85C0C3"/>
              </a:solidFill>
            </a:endParaRPr>
          </a:p>
        </p:txBody>
      </p:sp>
      <p:sp>
        <p:nvSpPr>
          <p:cNvPr id="15" name="Полилиния: фигура 15">
            <a:extLst>
              <a:ext uri="{FF2B5EF4-FFF2-40B4-BE49-F238E27FC236}">
                <a16:creationId xmlns:a16="http://schemas.microsoft.com/office/drawing/2014/main" id="{B15EF4C5-412F-4E01-A30B-1DD8789750E7}"/>
              </a:ext>
            </a:extLst>
          </p:cNvPr>
          <p:cNvSpPr/>
          <p:nvPr/>
        </p:nvSpPr>
        <p:spPr>
          <a:xfrm>
            <a:off x="3331078" y="5903812"/>
            <a:ext cx="525728" cy="706826"/>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6" name="Прямоугольник: скругленные углы 24">
            <a:extLst>
              <a:ext uri="{FF2B5EF4-FFF2-40B4-BE49-F238E27FC236}">
                <a16:creationId xmlns:a16="http://schemas.microsoft.com/office/drawing/2014/main" id="{AAE4CE1D-27DB-4DF9-AD87-392FA208F04F}"/>
              </a:ext>
            </a:extLst>
          </p:cNvPr>
          <p:cNvSpPr/>
          <p:nvPr/>
        </p:nvSpPr>
        <p:spPr>
          <a:xfrm>
            <a:off x="8263492" y="2181377"/>
            <a:ext cx="2657044" cy="2075955"/>
          </a:xfrm>
          <a:prstGeom prst="roundRect">
            <a:avLst>
              <a:gd name="adj" fmla="val 7755"/>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для попередження помилок</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Полилиния: фигура 14">
            <a:extLst>
              <a:ext uri="{FF2B5EF4-FFF2-40B4-BE49-F238E27FC236}">
                <a16:creationId xmlns:a16="http://schemas.microsoft.com/office/drawing/2014/main" id="{70C8F924-C09D-49BE-B509-A6FBB6DAA972}"/>
              </a:ext>
            </a:extLst>
          </p:cNvPr>
          <p:cNvSpPr/>
          <p:nvPr/>
        </p:nvSpPr>
        <p:spPr>
          <a:xfrm rot="10800000">
            <a:off x="10304001" y="2071263"/>
            <a:ext cx="810000" cy="1089022"/>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rgbClr val="85C0C3"/>
              </a:solidFill>
            </a:endParaRPr>
          </a:p>
        </p:txBody>
      </p:sp>
      <p:sp>
        <p:nvSpPr>
          <p:cNvPr id="18" name="Полилиния: фигура 15">
            <a:extLst>
              <a:ext uri="{FF2B5EF4-FFF2-40B4-BE49-F238E27FC236}">
                <a16:creationId xmlns:a16="http://schemas.microsoft.com/office/drawing/2014/main" id="{B15EF4C5-412F-4E01-A30B-1DD8789750E7}"/>
              </a:ext>
            </a:extLst>
          </p:cNvPr>
          <p:cNvSpPr/>
          <p:nvPr/>
        </p:nvSpPr>
        <p:spPr>
          <a:xfrm>
            <a:off x="8156496" y="3628734"/>
            <a:ext cx="525728" cy="706826"/>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pic>
        <p:nvPicPr>
          <p:cNvPr id="20" name="Рисунок 19" descr="https://naurok.com.ua/uploads/blog/8311723854669bdcd287ce75824d53df.jpg"/>
          <p:cNvPicPr/>
          <p:nvPr/>
        </p:nvPicPr>
        <p:blipFill>
          <a:blip r:embed="rId8">
            <a:extLst>
              <a:ext uri="{28A0092B-C50C-407E-A947-70E740481C1C}">
                <a14:useLocalDpi xmlns:a14="http://schemas.microsoft.com/office/drawing/2010/main" val="0"/>
              </a:ext>
            </a:extLst>
          </a:blip>
          <a:srcRect/>
          <a:stretch>
            <a:fillRect/>
          </a:stretch>
        </p:blipFill>
        <p:spPr bwMode="auto">
          <a:xfrm>
            <a:off x="3791936" y="2078897"/>
            <a:ext cx="3053997" cy="2280913"/>
          </a:xfrm>
          <a:prstGeom prst="rect">
            <a:avLst/>
          </a:prstGeom>
          <a:noFill/>
          <a:ln>
            <a:noFill/>
          </a:ln>
          <a:scene3d>
            <a:camera prst="orthographicFront"/>
            <a:lightRig rig="threePt" dir="t"/>
          </a:scene3d>
          <a:sp3d>
            <a:bevelT w="165100" prst="coolSlant"/>
          </a:sp3d>
        </p:spPr>
      </p:pic>
      <p:pic>
        <p:nvPicPr>
          <p:cNvPr id="21" name="Рисунок 20" descr="C:\Users\user\Desktop\мем\memm.png"/>
          <p:cNvPicPr/>
          <p:nvPr/>
        </p:nvPicPr>
        <p:blipFill>
          <a:blip r:embed="rId9">
            <a:extLst>
              <a:ext uri="{28A0092B-C50C-407E-A947-70E740481C1C}">
                <a14:useLocalDpi xmlns:a14="http://schemas.microsoft.com/office/drawing/2010/main" val="0"/>
              </a:ext>
            </a:extLst>
          </a:blip>
          <a:srcRect/>
          <a:stretch>
            <a:fillRect/>
          </a:stretch>
        </p:blipFill>
        <p:spPr bwMode="auto">
          <a:xfrm>
            <a:off x="6845933" y="4414666"/>
            <a:ext cx="3192324" cy="2111431"/>
          </a:xfrm>
          <a:prstGeom prst="rect">
            <a:avLst/>
          </a:prstGeom>
          <a:noFill/>
          <a:ln>
            <a:noFill/>
          </a:ln>
          <a:scene3d>
            <a:camera prst="orthographicFront"/>
            <a:lightRig rig="threePt" dir="t"/>
          </a:scene3d>
          <a:sp3d>
            <a:bevelT w="165100" prst="coolSlant"/>
          </a:sp3d>
        </p:spPr>
      </p:pic>
      <p:pic>
        <p:nvPicPr>
          <p:cNvPr id="19" name="Рисунок 18" descr="Идеи на тему «Математические мемы» (9) | мемы, смешные шутки, веселые мемы"/>
          <p:cNvPicPr/>
          <p:nvPr/>
        </p:nvPicPr>
        <p:blipFill rotWithShape="1">
          <a:blip r:embed="rId10">
            <a:extLst>
              <a:ext uri="{28A0092B-C50C-407E-A947-70E740481C1C}">
                <a14:useLocalDpi xmlns:a14="http://schemas.microsoft.com/office/drawing/2010/main" val="0"/>
              </a:ext>
            </a:extLst>
          </a:blip>
          <a:srcRect l="6568" t="18332" r="6569" b="4333"/>
          <a:stretch/>
        </p:blipFill>
        <p:spPr bwMode="auto">
          <a:xfrm>
            <a:off x="767407" y="4414666"/>
            <a:ext cx="1854559" cy="2105410"/>
          </a:xfrm>
          <a:prstGeom prst="rect">
            <a:avLst/>
          </a:prstGeom>
          <a:noFill/>
          <a:ln>
            <a:noFill/>
          </a:ln>
          <a:scene3d>
            <a:camera prst="orthographicFront"/>
            <a:lightRig rig="threePt" dir="t"/>
          </a:scene3d>
          <a:sp3d>
            <a:bevelT w="165100" prst="coolSlan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92184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Види </a:t>
            </a:r>
            <a:r>
              <a:rPr lang="uk-UA" sz="36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мемів</a:t>
            </a:r>
            <a:r>
              <a:rPr lang="uk-UA" sz="36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10284845" y="0"/>
            <a:ext cx="1907155" cy="1417638"/>
          </a:xfrm>
          <a:prstGeom prst="rect">
            <a:avLst/>
          </a:prstGeom>
        </p:spPr>
      </p:pic>
      <p:graphicFrame>
        <p:nvGraphicFramePr>
          <p:cNvPr id="7" name="Місце для вмісту 3"/>
          <p:cNvGraphicFramePr>
            <a:graphicFrameLocks noGrp="1"/>
          </p:cNvGraphicFramePr>
          <p:nvPr>
            <p:ph idx="1"/>
            <p:extLst>
              <p:ext uri="{D42A27DB-BD31-4B8C-83A1-F6EECF244321}">
                <p14:modId xmlns:p14="http://schemas.microsoft.com/office/powerpoint/2010/main" val="2223604420"/>
              </p:ext>
            </p:extLst>
          </p:nvPr>
        </p:nvGraphicFramePr>
        <p:xfrm>
          <a:off x="603520" y="1692275"/>
          <a:ext cx="10749064" cy="479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5"/>
          <p:cNvSpPr>
            <a:spLocks noChangeArrowheads="1"/>
          </p:cNvSpPr>
          <p:nvPr/>
        </p:nvSpPr>
        <p:spPr bwMode="gray">
          <a:xfrm>
            <a:off x="2675620" y="1360508"/>
            <a:ext cx="6840760" cy="663533"/>
          </a:xfrm>
          <a:prstGeom prst="roundRect">
            <a:avLst>
              <a:gd name="adj" fmla="val 50000"/>
            </a:avLst>
          </a:prstGeom>
          <a:gradFill rotWithShape="1">
            <a:gsLst>
              <a:gs pos="0">
                <a:srgbClr val="92D050"/>
              </a:gs>
              <a:gs pos="80000">
                <a:srgbClr val="99FFCC"/>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wrap="none" anchor="ctr"/>
          <a:lstStyle/>
          <a:p>
            <a:pPr algn="ctr"/>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Існують </a:t>
            </a:r>
            <a:r>
              <a:rPr lang="uk-UA" sz="28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меми</a:t>
            </a:r>
            <a:r>
              <a:rPr lang="uk-UA"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endParaRPr lang="ru-RU"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Прямоугольник: скругленные углы 24">
            <a:extLst>
              <a:ext uri="{FF2B5EF4-FFF2-40B4-BE49-F238E27FC236}">
                <a16:creationId xmlns:a16="http://schemas.microsoft.com/office/drawing/2014/main" id="{AAE4CE1D-27DB-4DF9-AD87-392FA208F04F}"/>
              </a:ext>
            </a:extLst>
          </p:cNvPr>
          <p:cNvSpPr/>
          <p:nvPr/>
        </p:nvSpPr>
        <p:spPr>
          <a:xfrm>
            <a:off x="667799" y="3109911"/>
            <a:ext cx="2455748" cy="2075955"/>
          </a:xfrm>
          <a:prstGeom prst="roundRect">
            <a:avLst>
              <a:gd name="adj" fmla="val 7755"/>
            </a:avLst>
          </a:prstGeom>
          <a:solidFill>
            <a:schemeClr val="accent1">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006600"/>
                </a:solidFill>
                <a:latin typeface="Verdana" panose="020B0604030504040204" pitchFamily="34" charset="0"/>
                <a:ea typeface="Verdana" panose="020B0604030504040204" pitchFamily="34" charset="0"/>
                <a:cs typeface="Verdana" panose="020B0604030504040204" pitchFamily="34" charset="0"/>
              </a:rPr>
              <a:t>комікси</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Полилиния: фигура 15">
            <a:extLst>
              <a:ext uri="{FF2B5EF4-FFF2-40B4-BE49-F238E27FC236}">
                <a16:creationId xmlns:a16="http://schemas.microsoft.com/office/drawing/2014/main" id="{B15EF4C5-412F-4E01-A30B-1DD8789750E7}"/>
              </a:ext>
            </a:extLst>
          </p:cNvPr>
          <p:cNvSpPr/>
          <p:nvPr/>
        </p:nvSpPr>
        <p:spPr>
          <a:xfrm>
            <a:off x="667799" y="4479040"/>
            <a:ext cx="525728" cy="706826"/>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2" name="Полилиния: фигура 14">
            <a:extLst>
              <a:ext uri="{FF2B5EF4-FFF2-40B4-BE49-F238E27FC236}">
                <a16:creationId xmlns:a16="http://schemas.microsoft.com/office/drawing/2014/main" id="{70C8F924-C09D-49BE-B509-A6FBB6DAA972}"/>
              </a:ext>
            </a:extLst>
          </p:cNvPr>
          <p:cNvSpPr/>
          <p:nvPr/>
        </p:nvSpPr>
        <p:spPr>
          <a:xfrm rot="10800000">
            <a:off x="2377826" y="3002427"/>
            <a:ext cx="810000" cy="1089022"/>
          </a:xfrm>
          <a:custGeom>
            <a:avLst/>
            <a:gdLst>
              <a:gd name="connsiteX0" fmla="*/ 182563 w 1184282"/>
              <a:gd name="connsiteY0" fmla="*/ 0 h 1194176"/>
              <a:gd name="connsiteX1" fmla="*/ 365126 w 1184282"/>
              <a:gd name="connsiteY1" fmla="*/ 182563 h 1194176"/>
              <a:gd name="connsiteX2" fmla="*/ 365126 w 1184282"/>
              <a:gd name="connsiteY2" fmla="*/ 829050 h 1194176"/>
              <a:gd name="connsiteX3" fmla="*/ 990000 w 1184282"/>
              <a:gd name="connsiteY3" fmla="*/ 829050 h 1194176"/>
              <a:gd name="connsiteX4" fmla="*/ 990000 w 1184282"/>
              <a:gd name="connsiteY4" fmla="*/ 829857 h 1194176"/>
              <a:gd name="connsiteX5" fmla="*/ 1001719 w 1184282"/>
              <a:gd name="connsiteY5" fmla="*/ 828675 h 1194176"/>
              <a:gd name="connsiteX6" fmla="*/ 1184282 w 1184282"/>
              <a:gd name="connsiteY6" fmla="*/ 1011238 h 1194176"/>
              <a:gd name="connsiteX7" fmla="*/ 1001719 w 1184282"/>
              <a:gd name="connsiteY7" fmla="*/ 1193801 h 1194176"/>
              <a:gd name="connsiteX8" fmla="*/ 990000 w 1184282"/>
              <a:gd name="connsiteY8" fmla="*/ 1192620 h 1194176"/>
              <a:gd name="connsiteX9" fmla="*/ 990000 w 1184282"/>
              <a:gd name="connsiteY9" fmla="*/ 1194176 h 1194176"/>
              <a:gd name="connsiteX10" fmla="*/ 180000 w 1184282"/>
              <a:gd name="connsiteY10" fmla="*/ 1194176 h 1194176"/>
              <a:gd name="connsiteX11" fmla="*/ 180000 w 1184282"/>
              <a:gd name="connsiteY11" fmla="*/ 1193543 h 1194176"/>
              <a:gd name="connsiteX12" fmla="*/ 145770 w 1184282"/>
              <a:gd name="connsiteY12" fmla="*/ 1190092 h 1194176"/>
              <a:gd name="connsiteX13" fmla="*/ 0 w 1184282"/>
              <a:gd name="connsiteY13" fmla="*/ 1011238 h 1194176"/>
              <a:gd name="connsiteX14" fmla="*/ 1882 w 1184282"/>
              <a:gd name="connsiteY14" fmla="*/ 992563 h 1194176"/>
              <a:gd name="connsiteX15" fmla="*/ 0 w 1184282"/>
              <a:gd name="connsiteY15" fmla="*/ 992563 h 1194176"/>
              <a:gd name="connsiteX16" fmla="*/ 0 w 1184282"/>
              <a:gd name="connsiteY16" fmla="*/ 182563 h 1194176"/>
              <a:gd name="connsiteX17" fmla="*/ 182563 w 1184282"/>
              <a:gd name="connsiteY17" fmla="*/ 0 h 11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282" h="1194176">
                <a:moveTo>
                  <a:pt x="182563" y="0"/>
                </a:moveTo>
                <a:cubicBezTo>
                  <a:pt x="283390" y="0"/>
                  <a:pt x="365126" y="81736"/>
                  <a:pt x="365126" y="182563"/>
                </a:cubicBezTo>
                <a:lnTo>
                  <a:pt x="365126" y="829050"/>
                </a:lnTo>
                <a:lnTo>
                  <a:pt x="990000" y="829050"/>
                </a:lnTo>
                <a:lnTo>
                  <a:pt x="990000" y="829857"/>
                </a:lnTo>
                <a:lnTo>
                  <a:pt x="1001719" y="828675"/>
                </a:lnTo>
                <a:cubicBezTo>
                  <a:pt x="1102546" y="828675"/>
                  <a:pt x="1184282" y="910411"/>
                  <a:pt x="1184282" y="1011238"/>
                </a:cubicBezTo>
                <a:cubicBezTo>
                  <a:pt x="1184282" y="1112065"/>
                  <a:pt x="1102546" y="1193801"/>
                  <a:pt x="1001719" y="1193801"/>
                </a:cubicBezTo>
                <a:lnTo>
                  <a:pt x="990000" y="1192620"/>
                </a:lnTo>
                <a:lnTo>
                  <a:pt x="990000" y="1194176"/>
                </a:lnTo>
                <a:lnTo>
                  <a:pt x="180000" y="1194176"/>
                </a:lnTo>
                <a:lnTo>
                  <a:pt x="180000" y="1193543"/>
                </a:lnTo>
                <a:lnTo>
                  <a:pt x="145770" y="1190092"/>
                </a:lnTo>
                <a:cubicBezTo>
                  <a:pt x="62579" y="1173069"/>
                  <a:pt x="0" y="1099462"/>
                  <a:pt x="0" y="1011238"/>
                </a:cubicBezTo>
                <a:lnTo>
                  <a:pt x="1882" y="992563"/>
                </a:lnTo>
                <a:lnTo>
                  <a:pt x="0" y="992563"/>
                </a:lnTo>
                <a:lnTo>
                  <a:pt x="0" y="182563"/>
                </a:lnTo>
                <a:cubicBezTo>
                  <a:pt x="0" y="81736"/>
                  <a:pt x="81736" y="0"/>
                  <a:pt x="182563" y="0"/>
                </a:cubicBezTo>
                <a:close/>
              </a:path>
            </a:pathLst>
          </a:custGeom>
          <a:solidFill>
            <a:schemeClr val="bg2">
              <a:lumMod val="50000"/>
            </a:schemeClr>
          </a:solidFill>
          <a:ln>
            <a:noFill/>
          </a:ln>
          <a:scene3d>
            <a:camera prst="orthographicFront"/>
            <a:lightRig rig="threePt" dir="t"/>
          </a:scene3d>
          <a:sp3d extrusionH="76200" prstMaterial="metal">
            <a:bevelT w="69850" h="38100" prst="coolSlant"/>
            <a:extrusionClr>
              <a:schemeClr val="accent1">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solidFill>
                <a:srgbClr val="85C0C3"/>
              </a:solidFill>
            </a:endParaRPr>
          </a:p>
        </p:txBody>
      </p:sp>
      <p:pic>
        <p:nvPicPr>
          <p:cNvPr id="19" name="Рисунок 18" descr="C:\Users\user\AppData\Local\Microsoft\Windows\Temporary Internet Files\Content.Word\Меми про Оксану та Вакулу 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1704" y="2202778"/>
            <a:ext cx="3600400" cy="4466582"/>
          </a:xfrm>
          <a:prstGeom prst="rect">
            <a:avLst/>
          </a:prstGeom>
          <a:noFill/>
          <a:ln>
            <a:noFill/>
          </a:ln>
          <a:scene3d>
            <a:camera prst="orthographicFront"/>
            <a:lightRig rig="threePt" dir="t"/>
          </a:scene3d>
          <a:sp3d>
            <a:bevelT w="165100" prst="coolSlant"/>
          </a:sp3d>
        </p:spPr>
      </p:pic>
      <p:pic>
        <p:nvPicPr>
          <p:cNvPr id="22" name="Рисунок 21" descr="C:\Users\user\AppData\Local\Microsoft\Windows\Temporary Internet Files\Content.Word\Меми про Оксану та Вакулу 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75982" y="2202777"/>
            <a:ext cx="3644554" cy="4466582"/>
          </a:xfrm>
          <a:prstGeom prst="rect">
            <a:avLst/>
          </a:prstGeom>
          <a:noFill/>
          <a:ln>
            <a:noFill/>
          </a:ln>
          <a:scene3d>
            <a:camera prst="orthographicFront"/>
            <a:lightRig rig="threePt" dir="t"/>
          </a:scene3d>
          <a:sp3d>
            <a:bevelT w="165100" prst="coolSlant"/>
          </a:sp3d>
        </p:spPr>
      </p:pic>
    </p:spTree>
    <p:extLst>
      <p:ext uri="{BB962C8B-B14F-4D97-AF65-F5344CB8AC3E}">
        <p14:creationId xmlns:p14="http://schemas.microsoft.com/office/powerpoint/2010/main" val="2415733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endParaRPr lang="ru-RU"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组合 39"/>
          <p:cNvGrpSpPr/>
          <p:nvPr/>
        </p:nvGrpSpPr>
        <p:grpSpPr>
          <a:xfrm>
            <a:off x="4407230" y="2335727"/>
            <a:ext cx="1337072" cy="1029890"/>
            <a:chOff x="4525013" y="1808163"/>
            <a:chExt cx="1782762" cy="1373187"/>
          </a:xfrm>
          <a:solidFill>
            <a:schemeClr val="accent1"/>
          </a:solidFill>
        </p:grpSpPr>
        <p:sp>
          <p:nvSpPr>
            <p:cNvPr id="5" name="Freeform 8"/>
            <p:cNvSpPr>
              <a:spLocks/>
            </p:cNvSpPr>
            <p:nvPr/>
          </p:nvSpPr>
          <p:spPr bwMode="auto">
            <a:xfrm>
              <a:off x="4525013" y="180816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grpFill/>
            <a:ln>
              <a:noFill/>
            </a:ln>
            <a:scene3d>
              <a:camera prst="orthographicFront"/>
              <a:lightRig rig="threePt" dir="t"/>
            </a:scene3d>
            <a:sp3d>
              <a:bevelT w="165100" prst="coolSlant"/>
            </a:sp3d>
          </p:spPr>
          <p:txBody>
            <a:bodyPr/>
            <a:lstStyle/>
            <a:p>
              <a:endParaRPr lang="zh-CN" altLang="en-US"/>
            </a:p>
          </p:txBody>
        </p:sp>
        <p:sp>
          <p:nvSpPr>
            <p:cNvPr id="6" name="Freeform 9"/>
            <p:cNvSpPr>
              <a:spLocks/>
            </p:cNvSpPr>
            <p:nvPr/>
          </p:nvSpPr>
          <p:spPr bwMode="auto">
            <a:xfrm>
              <a:off x="5120325" y="180816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grpFill/>
            <a:ln>
              <a:noFill/>
            </a:ln>
            <a:scene3d>
              <a:camera prst="orthographicFront"/>
              <a:lightRig rig="threePt" dir="t"/>
            </a:scene3d>
            <a:sp3d>
              <a:bevelT w="165100" prst="coolSlant"/>
            </a:sp3d>
          </p:spPr>
          <p:txBody>
            <a:bodyPr/>
            <a:lstStyle/>
            <a:p>
              <a:endParaRPr lang="zh-CN" altLang="en-US"/>
            </a:p>
          </p:txBody>
        </p:sp>
        <p:sp>
          <p:nvSpPr>
            <p:cNvPr id="7" name="Freeform 21"/>
            <p:cNvSpPr>
              <a:spLocks/>
            </p:cNvSpPr>
            <p:nvPr/>
          </p:nvSpPr>
          <p:spPr bwMode="auto">
            <a:xfrm>
              <a:off x="5220338" y="239871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2"/>
            <p:cNvSpPr>
              <a:spLocks/>
            </p:cNvSpPr>
            <p:nvPr/>
          </p:nvSpPr>
          <p:spPr bwMode="auto">
            <a:xfrm>
              <a:off x="5337813" y="238125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 name="组合 60"/>
          <p:cNvGrpSpPr/>
          <p:nvPr/>
        </p:nvGrpSpPr>
        <p:grpSpPr>
          <a:xfrm>
            <a:off x="6473862" y="2250001"/>
            <a:ext cx="1062037" cy="1289447"/>
            <a:chOff x="6380800" y="1789113"/>
            <a:chExt cx="1416050" cy="1719262"/>
          </a:xfrm>
          <a:solidFill>
            <a:schemeClr val="accent2"/>
          </a:solidFill>
        </p:grpSpPr>
        <p:sp>
          <p:nvSpPr>
            <p:cNvPr id="10" name="Freeform 14"/>
            <p:cNvSpPr>
              <a:spLocks/>
            </p:cNvSpPr>
            <p:nvPr/>
          </p:nvSpPr>
          <p:spPr bwMode="auto">
            <a:xfrm>
              <a:off x="6380800" y="2362200"/>
              <a:ext cx="1416050" cy="1146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1" name="Freeform 15"/>
            <p:cNvSpPr>
              <a:spLocks/>
            </p:cNvSpPr>
            <p:nvPr/>
          </p:nvSpPr>
          <p:spPr bwMode="auto">
            <a:xfrm>
              <a:off x="6380800" y="1789113"/>
              <a:ext cx="1416050" cy="1146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gr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 name="Rectangle 27"/>
            <p:cNvSpPr>
              <a:spLocks noChangeArrowheads="1"/>
            </p:cNvSpPr>
            <p:nvPr/>
          </p:nvSpPr>
          <p:spPr bwMode="auto">
            <a:xfrm>
              <a:off x="7033263" y="2547938"/>
              <a:ext cx="22225" cy="152400"/>
            </a:xfrm>
            <a:prstGeom prst="rect">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13" name="Rectangle 28"/>
            <p:cNvSpPr>
              <a:spLocks noChangeArrowheads="1"/>
            </p:cNvSpPr>
            <p:nvPr/>
          </p:nvSpPr>
          <p:spPr bwMode="auto">
            <a:xfrm>
              <a:off x="7074538" y="2524125"/>
              <a:ext cx="20637" cy="176213"/>
            </a:xfrm>
            <a:prstGeom prst="rect">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14" name="Rectangle 29"/>
            <p:cNvSpPr>
              <a:spLocks noChangeArrowheads="1"/>
            </p:cNvSpPr>
            <p:nvPr/>
          </p:nvSpPr>
          <p:spPr bwMode="auto">
            <a:xfrm>
              <a:off x="7111050" y="2508250"/>
              <a:ext cx="22225" cy="192088"/>
            </a:xfrm>
            <a:prstGeom prst="rect">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15" name="Rectangle 30"/>
            <p:cNvSpPr>
              <a:spLocks noChangeArrowheads="1"/>
            </p:cNvSpPr>
            <p:nvPr/>
          </p:nvSpPr>
          <p:spPr bwMode="auto">
            <a:xfrm>
              <a:off x="7149150" y="2606675"/>
              <a:ext cx="23813" cy="93663"/>
            </a:xfrm>
            <a:prstGeom prst="rect">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grpSp>
      <p:grpSp>
        <p:nvGrpSpPr>
          <p:cNvPr id="16" name="组合 56"/>
          <p:cNvGrpSpPr/>
          <p:nvPr/>
        </p:nvGrpSpPr>
        <p:grpSpPr>
          <a:xfrm>
            <a:off x="6236811" y="4355143"/>
            <a:ext cx="1289447" cy="1063228"/>
            <a:chOff x="5958525" y="3671888"/>
            <a:chExt cx="1719263" cy="1417637"/>
          </a:xfrm>
          <a:solidFill>
            <a:schemeClr val="accent3"/>
          </a:solidFill>
        </p:grpSpPr>
        <p:sp>
          <p:nvSpPr>
            <p:cNvPr id="17" name="Freeform 14"/>
            <p:cNvSpPr>
              <a:spLocks/>
            </p:cNvSpPr>
            <p:nvPr/>
          </p:nvSpPr>
          <p:spPr bwMode="auto">
            <a:xfrm rot="5400000">
              <a:off x="5822794" y="3807619"/>
              <a:ext cx="1417637" cy="1146175"/>
            </a:xfrm>
            <a:custGeom>
              <a:avLst/>
              <a:gdLst>
                <a:gd name="T0" fmla="*/ 2147483647 w 556"/>
                <a:gd name="T1" fmla="*/ 0 h 482"/>
                <a:gd name="T2" fmla="*/ 2147483647 w 556"/>
                <a:gd name="T3" fmla="*/ 243267321 h 482"/>
                <a:gd name="T4" fmla="*/ 1806324509 w 556"/>
                <a:gd name="T5" fmla="*/ 2070598429 h 482"/>
                <a:gd name="T6" fmla="*/ 591279565 w 556"/>
                <a:gd name="T7" fmla="*/ 243267321 h 482"/>
                <a:gd name="T8" fmla="*/ 0 w 556"/>
                <a:gd name="T9" fmla="*/ 0 h 482"/>
                <a:gd name="T10" fmla="*/ 1806324509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a:scene3d>
              <a:camera prst="orthographicFront"/>
              <a:lightRig rig="threePt" dir="t"/>
            </a:scene3d>
            <a:sp3d>
              <a:bevelT w="165100" prst="coolSlant"/>
            </a:sp3d>
          </p:spPr>
          <p:txBody>
            <a:bodyPr/>
            <a:lstStyle/>
            <a:p>
              <a:endParaRPr lang="zh-CN" altLang="en-US"/>
            </a:p>
          </p:txBody>
        </p:sp>
        <p:sp>
          <p:nvSpPr>
            <p:cNvPr id="18" name="Freeform 15"/>
            <p:cNvSpPr>
              <a:spLocks/>
            </p:cNvSpPr>
            <p:nvPr/>
          </p:nvSpPr>
          <p:spPr bwMode="auto">
            <a:xfrm rot="5400000">
              <a:off x="6395882" y="3807619"/>
              <a:ext cx="1417637" cy="1146175"/>
            </a:xfrm>
            <a:custGeom>
              <a:avLst/>
              <a:gdLst>
                <a:gd name="T0" fmla="*/ 2147483647 w 556"/>
                <a:gd name="T1" fmla="*/ 0 h 482"/>
                <a:gd name="T2" fmla="*/ 1806324509 w 556"/>
                <a:gd name="T3" fmla="*/ 2147483647 h 482"/>
                <a:gd name="T4" fmla="*/ 0 w 556"/>
                <a:gd name="T5" fmla="*/ 0 h 482"/>
                <a:gd name="T6" fmla="*/ 1806324509 w 556"/>
                <a:gd name="T7" fmla="*/ 735459121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grpFill/>
            <a:ln>
              <a:noFill/>
            </a:ln>
            <a:scene3d>
              <a:camera prst="orthographicFront"/>
              <a:lightRig rig="threePt" dir="t"/>
            </a:scene3d>
            <a:sp3d>
              <a:bevelT w="165100" prst="coolSlant"/>
            </a:sp3d>
          </p:spPr>
          <p:txBody>
            <a:bodyPr/>
            <a:lstStyle/>
            <a:p>
              <a:endParaRPr lang="zh-CN" altLang="en-US"/>
            </a:p>
          </p:txBody>
        </p:sp>
        <p:sp>
          <p:nvSpPr>
            <p:cNvPr id="19" name="Freeform 36"/>
            <p:cNvSpPr>
              <a:spLocks/>
            </p:cNvSpPr>
            <p:nvPr/>
          </p:nvSpPr>
          <p:spPr bwMode="auto">
            <a:xfrm>
              <a:off x="6715763" y="425926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 name="组合 49"/>
          <p:cNvGrpSpPr/>
          <p:nvPr/>
        </p:nvGrpSpPr>
        <p:grpSpPr>
          <a:xfrm>
            <a:off x="4484294" y="4149915"/>
            <a:ext cx="933450" cy="1213247"/>
            <a:chOff x="4469450" y="3429000"/>
            <a:chExt cx="1244600" cy="1617663"/>
          </a:xfrm>
          <a:solidFill>
            <a:schemeClr val="accent4"/>
          </a:solidFill>
        </p:grpSpPr>
        <p:sp>
          <p:nvSpPr>
            <p:cNvPr id="21" name="Freeform 14"/>
            <p:cNvSpPr>
              <a:spLocks/>
            </p:cNvSpPr>
            <p:nvPr/>
          </p:nvSpPr>
          <p:spPr bwMode="auto">
            <a:xfrm rot="10800000">
              <a:off x="4469450" y="3429000"/>
              <a:ext cx="1244600" cy="1077913"/>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2" name="Freeform 15"/>
            <p:cNvSpPr>
              <a:spLocks/>
            </p:cNvSpPr>
            <p:nvPr/>
          </p:nvSpPr>
          <p:spPr bwMode="auto">
            <a:xfrm rot="10800000">
              <a:off x="4469450" y="3967163"/>
              <a:ext cx="1244600" cy="1079500"/>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gr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3" name="Oval 42"/>
            <p:cNvSpPr>
              <a:spLocks noChangeArrowheads="1"/>
            </p:cNvSpPr>
            <p:nvPr/>
          </p:nvSpPr>
          <p:spPr bwMode="auto">
            <a:xfrm>
              <a:off x="5002850" y="4213225"/>
              <a:ext cx="73025" cy="69850"/>
            </a:xfrm>
            <a:prstGeom prst="ellipse">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4" name="Oval 43"/>
            <p:cNvSpPr>
              <a:spLocks noChangeArrowheads="1"/>
            </p:cNvSpPr>
            <p:nvPr/>
          </p:nvSpPr>
          <p:spPr bwMode="auto">
            <a:xfrm>
              <a:off x="5090163" y="4194175"/>
              <a:ext cx="88900" cy="88900"/>
            </a:xfrm>
            <a:prstGeom prst="ellipse">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5" name="Oval 44"/>
            <p:cNvSpPr>
              <a:spLocks noChangeArrowheads="1"/>
            </p:cNvSpPr>
            <p:nvPr/>
          </p:nvSpPr>
          <p:spPr bwMode="auto">
            <a:xfrm>
              <a:off x="5002850" y="4297363"/>
              <a:ext cx="73025" cy="71437"/>
            </a:xfrm>
            <a:prstGeom prst="ellipse">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6" name="Oval 45"/>
            <p:cNvSpPr>
              <a:spLocks noChangeArrowheads="1"/>
            </p:cNvSpPr>
            <p:nvPr/>
          </p:nvSpPr>
          <p:spPr bwMode="auto">
            <a:xfrm>
              <a:off x="5090163" y="4297363"/>
              <a:ext cx="71437" cy="71437"/>
            </a:xfrm>
            <a:prstGeom prst="ellipse">
              <a:avLst/>
            </a:prstGeom>
            <a:grpFill/>
            <a:ln>
              <a:noFill/>
            </a:ln>
            <a:scene3d>
              <a:camera prst="orthographicFront"/>
              <a:lightRig rig="threePt" dir="t"/>
            </a:scene3d>
            <a:sp3d>
              <a:bevelT w="165100" prst="coolSlan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gr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a:picLocks noChangeAspect="1"/>
          </p:cNvPicPr>
          <p:nvPr/>
        </p:nvPicPr>
        <p:blipFill>
          <a:blip r:embed="rId2"/>
          <a:stretch>
            <a:fillRect/>
          </a:stretch>
        </p:blipFill>
        <p:spPr>
          <a:xfrm>
            <a:off x="10068428" y="258052"/>
            <a:ext cx="1907155" cy="1417638"/>
          </a:xfrm>
          <a:prstGeom prst="rect">
            <a:avLst/>
          </a:prstGeom>
        </p:spPr>
      </p:pic>
      <p:pic>
        <p:nvPicPr>
          <p:cNvPr id="1026" name="Picture 2" descr="https://naurok.com.ua/uploads/blog/105999300_3518263_2%20%28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785" y="3370975"/>
            <a:ext cx="1439036" cy="1144587"/>
          </a:xfrm>
          <a:prstGeom prst="rect">
            <a:avLst/>
          </a:prstGeom>
          <a:noFill/>
          <a:extLst>
            <a:ext uri="{909E8E84-426E-40DD-AFC4-6F175D3DCCD1}">
              <a14:hiddenFill xmlns:a14="http://schemas.microsoft.com/office/drawing/2010/main">
                <a:solidFill>
                  <a:srgbClr val="FFFFFF"/>
                </a:solidFill>
              </a14:hiddenFill>
            </a:ext>
          </a:extLst>
        </p:spPr>
      </p:pic>
      <p:sp>
        <p:nvSpPr>
          <p:cNvPr id="29" name="Місце для вмісту 28"/>
          <p:cNvSpPr>
            <a:spLocks noGrp="1"/>
          </p:cNvSpPr>
          <p:nvPr>
            <p:ph idx="1"/>
          </p:nvPr>
        </p:nvSpPr>
        <p:spPr/>
        <p:txBody>
          <a:bodyPr/>
          <a:lstStyle/>
          <a:p>
            <a:pPr marL="0" indent="0">
              <a:buNone/>
            </a:pPr>
            <a:endParaRPr lang="ru-RU" dirty="0"/>
          </a:p>
        </p:txBody>
      </p:sp>
      <p:sp>
        <p:nvSpPr>
          <p:cNvPr id="30" name="Прямокутник 29"/>
          <p:cNvSpPr/>
          <p:nvPr/>
        </p:nvSpPr>
        <p:spPr>
          <a:xfrm>
            <a:off x="2567608" y="280126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кутник 30"/>
          <p:cNvSpPr/>
          <p:nvPr/>
        </p:nvSpPr>
        <p:spPr>
          <a:xfrm>
            <a:off x="882223" y="2250001"/>
            <a:ext cx="3300246" cy="1289447"/>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цікаве доповнення </a:t>
            </a:r>
            <a:r>
              <a:rPr lang="uk-UA" b="1" dirty="0">
                <a:solidFill>
                  <a:srgbClr val="0000CC"/>
                </a:solidFill>
                <a:latin typeface="Verdana" panose="020B0604030504040204" pitchFamily="34" charset="0"/>
                <a:ea typeface="Verdana" panose="020B0604030504040204" pitchFamily="34" charset="0"/>
                <a:cs typeface="Verdana" panose="020B0604030504040204" pitchFamily="34" charset="0"/>
              </a:rPr>
              <a:t>освітнього процесу, що розвиває почуття гумору </a:t>
            </a:r>
            <a:r>
              <a:rPr lang="uk-UA"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 в учнів</a:t>
            </a:r>
            <a:endParaRPr lang="ru-RU"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Прямокутник 32"/>
          <p:cNvSpPr/>
          <p:nvPr/>
        </p:nvSpPr>
        <p:spPr>
          <a:xfrm>
            <a:off x="7912898" y="2218886"/>
            <a:ext cx="3367678" cy="1320561"/>
          </a:xfrm>
          <a:prstGeom prst="rect">
            <a:avLst/>
          </a:prstGeom>
          <a:solidFill>
            <a:schemeClr val="accent2">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навчає </a:t>
            </a:r>
            <a:r>
              <a:rPr lang="uk-UA"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учнів </a:t>
            </a:r>
            <a:r>
              <a:rPr lang="uk-UA"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лаконічно робити акценти на ключових моментах</a:t>
            </a:r>
            <a:endPar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Прямокутник 33"/>
          <p:cNvSpPr/>
          <p:nvPr/>
        </p:nvSpPr>
        <p:spPr>
          <a:xfrm>
            <a:off x="7956073" y="3958555"/>
            <a:ext cx="3324503" cy="1353410"/>
          </a:xfrm>
          <a:prstGeom prst="rect">
            <a:avLst/>
          </a:prstGeom>
          <a:solidFill>
            <a:schemeClr val="accent3">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учні демонструють розуміння матеріалу, уміння його спрощувати, критично мислити</a:t>
            </a:r>
            <a:endParaRPr lang="ru-RU"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Прямокутник 38"/>
          <p:cNvSpPr/>
          <p:nvPr/>
        </p:nvSpPr>
        <p:spPr>
          <a:xfrm>
            <a:off x="828202" y="3958555"/>
            <a:ext cx="3354267" cy="1353409"/>
          </a:xfrm>
          <a:prstGeom prst="rect">
            <a:avLst/>
          </a:prstGeom>
          <a:solidFill>
            <a:schemeClr val="accent4">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err="1">
                <a:solidFill>
                  <a:srgbClr val="7030A0"/>
                </a:solidFill>
                <a:latin typeface="Verdana" panose="020B0604030504040204" pitchFamily="34" charset="0"/>
                <a:ea typeface="Verdana" panose="020B0604030504040204" pitchFamily="34" charset="0"/>
                <a:cs typeface="Verdana" panose="020B0604030504040204" pitchFamily="34" charset="0"/>
              </a:rPr>
              <a:t>меми</a:t>
            </a:r>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 дозволяють знайти прогалини в знаннях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або </a:t>
            </a:r>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вміннях перетворити знання на практику</a:t>
            </a:r>
            <a:endParaRPr lang="ru-RU"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46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105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nodeType="withEffect">
                                  <p:stCondLst>
                                    <p:cond delay="155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4" fill="hold" nodeType="withEffect">
                                  <p:stCondLst>
                                    <p:cond delay="215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3520" y="274638"/>
            <a:ext cx="10978880" cy="1143000"/>
          </a:xfrm>
          <a:scene3d>
            <a:camera prst="orthographicFront"/>
            <a:lightRig rig="threePt" dir="t"/>
          </a:scene3d>
          <a:sp3d>
            <a:bevelT/>
          </a:sp3d>
        </p:spPr>
        <p:txBody>
          <a:bodyPr>
            <a:noAutofit/>
          </a:bodyPr>
          <a:lstStyle/>
          <a:p>
            <a:r>
              <a:rPr lang="uk-UA" sz="3600" b="1" dirty="0">
                <a:solidFill>
                  <a:srgbClr val="0000CC"/>
                </a:solidFill>
                <a:latin typeface="Verdana" panose="020B0604030504040204" pitchFamily="34" charset="0"/>
                <a:ea typeface="Verdana" panose="020B0604030504040204" pitchFamily="34" charset="0"/>
                <a:cs typeface="Verdana" panose="020B0604030504040204" pitchFamily="34" charset="0"/>
              </a:rPr>
              <a:t>Онлайн-ресурси для створення </a:t>
            </a:r>
            <a:r>
              <a:rPr lang="uk-UA"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
            </a:r>
            <a:br>
              <a:rPr lang="uk-UA"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br>
            <a:r>
              <a:rPr lang="uk-UA"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власних </a:t>
            </a:r>
            <a:r>
              <a:rPr lang="uk-UA" sz="3600" b="1" dirty="0" err="1">
                <a:solidFill>
                  <a:srgbClr val="0000CC"/>
                </a:solidFill>
                <a:latin typeface="Verdana" panose="020B0604030504040204" pitchFamily="34" charset="0"/>
                <a:ea typeface="Verdana" panose="020B0604030504040204" pitchFamily="34" charset="0"/>
                <a:cs typeface="Verdana" panose="020B0604030504040204" pitchFamily="34" charset="0"/>
              </a:rPr>
              <a:t>мемів</a:t>
            </a:r>
            <a:r>
              <a:rPr lang="uk-UA" sz="3600" b="1" dirty="0">
                <a:solidFill>
                  <a:srgbClr val="0000CC"/>
                </a:solidFill>
                <a:latin typeface="Verdana" panose="020B0604030504040204" pitchFamily="34" charset="0"/>
                <a:ea typeface="Verdana" panose="020B0604030504040204" pitchFamily="34" charset="0"/>
                <a:cs typeface="Verdana" panose="020B0604030504040204" pitchFamily="34" charset="0"/>
              </a:rPr>
              <a:t>:</a:t>
            </a:r>
            <a:r>
              <a:rPr lang="ru-RU" sz="3600" dirty="0">
                <a:latin typeface="Verdana" panose="020B0604030504040204" pitchFamily="34" charset="0"/>
                <a:ea typeface="Verdana" panose="020B0604030504040204" pitchFamily="34" charset="0"/>
                <a:cs typeface="Verdana" panose="020B0604030504040204" pitchFamily="34" charset="0"/>
              </a:rPr>
              <a:t/>
            </a:r>
            <a:br>
              <a:rPr lang="ru-RU" sz="3600" dirty="0">
                <a:latin typeface="Verdana" panose="020B0604030504040204" pitchFamily="34" charset="0"/>
                <a:ea typeface="Verdana" panose="020B0604030504040204" pitchFamily="34" charset="0"/>
                <a:cs typeface="Verdana" panose="020B0604030504040204" pitchFamily="34" charset="0"/>
              </a:rPr>
            </a:b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10284845" y="67628"/>
            <a:ext cx="1907155" cy="1417638"/>
          </a:xfrm>
          <a:prstGeom prst="rect">
            <a:avLst/>
          </a:prstGeom>
        </p:spPr>
      </p:pic>
      <p:graphicFrame>
        <p:nvGraphicFramePr>
          <p:cNvPr id="7" name="Місце для вмісту 3"/>
          <p:cNvGraphicFramePr>
            <a:graphicFrameLocks noGrp="1"/>
          </p:cNvGraphicFramePr>
          <p:nvPr>
            <p:ph idx="1"/>
            <p:extLst>
              <p:ext uri="{D42A27DB-BD31-4B8C-83A1-F6EECF244321}">
                <p14:modId xmlns:p14="http://schemas.microsoft.com/office/powerpoint/2010/main" val="1295573207"/>
              </p:ext>
            </p:extLst>
          </p:nvPr>
        </p:nvGraphicFramePr>
        <p:xfrm>
          <a:off x="419794" y="1586138"/>
          <a:ext cx="11316806" cy="4865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970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uk-UA"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Квести</a:t>
            </a:r>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dirty="0"/>
          </a:p>
        </p:txBody>
      </p:sp>
      <p:sp>
        <p:nvSpPr>
          <p:cNvPr id="3" name="Місце для вмісту 2"/>
          <p:cNvSpPr>
            <a:spLocks noGrp="1"/>
          </p:cNvSpPr>
          <p:nvPr>
            <p:ph idx="1"/>
          </p:nvPr>
        </p:nvSpPr>
        <p:spPr>
          <a:xfrm>
            <a:off x="1775520" y="3345799"/>
            <a:ext cx="7501464" cy="1592470"/>
          </a:xfrm>
          <a:solidFill>
            <a:schemeClr val="accent5">
              <a:lumMod val="40000"/>
              <a:lumOff val="60000"/>
            </a:schemeClr>
          </a:solidFill>
          <a:scene3d>
            <a:camera prst="orthographicFront"/>
            <a:lightRig rig="threePt" dir="t"/>
          </a:scene3d>
          <a:sp3d>
            <a:bevelT/>
          </a:sp3d>
        </p:spPr>
        <p:txBody>
          <a:bodyPr>
            <a:normAutofit/>
          </a:bodyPr>
          <a:lstStyle/>
          <a:p>
            <a:pPr marL="0" lvl="0" indent="0">
              <a:buNone/>
            </a:pPr>
            <a:endParaRPr lang="uk-UA" sz="900" b="1" dirty="0" smtClean="0">
              <a:solidFill>
                <a:srgbClr val="336600"/>
              </a:solidFill>
              <a:latin typeface="Verdana" pitchFamily="34" charset="0"/>
            </a:endParaRPr>
          </a:p>
          <a:p>
            <a:pPr marL="0" lvl="0" indent="0">
              <a:buNone/>
            </a:pPr>
            <a:r>
              <a:rPr lang="uk-UA" sz="1800" b="1" dirty="0" smtClean="0">
                <a:solidFill>
                  <a:srgbClr val="336600"/>
                </a:solidFill>
                <a:latin typeface="Verdana" pitchFamily="34" charset="0"/>
              </a:rPr>
              <a:t>У </a:t>
            </a:r>
            <a:r>
              <a:rPr lang="uk-UA" sz="1800" b="1" dirty="0">
                <a:solidFill>
                  <a:srgbClr val="336600"/>
                </a:solidFill>
                <a:latin typeface="Verdana" pitchFamily="34" charset="0"/>
              </a:rPr>
              <a:t>міфології та літературі поняття </a:t>
            </a:r>
            <a:r>
              <a:rPr lang="uk-UA" sz="1800" b="1" dirty="0">
                <a:solidFill>
                  <a:srgbClr val="003399"/>
                </a:solidFill>
                <a:latin typeface="Verdana" pitchFamily="34" charset="0"/>
              </a:rPr>
              <a:t>«</a:t>
            </a:r>
            <a:r>
              <a:rPr lang="uk-UA" sz="1800" b="1" dirty="0" err="1">
                <a:solidFill>
                  <a:srgbClr val="003399"/>
                </a:solidFill>
                <a:latin typeface="Verdana" pitchFamily="34" charset="0"/>
              </a:rPr>
              <a:t>квест</a:t>
            </a:r>
            <a:r>
              <a:rPr lang="uk-UA" sz="1800" b="1" dirty="0">
                <a:solidFill>
                  <a:srgbClr val="003399"/>
                </a:solidFill>
                <a:latin typeface="Verdana" pitchFamily="34" charset="0"/>
              </a:rPr>
              <a:t>» </a:t>
            </a:r>
            <a:r>
              <a:rPr lang="uk-UA" sz="1800" b="1" dirty="0">
                <a:solidFill>
                  <a:srgbClr val="336600"/>
                </a:solidFill>
                <a:latin typeface="Verdana" pitchFamily="34" charset="0"/>
              </a:rPr>
              <a:t>означало один із способів побудови сюжету – подорож персонажів до певної мети через подолання труднощів.</a:t>
            </a:r>
            <a:endParaRPr lang="uk-UA" sz="1800" b="1" dirty="0">
              <a:solidFill>
                <a:srgbClr val="7030A0"/>
              </a:solidFill>
              <a:latin typeface="Verdana" pitchFamily="34" charset="0"/>
            </a:endParaRPr>
          </a:p>
        </p:txBody>
      </p:sp>
      <p:sp>
        <p:nvSpPr>
          <p:cNvPr id="4" name="Прямокутник 3"/>
          <p:cNvSpPr/>
          <p:nvPr/>
        </p:nvSpPr>
        <p:spPr>
          <a:xfrm>
            <a:off x="8558064" y="6643139"/>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26"/>
          <p:cNvGrpSpPr/>
          <p:nvPr/>
        </p:nvGrpSpPr>
        <p:grpSpPr>
          <a:xfrm>
            <a:off x="217034" y="1754297"/>
            <a:ext cx="7463142" cy="1611246"/>
            <a:chOff x="4572016" y="1285865"/>
            <a:chExt cx="4286248" cy="1477410"/>
          </a:xfrm>
        </p:grpSpPr>
        <p:sp>
          <p:nvSpPr>
            <p:cNvPr id="6" name="Rectangle 37"/>
            <p:cNvSpPr/>
            <p:nvPr/>
          </p:nvSpPr>
          <p:spPr>
            <a:xfrm>
              <a:off x="4572016" y="1285865"/>
              <a:ext cx="4286248" cy="1371869"/>
            </a:xfrm>
            <a:prstGeom prst="rect">
              <a:avLst/>
            </a:prstGeom>
            <a:solidFill>
              <a:srgbClr val="CCFF99"/>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49"/>
            <p:cNvGrpSpPr/>
            <p:nvPr/>
          </p:nvGrpSpPr>
          <p:grpSpPr>
            <a:xfrm>
              <a:off x="4851189" y="1285866"/>
              <a:ext cx="3062730" cy="1477409"/>
              <a:chOff x="850661" y="1428742"/>
              <a:chExt cx="3062730" cy="1477409"/>
            </a:xfrm>
          </p:grpSpPr>
          <p:sp>
            <p:nvSpPr>
              <p:cNvPr id="9" name="Rectangle 51"/>
              <p:cNvSpPr/>
              <p:nvPr/>
            </p:nvSpPr>
            <p:spPr>
              <a:xfrm>
                <a:off x="850661" y="1446763"/>
                <a:ext cx="3062730" cy="252122"/>
              </a:xfrm>
              <a:prstGeom prst="rect">
                <a:avLst/>
              </a:prstGeom>
              <a:scene3d>
                <a:camera prst="orthographicFront"/>
                <a:lightRig rig="threePt" dir="t"/>
              </a:scene3d>
              <a:sp3d>
                <a:bevelT w="165100" prst="coolSlant"/>
              </a:sp3d>
            </p:spPr>
            <p:txBody>
              <a:bodyPr wrap="square" lIns="0" tIns="0" rIns="0" bIns="0">
                <a:spAutoFit/>
              </a:bodyPr>
              <a:lstStyle/>
              <a:p>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52"/>
              <p:cNvSpPr/>
              <p:nvPr/>
            </p:nvSpPr>
            <p:spPr>
              <a:xfrm>
                <a:off x="2040370" y="1428742"/>
                <a:ext cx="674242" cy="1477409"/>
              </a:xfrm>
              <a:prstGeom prst="rect">
                <a:avLst/>
              </a:prstGeom>
              <a:scene3d>
                <a:camera prst="orthographicFront"/>
                <a:lightRig rig="threePt" dir="t"/>
              </a:scene3d>
              <a:sp3d>
                <a:bevelT w="165100" prst="coolSlant"/>
              </a:sp3d>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11" name="Group 45"/>
          <p:cNvGrpSpPr/>
          <p:nvPr/>
        </p:nvGrpSpPr>
        <p:grpSpPr>
          <a:xfrm>
            <a:off x="5663952" y="4318505"/>
            <a:ext cx="5918448" cy="2077492"/>
            <a:chOff x="2040370" y="1428742"/>
            <a:chExt cx="2558887" cy="1477408"/>
          </a:xfrm>
        </p:grpSpPr>
        <p:sp>
          <p:nvSpPr>
            <p:cNvPr id="13" name="Rectangle 47"/>
            <p:cNvSpPr/>
            <p:nvPr/>
          </p:nvSpPr>
          <p:spPr>
            <a:xfrm>
              <a:off x="2397313" y="1510820"/>
              <a:ext cx="2201944" cy="218876"/>
            </a:xfrm>
            <a:prstGeom prst="rect">
              <a:avLst/>
            </a:prstGeom>
            <a:scene3d>
              <a:camera prst="orthographicFront"/>
              <a:lightRig rig="threePt" dir="t"/>
            </a:scene3d>
            <a:sp3d>
              <a:bevelT/>
            </a:sp3d>
          </p:spPr>
          <p:txBody>
            <a:bodyPr wrap="square" lIns="0" tIns="0" rIns="0" bIns="0">
              <a:spAutoFit/>
            </a:bodyPr>
            <a:lstStyle/>
            <a:p>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48"/>
            <p:cNvSpPr/>
            <p:nvPr/>
          </p:nvSpPr>
          <p:spPr>
            <a:xfrm>
              <a:off x="2040370" y="1428742"/>
              <a:ext cx="674242" cy="1477408"/>
            </a:xfrm>
            <a:prstGeom prst="rect">
              <a:avLst/>
            </a:prstGeom>
          </p:spPr>
          <p:txBody>
            <a:bodyPr wrap="square" lIns="0" tIns="0" rIns="0" bIns="0">
              <a:spAutoFit/>
            </a:bodyPr>
            <a:lstStyle/>
            <a:p>
              <a:pPr fontAlgn="base">
                <a:spcBef>
                  <a:spcPct val="0"/>
                </a:spcBef>
                <a:spcAft>
                  <a:spcPct val="0"/>
                </a:spcAft>
                <a:defRPr/>
              </a:pPr>
              <a:endParaRPr lang="en-US" sz="13500" kern="0" dirty="0">
                <a:solidFill>
                  <a:prstClr val="white">
                    <a:lumMod val="65000"/>
                  </a:prst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nvGrpSpPr>
          <p:cNvPr id="15" name="Group 25"/>
          <p:cNvGrpSpPr/>
          <p:nvPr/>
        </p:nvGrpSpPr>
        <p:grpSpPr>
          <a:xfrm>
            <a:off x="3738453" y="3935133"/>
            <a:ext cx="6969906" cy="2663700"/>
            <a:chOff x="908095" y="3000378"/>
            <a:chExt cx="4684185" cy="1785856"/>
          </a:xfrm>
        </p:grpSpPr>
        <p:sp>
          <p:nvSpPr>
            <p:cNvPr id="16" name="Rectangle 53"/>
            <p:cNvSpPr/>
            <p:nvPr/>
          </p:nvSpPr>
          <p:spPr>
            <a:xfrm>
              <a:off x="908095" y="3726801"/>
              <a:ext cx="4684185" cy="1059433"/>
            </a:xfrm>
            <a:prstGeom prst="rect">
              <a:avLst/>
            </a:prstGeom>
            <a:solidFill>
              <a:schemeClr val="accent1">
                <a:lumMod val="60000"/>
                <a:lumOff val="4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54"/>
            <p:cNvGrpSpPr/>
            <p:nvPr/>
          </p:nvGrpSpPr>
          <p:grpSpPr>
            <a:xfrm>
              <a:off x="1754618" y="3000378"/>
              <a:ext cx="2571768" cy="1477409"/>
              <a:chOff x="2040370" y="1428742"/>
              <a:chExt cx="2571768" cy="1477409"/>
            </a:xfrm>
          </p:grpSpPr>
          <p:sp>
            <p:nvSpPr>
              <p:cNvPr id="19" name="Rectangle 56"/>
              <p:cNvSpPr/>
              <p:nvPr/>
            </p:nvSpPr>
            <p:spPr>
              <a:xfrm>
                <a:off x="2071670" y="2214560"/>
                <a:ext cx="2540468" cy="115092"/>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57"/>
              <p:cNvSpPr/>
              <p:nvPr/>
            </p:nvSpPr>
            <p:spPr>
              <a:xfrm>
                <a:off x="2040370" y="1428742"/>
                <a:ext cx="674242" cy="1477409"/>
              </a:xfrm>
              <a:prstGeom prst="rect">
                <a:avLst/>
              </a:prstGeom>
              <a:scene3d>
                <a:camera prst="orthographicFront"/>
                <a:lightRig rig="threePt" dir="t"/>
              </a:scene3d>
              <a:sp3d>
                <a:bevelT w="165100" prst="coolSlant"/>
              </a:sp3d>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sp>
        <p:nvSpPr>
          <p:cNvPr id="8" name="Прямокутник 7"/>
          <p:cNvSpPr/>
          <p:nvPr/>
        </p:nvSpPr>
        <p:spPr>
          <a:xfrm>
            <a:off x="900605" y="1861116"/>
            <a:ext cx="6096000" cy="1200329"/>
          </a:xfrm>
          <a:prstGeom prst="rect">
            <a:avLst/>
          </a:prstGeom>
        </p:spPr>
        <p:txBody>
          <a:bodyPr>
            <a:spAutoFit/>
          </a:bodyPr>
          <a:lstStyle/>
          <a:p>
            <a:pPr lvl="0"/>
            <a:r>
              <a:rPr lang="uk-UA" b="1" dirty="0">
                <a:solidFill>
                  <a:srgbClr val="003399"/>
                </a:solidFill>
                <a:latin typeface="Verdana" pitchFamily="34" charset="0"/>
              </a:rPr>
              <a:t>Квест</a:t>
            </a:r>
            <a:r>
              <a:rPr lang="uk-UA" b="1" dirty="0">
                <a:latin typeface="Verdana" pitchFamily="34" charset="0"/>
              </a:rPr>
              <a:t> </a:t>
            </a:r>
            <a:r>
              <a:rPr lang="uk-UA" b="1" dirty="0">
                <a:solidFill>
                  <a:srgbClr val="336600"/>
                </a:solidFill>
                <a:latin typeface="Verdana" pitchFamily="34" charset="0"/>
              </a:rPr>
              <a:t>–</a:t>
            </a:r>
            <a:r>
              <a:rPr lang="uk-UA" b="1" dirty="0">
                <a:latin typeface="Verdana" pitchFamily="34" charset="0"/>
              </a:rPr>
              <a:t> </a:t>
            </a:r>
            <a:r>
              <a:rPr lang="uk-UA" b="1" dirty="0">
                <a:solidFill>
                  <a:srgbClr val="336600"/>
                </a:solidFill>
                <a:latin typeface="Verdana" pitchFamily="34" charset="0"/>
              </a:rPr>
              <a:t>(із </a:t>
            </a:r>
            <a:r>
              <a:rPr lang="uk-UA" b="1" dirty="0" err="1">
                <a:solidFill>
                  <a:srgbClr val="336600"/>
                </a:solidFill>
                <a:latin typeface="Verdana" pitchFamily="34" charset="0"/>
              </a:rPr>
              <a:t>англ</a:t>
            </a:r>
            <a:r>
              <a:rPr lang="uk-UA" b="1" dirty="0">
                <a:solidFill>
                  <a:srgbClr val="336600"/>
                </a:solidFill>
                <a:latin typeface="Verdana" pitchFamily="34" charset="0"/>
              </a:rPr>
              <a:t>. </a:t>
            </a:r>
            <a:r>
              <a:rPr lang="en-US" b="1" dirty="0">
                <a:solidFill>
                  <a:srgbClr val="336600"/>
                </a:solidFill>
                <a:latin typeface="Verdana" pitchFamily="34" charset="0"/>
              </a:rPr>
              <a:t>q</a:t>
            </a:r>
            <a:r>
              <a:rPr lang="uk-UA" b="1" dirty="0" err="1">
                <a:solidFill>
                  <a:srgbClr val="336600"/>
                </a:solidFill>
                <a:latin typeface="Verdana" pitchFamily="34" charset="0"/>
              </a:rPr>
              <a:t>uest</a:t>
            </a:r>
            <a:r>
              <a:rPr lang="uk-UA" b="1" dirty="0">
                <a:solidFill>
                  <a:srgbClr val="336600"/>
                </a:solidFill>
                <a:latin typeface="Verdana" pitchFamily="34" charset="0"/>
              </a:rPr>
              <a:t> – пошук), – один із основних жанрів комп'ютерних ігор, що вимагають від гравця рішення розумових завдань для просування по сюжету. </a:t>
            </a:r>
            <a:endParaRPr lang="uk-UA" b="1" dirty="0">
              <a:solidFill>
                <a:srgbClr val="7030A0"/>
              </a:solidFill>
              <a:latin typeface="Verdana" pitchFamily="34" charset="0"/>
            </a:endParaRPr>
          </a:p>
        </p:txBody>
      </p:sp>
      <p:sp>
        <p:nvSpPr>
          <p:cNvPr id="12" name="Прямокутник 11"/>
          <p:cNvSpPr/>
          <p:nvPr/>
        </p:nvSpPr>
        <p:spPr>
          <a:xfrm>
            <a:off x="4367808" y="5178602"/>
            <a:ext cx="6096000" cy="1200329"/>
          </a:xfrm>
          <a:prstGeom prst="rect">
            <a:avLst/>
          </a:prstGeom>
        </p:spPr>
        <p:txBody>
          <a:bodyPr>
            <a:spAutoFit/>
          </a:bodyPr>
          <a:lstStyle/>
          <a:p>
            <a:pPr lvl="0"/>
            <a:r>
              <a:rPr lang="uk-UA" b="1" dirty="0">
                <a:solidFill>
                  <a:srgbClr val="003399"/>
                </a:solidFill>
                <a:latin typeface="Verdana" pitchFamily="34" charset="0"/>
              </a:rPr>
              <a:t>Квест </a:t>
            </a:r>
            <a:r>
              <a:rPr lang="uk-UA" b="1" dirty="0">
                <a:solidFill>
                  <a:srgbClr val="336600"/>
                </a:solidFill>
                <a:latin typeface="Verdana" pitchFamily="34" charset="0"/>
              </a:rPr>
              <a:t>- сюжетна командна гра-пригода із цілеспрямованим пошуком, підказками та веселими завданнями, яка завершується досягненням ігрової мети.</a:t>
            </a:r>
          </a:p>
        </p:txBody>
      </p:sp>
      <p:sp>
        <p:nvSpPr>
          <p:cNvPr id="24" name="Заголовок 1"/>
          <p:cNvSpPr txBox="1">
            <a:spLocks/>
          </p:cNvSpPr>
          <p:nvPr/>
        </p:nvSpPr>
        <p:spPr>
          <a:xfrm>
            <a:off x="11734867" y="1293829"/>
            <a:ext cx="8124411" cy="901765"/>
          </a:xfrm>
          <a:prstGeom prst="rect">
            <a:avLst/>
          </a:prstGeom>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smtClean="0">
                <a:latin typeface="Verdana" panose="020B0604030504040204" pitchFamily="34" charset="0"/>
                <a:ea typeface="Verdana" panose="020B0604030504040204" pitchFamily="34" charset="0"/>
                <a:cs typeface="Verdana" panose="020B0604030504040204" pitchFamily="34" charset="0"/>
              </a:rPr>
              <a:t/>
            </a:r>
            <a:br>
              <a:rPr lang="ru-RU" sz="3600" smtClean="0">
                <a:latin typeface="Verdana" panose="020B0604030504040204" pitchFamily="34" charset="0"/>
                <a:ea typeface="Verdana" panose="020B0604030504040204" pitchFamily="34" charset="0"/>
                <a:cs typeface="Verdana" panose="020B0604030504040204" pitchFamily="34" charset="0"/>
              </a:rPr>
            </a:b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 descr="Освітній квест «Найцінніший скарб» | Інші методичні матеріали. Фізична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150828"/>
            <a:ext cx="2840560" cy="143531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7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Місце для вмісту 2"/>
          <p:cNvSpPr>
            <a:spLocks noGrp="1"/>
          </p:cNvSpPr>
          <p:nvPr>
            <p:ph idx="1"/>
          </p:nvPr>
        </p:nvSpPr>
        <p:spPr>
          <a:xfrm>
            <a:off x="263352" y="1600200"/>
            <a:ext cx="11593288" cy="4925144"/>
          </a:xfrm>
        </p:spPr>
        <p:txBody>
          <a:bodyPr/>
          <a:lstStyle/>
          <a:p>
            <a:endParaRPr lang="ru-RU" dirty="0"/>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26"/>
          <p:cNvGrpSpPr/>
          <p:nvPr/>
        </p:nvGrpSpPr>
        <p:grpSpPr>
          <a:xfrm>
            <a:off x="335360" y="1765668"/>
            <a:ext cx="6101434" cy="4831684"/>
            <a:chOff x="4273631" y="1357968"/>
            <a:chExt cx="4339035" cy="1933400"/>
          </a:xfrm>
        </p:grpSpPr>
        <p:sp>
          <p:nvSpPr>
            <p:cNvPr id="6" name="Rectangle 37"/>
            <p:cNvSpPr/>
            <p:nvPr/>
          </p:nvSpPr>
          <p:spPr>
            <a:xfrm>
              <a:off x="4273631" y="1357968"/>
              <a:ext cx="3635803" cy="1933400"/>
            </a:xfrm>
            <a:prstGeom prst="rect">
              <a:avLst/>
            </a:prstGeom>
            <a:solidFill>
              <a:srgbClr val="B0DD7F"/>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51"/>
            <p:cNvSpPr/>
            <p:nvPr/>
          </p:nvSpPr>
          <p:spPr>
            <a:xfrm>
              <a:off x="6072198" y="2071684"/>
              <a:ext cx="2540468" cy="87135"/>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r>
                <a:rPr lang="zh-CN" altLang="en-US" sz="800" kern="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s</a:t>
              </a:r>
              <a:r>
                <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15" name="Group 25"/>
          <p:cNvGrpSpPr/>
          <p:nvPr/>
        </p:nvGrpSpPr>
        <p:grpSpPr>
          <a:xfrm>
            <a:off x="5630574" y="1765668"/>
            <a:ext cx="6292104" cy="4759676"/>
            <a:chOff x="285720" y="3017169"/>
            <a:chExt cx="4214842" cy="1697721"/>
          </a:xfrm>
        </p:grpSpPr>
        <p:sp>
          <p:nvSpPr>
            <p:cNvPr id="16" name="Rectangle 53"/>
            <p:cNvSpPr/>
            <p:nvPr/>
          </p:nvSpPr>
          <p:spPr>
            <a:xfrm>
              <a:off x="285720" y="3017169"/>
              <a:ext cx="4214842" cy="1697721"/>
            </a:xfrm>
            <a:prstGeom prst="rect">
              <a:avLst/>
            </a:prstGeom>
            <a:solidFill>
              <a:schemeClr val="accent2">
                <a:lumMod val="40000"/>
                <a:lumOff val="6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56"/>
            <p:cNvSpPr/>
            <p:nvPr/>
          </p:nvSpPr>
          <p:spPr>
            <a:xfrm>
              <a:off x="1785918" y="3786196"/>
              <a:ext cx="2540468" cy="58175"/>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r>
                <a:rPr lang="zh-CN" altLang="en-US" sz="800" kern="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Прямокутник 20"/>
          <p:cNvSpPr/>
          <p:nvPr/>
        </p:nvSpPr>
        <p:spPr>
          <a:xfrm>
            <a:off x="6304786" y="1751605"/>
            <a:ext cx="4908715" cy="954107"/>
          </a:xfrm>
          <a:prstGeom prst="rect">
            <a:avLst/>
          </a:prstGeom>
        </p:spPr>
        <p:txBody>
          <a:bodyPr wrap="none">
            <a:spAutoFit/>
          </a:bodyPr>
          <a:lstStyle/>
          <a:p>
            <a:pPr algn="ctr"/>
            <a:r>
              <a:rPr lang="uk-UA" sz="2800" b="1" dirty="0">
                <a:solidFill>
                  <a:schemeClr val="accent2">
                    <a:lumMod val="50000"/>
                  </a:schemeClr>
                </a:solidFill>
                <a:latin typeface="Verdana" pitchFamily="34" charset="0"/>
              </a:rPr>
              <a:t>Упровадження </a:t>
            </a:r>
            <a:r>
              <a:rPr lang="uk-UA" sz="2800" b="1" dirty="0" err="1">
                <a:solidFill>
                  <a:schemeClr val="accent2">
                    <a:lumMod val="50000"/>
                  </a:schemeClr>
                </a:solidFill>
                <a:latin typeface="Verdana" pitchFamily="34" charset="0"/>
              </a:rPr>
              <a:t>квесту</a:t>
            </a:r>
            <a:r>
              <a:rPr lang="uk-UA" sz="2800" b="1" dirty="0">
                <a:solidFill>
                  <a:schemeClr val="accent2">
                    <a:lumMod val="50000"/>
                  </a:schemeClr>
                </a:solidFill>
                <a:latin typeface="Verdana" pitchFamily="34" charset="0"/>
              </a:rPr>
              <a:t> </a:t>
            </a:r>
            <a:endParaRPr lang="uk-UA" sz="2800" b="1" dirty="0" smtClean="0">
              <a:solidFill>
                <a:schemeClr val="accent2">
                  <a:lumMod val="50000"/>
                </a:schemeClr>
              </a:solidFill>
              <a:latin typeface="Verdana" pitchFamily="34" charset="0"/>
            </a:endParaRPr>
          </a:p>
          <a:p>
            <a:pPr algn="ctr"/>
            <a:r>
              <a:rPr lang="uk-UA" sz="2800" b="1" dirty="0" smtClean="0">
                <a:solidFill>
                  <a:schemeClr val="accent2">
                    <a:lumMod val="50000"/>
                  </a:schemeClr>
                </a:solidFill>
                <a:latin typeface="Verdana" pitchFamily="34" charset="0"/>
              </a:rPr>
              <a:t>дозволяє</a:t>
            </a:r>
            <a:r>
              <a:rPr lang="uk-UA" sz="2800" b="1" dirty="0">
                <a:solidFill>
                  <a:schemeClr val="accent2">
                    <a:lumMod val="50000"/>
                  </a:schemeClr>
                </a:solidFill>
                <a:latin typeface="Verdana" pitchFamily="34" charset="0"/>
              </a:rPr>
              <a:t>:</a:t>
            </a:r>
            <a:endParaRPr lang="ru-RU" sz="28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Прямокутник 33"/>
          <p:cNvSpPr/>
          <p:nvPr/>
        </p:nvSpPr>
        <p:spPr>
          <a:xfrm>
            <a:off x="10488488" y="6669360"/>
            <a:ext cx="1197268"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кутник 6"/>
          <p:cNvSpPr/>
          <p:nvPr/>
        </p:nvSpPr>
        <p:spPr>
          <a:xfrm>
            <a:off x="930539" y="1756030"/>
            <a:ext cx="3744936" cy="584775"/>
          </a:xfrm>
          <a:prstGeom prst="rect">
            <a:avLst/>
          </a:prstGeom>
        </p:spPr>
        <p:txBody>
          <a:bodyPr wrap="none">
            <a:spAutoFit/>
          </a:bodyPr>
          <a:lstStyle/>
          <a:p>
            <a:pPr algn="ctr"/>
            <a:r>
              <a:rPr lang="uk-UA" sz="3200" b="1" dirty="0">
                <a:solidFill>
                  <a:srgbClr val="000099"/>
                </a:solidFill>
                <a:latin typeface="Verdana" pitchFamily="34" charset="0"/>
              </a:rPr>
              <a:t>Освітній </a:t>
            </a:r>
            <a:r>
              <a:rPr lang="uk-UA" sz="3200" b="1" dirty="0" err="1">
                <a:solidFill>
                  <a:srgbClr val="000099"/>
                </a:solidFill>
                <a:latin typeface="Verdana" pitchFamily="34" charset="0"/>
              </a:rPr>
              <a:t>квест</a:t>
            </a:r>
            <a:r>
              <a:rPr lang="uk-UA" sz="3200" b="1" dirty="0">
                <a:solidFill>
                  <a:srgbClr val="000099"/>
                </a:solidFill>
                <a:latin typeface="Verdana" pitchFamily="34" charset="0"/>
              </a:rPr>
              <a:t>:</a:t>
            </a:r>
            <a:endParaRPr lang="ru-RU" sz="3200" dirty="0"/>
          </a:p>
        </p:txBody>
      </p:sp>
      <p:sp>
        <p:nvSpPr>
          <p:cNvPr id="8" name="Прямокутник 7"/>
          <p:cNvSpPr/>
          <p:nvPr/>
        </p:nvSpPr>
        <p:spPr>
          <a:xfrm>
            <a:off x="479376" y="2527486"/>
            <a:ext cx="4752528" cy="2862322"/>
          </a:xfrm>
          <a:prstGeom prst="rect">
            <a:avLst/>
          </a:prstGeom>
        </p:spPr>
        <p:txBody>
          <a:bodyPr wrap="square">
            <a:spAutoFit/>
          </a:bodyPr>
          <a:lstStyle/>
          <a:p>
            <a:pPr lvl="0"/>
            <a:r>
              <a:rPr lang="uk-UA" sz="2000" b="1" dirty="0">
                <a:solidFill>
                  <a:srgbClr val="006600"/>
                </a:solidFill>
                <a:latin typeface="Verdana" pitchFamily="34" charset="0"/>
              </a:rPr>
              <a:t>це </a:t>
            </a:r>
            <a:r>
              <a:rPr lang="en-US" sz="2000" b="1" dirty="0" err="1">
                <a:solidFill>
                  <a:srgbClr val="006600"/>
                </a:solidFill>
                <a:latin typeface="Verdana" pitchFamily="34" charset="0"/>
              </a:rPr>
              <a:t>i</a:t>
            </a:r>
            <a:r>
              <a:rPr lang="uk-UA" sz="2000" b="1" dirty="0" err="1">
                <a:solidFill>
                  <a:srgbClr val="006600"/>
                </a:solidFill>
                <a:latin typeface="Verdana" pitchFamily="34" charset="0"/>
              </a:rPr>
              <a:t>нтелектуально-динамiчна</a:t>
            </a:r>
            <a:r>
              <a:rPr lang="uk-UA" sz="2000" b="1" dirty="0">
                <a:solidFill>
                  <a:srgbClr val="006600"/>
                </a:solidFill>
                <a:latin typeface="Verdana" pitchFamily="34" charset="0"/>
              </a:rPr>
              <a:t> </a:t>
            </a:r>
            <a:r>
              <a:rPr lang="uk-UA" sz="2000" b="1" dirty="0" err="1">
                <a:solidFill>
                  <a:srgbClr val="006600"/>
                </a:solidFill>
                <a:latin typeface="Verdana" pitchFamily="34" charset="0"/>
              </a:rPr>
              <a:t>гр</a:t>
            </a:r>
            <a:r>
              <a:rPr lang="en-US" sz="2000" b="1" dirty="0">
                <a:solidFill>
                  <a:srgbClr val="006600"/>
                </a:solidFill>
                <a:latin typeface="Verdana" pitchFamily="34" charset="0"/>
              </a:rPr>
              <a:t>a</a:t>
            </a:r>
            <a:r>
              <a:rPr lang="uk-UA" sz="2000" b="1" dirty="0">
                <a:solidFill>
                  <a:srgbClr val="006600"/>
                </a:solidFill>
                <a:latin typeface="Verdana" pitchFamily="34" charset="0"/>
              </a:rPr>
              <a:t>, яка полягає у проходженні командою вказаного </a:t>
            </a:r>
            <a:r>
              <a:rPr lang="uk-UA" sz="2000" b="1" dirty="0" err="1">
                <a:solidFill>
                  <a:srgbClr val="006600"/>
                </a:solidFill>
                <a:latin typeface="Verdana" pitchFamily="34" charset="0"/>
              </a:rPr>
              <a:t>мaршруту</a:t>
            </a:r>
            <a:r>
              <a:rPr lang="uk-UA" sz="2000" b="1" dirty="0">
                <a:solidFill>
                  <a:srgbClr val="006600"/>
                </a:solidFill>
                <a:latin typeface="Verdana" pitchFamily="34" charset="0"/>
              </a:rPr>
              <a:t> за умови виконання спеціальних завдань. У процесі проходження </a:t>
            </a:r>
            <a:r>
              <a:rPr lang="uk-UA" sz="2000" b="1" dirty="0" err="1">
                <a:solidFill>
                  <a:srgbClr val="006600"/>
                </a:solidFill>
                <a:latin typeface="Verdana" pitchFamily="34" charset="0"/>
              </a:rPr>
              <a:t>кв</a:t>
            </a:r>
            <a:r>
              <a:rPr lang="en-US" sz="2000" b="1" dirty="0">
                <a:solidFill>
                  <a:srgbClr val="006600"/>
                </a:solidFill>
                <a:latin typeface="Verdana" pitchFamily="34" charset="0"/>
              </a:rPr>
              <a:t>e</a:t>
            </a:r>
            <a:r>
              <a:rPr lang="uk-UA" sz="2000" b="1" dirty="0" err="1">
                <a:solidFill>
                  <a:srgbClr val="006600"/>
                </a:solidFill>
                <a:latin typeface="Verdana" pitchFamily="34" charset="0"/>
              </a:rPr>
              <a:t>сту</a:t>
            </a:r>
            <a:r>
              <a:rPr lang="uk-UA" sz="2000" b="1" dirty="0">
                <a:solidFill>
                  <a:srgbClr val="006600"/>
                </a:solidFill>
                <a:latin typeface="Verdana" pitchFamily="34" charset="0"/>
              </a:rPr>
              <a:t> </a:t>
            </a:r>
            <a:r>
              <a:rPr lang="uk-UA" sz="2000" b="1" dirty="0" err="1">
                <a:solidFill>
                  <a:srgbClr val="006600"/>
                </a:solidFill>
                <a:latin typeface="Verdana" pitchFamily="34" charset="0"/>
              </a:rPr>
              <a:t>гр</a:t>
            </a:r>
            <a:r>
              <a:rPr lang="en-US" sz="2000" b="1" dirty="0">
                <a:solidFill>
                  <a:srgbClr val="006600"/>
                </a:solidFill>
                <a:latin typeface="Verdana" pitchFamily="34" charset="0"/>
              </a:rPr>
              <a:t>a</a:t>
            </a:r>
            <a:r>
              <a:rPr lang="uk-UA" sz="2000" b="1" dirty="0" err="1">
                <a:solidFill>
                  <a:srgbClr val="006600"/>
                </a:solidFill>
                <a:latin typeface="Verdana" pitchFamily="34" charset="0"/>
              </a:rPr>
              <a:t>вці</a:t>
            </a:r>
            <a:r>
              <a:rPr lang="uk-UA" sz="2000" b="1" dirty="0">
                <a:solidFill>
                  <a:srgbClr val="006600"/>
                </a:solidFill>
                <a:latin typeface="Verdana" pitchFamily="34" charset="0"/>
              </a:rPr>
              <a:t> послідовно виконують усі завдання.</a:t>
            </a:r>
          </a:p>
        </p:txBody>
      </p:sp>
      <p:pic>
        <p:nvPicPr>
          <p:cNvPr id="35" name="Picture 2" descr="Освітній квест «Найцінніший скарб» | Інші методичні матеріали. Фізична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150828"/>
            <a:ext cx="2840560" cy="143531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67"/>
          <p:cNvSpPr>
            <a:spLocks noChangeArrowheads="1"/>
          </p:cNvSpPr>
          <p:nvPr/>
        </p:nvSpPr>
        <p:spPr bwMode="ltGray">
          <a:xfrm rot="3419336">
            <a:off x="5802593" y="2682262"/>
            <a:ext cx="216000" cy="216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solidFill>
                <a:schemeClr val="bg1"/>
              </a:solidFill>
            </a:endParaRPr>
          </a:p>
        </p:txBody>
      </p:sp>
      <p:sp>
        <p:nvSpPr>
          <p:cNvPr id="40" name="Rectangle 267"/>
          <p:cNvSpPr>
            <a:spLocks noChangeArrowheads="1"/>
          </p:cNvSpPr>
          <p:nvPr/>
        </p:nvSpPr>
        <p:spPr bwMode="ltGray">
          <a:xfrm rot="3419336">
            <a:off x="5789137" y="3298052"/>
            <a:ext cx="216000" cy="216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solidFill>
                <a:schemeClr val="bg1"/>
              </a:solidFill>
            </a:endParaRPr>
          </a:p>
        </p:txBody>
      </p:sp>
      <p:sp>
        <p:nvSpPr>
          <p:cNvPr id="41" name="Rectangle 267"/>
          <p:cNvSpPr>
            <a:spLocks noChangeArrowheads="1"/>
          </p:cNvSpPr>
          <p:nvPr/>
        </p:nvSpPr>
        <p:spPr bwMode="ltGray">
          <a:xfrm rot="3419336">
            <a:off x="5822107" y="4112839"/>
            <a:ext cx="216000" cy="216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solidFill>
                <a:schemeClr val="bg1"/>
              </a:solidFill>
            </a:endParaRPr>
          </a:p>
        </p:txBody>
      </p:sp>
      <p:sp>
        <p:nvSpPr>
          <p:cNvPr id="42" name="Rectangle 267"/>
          <p:cNvSpPr>
            <a:spLocks noChangeArrowheads="1"/>
          </p:cNvSpPr>
          <p:nvPr/>
        </p:nvSpPr>
        <p:spPr bwMode="ltGray">
          <a:xfrm rot="3419336">
            <a:off x="5768417" y="5833524"/>
            <a:ext cx="216000" cy="216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solidFill>
                <a:schemeClr val="bg1"/>
              </a:solidFill>
            </a:endParaRPr>
          </a:p>
        </p:txBody>
      </p:sp>
      <p:sp>
        <p:nvSpPr>
          <p:cNvPr id="43" name="Rectangle 267"/>
          <p:cNvSpPr>
            <a:spLocks noChangeArrowheads="1"/>
          </p:cNvSpPr>
          <p:nvPr/>
        </p:nvSpPr>
        <p:spPr bwMode="ltGray">
          <a:xfrm rot="3419336">
            <a:off x="5759354" y="5018139"/>
            <a:ext cx="216000" cy="216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solidFill>
                <a:schemeClr val="bg1"/>
              </a:solidFill>
            </a:endParaRPr>
          </a:p>
        </p:txBody>
      </p:sp>
      <p:sp>
        <p:nvSpPr>
          <p:cNvPr id="10" name="Прямокутник 9"/>
          <p:cNvSpPr/>
          <p:nvPr/>
        </p:nvSpPr>
        <p:spPr>
          <a:xfrm>
            <a:off x="6324021" y="2552824"/>
            <a:ext cx="5386411" cy="400110"/>
          </a:xfrm>
          <a:prstGeom prst="rect">
            <a:avLst/>
          </a:prstGeom>
        </p:spPr>
        <p:txBody>
          <a:bodyPr wrap="none">
            <a:spAutoFit/>
          </a:bodyPr>
          <a:lstStyle/>
          <a:p>
            <a:r>
              <a:rPr lang="uk-UA" sz="2000" b="1" dirty="0">
                <a:solidFill>
                  <a:schemeClr val="accent6">
                    <a:lumMod val="75000"/>
                  </a:schemeClr>
                </a:solidFill>
                <a:latin typeface="Verdana" pitchFamily="34" charset="0"/>
              </a:rPr>
              <a:t>активізувати розумову діяльність; </a:t>
            </a:r>
          </a:p>
        </p:txBody>
      </p:sp>
      <p:sp>
        <p:nvSpPr>
          <p:cNvPr id="12" name="Прямокутник 11"/>
          <p:cNvSpPr/>
          <p:nvPr/>
        </p:nvSpPr>
        <p:spPr>
          <a:xfrm>
            <a:off x="6324021" y="3043484"/>
            <a:ext cx="4288353" cy="707886"/>
          </a:xfrm>
          <a:prstGeom prst="rect">
            <a:avLst/>
          </a:prstGeom>
        </p:spPr>
        <p:txBody>
          <a:bodyPr wrap="none">
            <a:spAutoFit/>
          </a:bodyPr>
          <a:lstStyle/>
          <a:p>
            <a:pPr lvl="0" eaLnBrk="0" hangingPunct="0"/>
            <a:r>
              <a:rPr lang="uk-UA" sz="2000" b="1" dirty="0">
                <a:solidFill>
                  <a:schemeClr val="accent6">
                    <a:lumMod val="75000"/>
                  </a:schemeClr>
                </a:solidFill>
                <a:latin typeface="Verdana" pitchFamily="34" charset="0"/>
              </a:rPr>
              <a:t>формувати стійкий інтерес </a:t>
            </a:r>
            <a:endParaRPr lang="uk-UA" sz="2000" b="1" dirty="0" smtClean="0">
              <a:solidFill>
                <a:schemeClr val="accent6">
                  <a:lumMod val="75000"/>
                </a:schemeClr>
              </a:solidFill>
              <a:latin typeface="Verdana" pitchFamily="34" charset="0"/>
            </a:endParaRPr>
          </a:p>
          <a:p>
            <a:pPr lvl="0" eaLnBrk="0" hangingPunct="0"/>
            <a:r>
              <a:rPr lang="uk-UA" sz="2000" b="1" dirty="0" smtClean="0">
                <a:solidFill>
                  <a:schemeClr val="accent6">
                    <a:lumMod val="75000"/>
                  </a:schemeClr>
                </a:solidFill>
                <a:latin typeface="Verdana" pitchFamily="34" charset="0"/>
              </a:rPr>
              <a:t>до </a:t>
            </a:r>
            <a:r>
              <a:rPr lang="uk-UA" sz="2000" b="1" dirty="0">
                <a:solidFill>
                  <a:schemeClr val="accent6">
                    <a:lumMod val="75000"/>
                  </a:schemeClr>
                </a:solidFill>
                <a:latin typeface="Verdana" pitchFamily="34" charset="0"/>
              </a:rPr>
              <a:t>предмету;</a:t>
            </a:r>
          </a:p>
        </p:txBody>
      </p:sp>
      <p:sp>
        <p:nvSpPr>
          <p:cNvPr id="17" name="Прямокутник 16"/>
          <p:cNvSpPr/>
          <p:nvPr/>
        </p:nvSpPr>
        <p:spPr>
          <a:xfrm>
            <a:off x="6266359" y="3946718"/>
            <a:ext cx="5590281" cy="707886"/>
          </a:xfrm>
          <a:prstGeom prst="rect">
            <a:avLst/>
          </a:prstGeom>
        </p:spPr>
        <p:txBody>
          <a:bodyPr wrap="square">
            <a:spAutoFit/>
          </a:bodyPr>
          <a:lstStyle/>
          <a:p>
            <a:pPr eaLnBrk="0" hangingPunct="0"/>
            <a:r>
              <a:rPr lang="uk-UA" sz="2000" b="1" dirty="0">
                <a:solidFill>
                  <a:schemeClr val="accent6">
                    <a:lumMod val="75000"/>
                  </a:schemeClr>
                </a:solidFill>
                <a:latin typeface="Verdana" pitchFamily="34" charset="0"/>
              </a:rPr>
              <a:t>активізувати сприйняття матеріалу засобами наочності; </a:t>
            </a:r>
            <a:endParaRPr lang="en-US" sz="2000" b="1" dirty="0">
              <a:solidFill>
                <a:schemeClr val="accent6">
                  <a:lumMod val="75000"/>
                </a:schemeClr>
              </a:solidFill>
              <a:latin typeface="Verdana" pitchFamily="34" charset="0"/>
            </a:endParaRPr>
          </a:p>
        </p:txBody>
      </p:sp>
      <p:sp>
        <p:nvSpPr>
          <p:cNvPr id="20" name="Прямокутник 19"/>
          <p:cNvSpPr/>
          <p:nvPr/>
        </p:nvSpPr>
        <p:spPr>
          <a:xfrm>
            <a:off x="6269114" y="4739959"/>
            <a:ext cx="5587526" cy="707886"/>
          </a:xfrm>
          <a:prstGeom prst="rect">
            <a:avLst/>
          </a:prstGeom>
        </p:spPr>
        <p:txBody>
          <a:bodyPr wrap="square">
            <a:spAutoFit/>
          </a:bodyPr>
          <a:lstStyle/>
          <a:p>
            <a:pPr eaLnBrk="0" hangingPunct="0"/>
            <a:r>
              <a:rPr lang="uk-UA" sz="2000" b="1" dirty="0">
                <a:solidFill>
                  <a:schemeClr val="accent6">
                    <a:lumMod val="75000"/>
                  </a:schemeClr>
                </a:solidFill>
                <a:latin typeface="Verdana" pitchFamily="34" charset="0"/>
              </a:rPr>
              <a:t>розвинути універсальні форми </a:t>
            </a:r>
            <a:endParaRPr lang="uk-UA" sz="2000" b="1" dirty="0" smtClean="0">
              <a:solidFill>
                <a:schemeClr val="accent6">
                  <a:lumMod val="75000"/>
                </a:schemeClr>
              </a:solidFill>
              <a:latin typeface="Verdana" pitchFamily="34" charset="0"/>
            </a:endParaRPr>
          </a:p>
          <a:p>
            <a:pPr eaLnBrk="0" hangingPunct="0"/>
            <a:r>
              <a:rPr lang="uk-UA" sz="2000" b="1" dirty="0" smtClean="0">
                <a:solidFill>
                  <a:schemeClr val="accent6">
                    <a:lumMod val="75000"/>
                  </a:schemeClr>
                </a:solidFill>
                <a:latin typeface="Verdana" pitchFamily="34" charset="0"/>
              </a:rPr>
              <a:t>розумової </a:t>
            </a:r>
            <a:r>
              <a:rPr lang="uk-UA" sz="2000" b="1" dirty="0">
                <a:solidFill>
                  <a:schemeClr val="accent6">
                    <a:lumMod val="75000"/>
                  </a:schemeClr>
                </a:solidFill>
                <a:latin typeface="Verdana" pitchFamily="34" charset="0"/>
              </a:rPr>
              <a:t>діяльності; </a:t>
            </a:r>
            <a:endParaRPr lang="en-US" sz="2000" b="1" dirty="0">
              <a:solidFill>
                <a:schemeClr val="accent6">
                  <a:lumMod val="75000"/>
                </a:schemeClr>
              </a:solidFill>
              <a:latin typeface="Verdana" pitchFamily="34" charset="0"/>
            </a:endParaRPr>
          </a:p>
        </p:txBody>
      </p:sp>
      <p:sp>
        <p:nvSpPr>
          <p:cNvPr id="23" name="Прямокутник 22"/>
          <p:cNvSpPr/>
          <p:nvPr/>
        </p:nvSpPr>
        <p:spPr>
          <a:xfrm>
            <a:off x="6269114" y="5550359"/>
            <a:ext cx="6096000" cy="707886"/>
          </a:xfrm>
          <a:prstGeom prst="rect">
            <a:avLst/>
          </a:prstGeom>
        </p:spPr>
        <p:txBody>
          <a:bodyPr>
            <a:spAutoFit/>
          </a:bodyPr>
          <a:lstStyle/>
          <a:p>
            <a:pPr lvl="0" eaLnBrk="0" hangingPunct="0"/>
            <a:r>
              <a:rPr lang="uk-UA" sz="2000" b="1" dirty="0">
                <a:solidFill>
                  <a:schemeClr val="accent6">
                    <a:lumMod val="75000"/>
                  </a:schemeClr>
                </a:solidFill>
                <a:latin typeface="Verdana" pitchFamily="34" charset="0"/>
              </a:rPr>
              <a:t>поєднати інноваційні та традиційні дидактичні засоби навчання.</a:t>
            </a:r>
          </a:p>
        </p:txBody>
      </p:sp>
      <p:pic>
        <p:nvPicPr>
          <p:cNvPr id="44" name="Рисунок 43" descr="WEB-КВЕСТ ЯК ЗАСІБ ФОРМУВАННЯ ІНФОРМАЦІЙНОЇ КОМПЕТЕНТНОСТІ НА УРОКАХ М"/>
          <p:cNvPicPr/>
          <p:nvPr/>
        </p:nvPicPr>
        <p:blipFill>
          <a:blip r:embed="rId3">
            <a:extLst>
              <a:ext uri="{28A0092B-C50C-407E-A947-70E740481C1C}">
                <a14:useLocalDpi xmlns:a14="http://schemas.microsoft.com/office/drawing/2010/main" val="0"/>
              </a:ext>
            </a:extLst>
          </a:blip>
          <a:srcRect/>
          <a:stretch>
            <a:fillRect/>
          </a:stretch>
        </p:blipFill>
        <p:spPr bwMode="auto">
          <a:xfrm>
            <a:off x="3106978" y="5152171"/>
            <a:ext cx="2160240" cy="1259439"/>
          </a:xfrm>
          <a:prstGeom prst="rect">
            <a:avLst/>
          </a:prstGeom>
          <a:noFill/>
          <a:ln>
            <a:noFill/>
          </a:ln>
          <a:scene3d>
            <a:camera prst="orthographicFront"/>
            <a:lightRig rig="threePt" dir="t"/>
          </a:scene3d>
          <a:sp3d>
            <a:bevelT w="165100" prst="coolSlant"/>
          </a:sp3d>
        </p:spPr>
      </p:pic>
    </p:spTree>
    <p:extLst>
      <p:ext uri="{BB962C8B-B14F-4D97-AF65-F5344CB8AC3E}">
        <p14:creationId xmlns:p14="http://schemas.microsoft.com/office/powerpoint/2010/main" val="30478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Види </a:t>
            </a:r>
            <a:r>
              <a:rPr lang="uk-UA" sz="3600" b="1" dirty="0" err="1" smtClean="0">
                <a:solidFill>
                  <a:srgbClr val="0000CC"/>
                </a:solidFill>
                <a:latin typeface="Verdana" panose="020B0604030504040204" pitchFamily="34" charset="0"/>
                <a:ea typeface="Verdana" panose="020B0604030504040204" pitchFamily="34" charset="0"/>
                <a:cs typeface="Verdana" panose="020B0604030504040204" pitchFamily="34" charset="0"/>
              </a:rPr>
              <a:t>квестів</a:t>
            </a:r>
            <a:r>
              <a:rPr lang="uk-UA" sz="36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a:t>
            </a:r>
            <a:endParaRPr lang="ru-RU" sz="3600"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Місце для вмісту 2"/>
          <p:cNvSpPr>
            <a:spLocks noGrp="1"/>
          </p:cNvSpPr>
          <p:nvPr>
            <p:ph idx="1"/>
          </p:nvPr>
        </p:nvSpPr>
        <p:spPr/>
        <p:txBody>
          <a:bodyPr/>
          <a:lstStyle/>
          <a:p>
            <a:endParaRPr lang="ru-RU" dirty="0"/>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AutoShape 3"/>
          <p:cNvSpPr>
            <a:spLocks noChangeArrowheads="1"/>
          </p:cNvSpPr>
          <p:nvPr/>
        </p:nvSpPr>
        <p:spPr bwMode="gray">
          <a:xfrm>
            <a:off x="2743201" y="2008238"/>
            <a:ext cx="6653213" cy="1235050"/>
          </a:xfrm>
          <a:prstGeom prst="roundRect">
            <a:avLst>
              <a:gd name="adj" fmla="val 11921"/>
            </a:avLst>
          </a:prstGeom>
          <a:gradFill rotWithShape="1">
            <a:gsLst>
              <a:gs pos="0">
                <a:srgbClr val="98C723"/>
              </a:gs>
              <a:gs pos="100000">
                <a:srgbClr val="98C723">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w="165100" prst="coolSlant"/>
          </a:sp3d>
        </p:spPr>
        <p:txBody>
          <a:bodyPr wrap="none" anchor="ctr"/>
          <a:lstStyle/>
          <a:p>
            <a:pPr lvl="0"/>
            <a:r>
              <a:rPr lang="uk-UA" b="1">
                <a:solidFill>
                  <a:srgbClr val="7030A0"/>
                </a:solidFill>
                <a:latin typeface="Verdana" pitchFamily="34" charset="0"/>
              </a:rPr>
              <a:t>у реальному режимі; </a:t>
            </a:r>
          </a:p>
          <a:p>
            <a:pPr lvl="0"/>
            <a:r>
              <a:rPr lang="uk-UA" b="1">
                <a:solidFill>
                  <a:srgbClr val="7030A0"/>
                </a:solidFill>
                <a:latin typeface="Verdana" pitchFamily="34" charset="0"/>
              </a:rPr>
              <a:t>у віртуальному режимі; </a:t>
            </a:r>
          </a:p>
          <a:p>
            <a:pPr lvl="0"/>
            <a:r>
              <a:rPr lang="uk-UA" b="1">
                <a:solidFill>
                  <a:srgbClr val="7030A0"/>
                </a:solidFill>
                <a:latin typeface="Verdana" pitchFamily="34" charset="0"/>
              </a:rPr>
              <a:t>у комбінованому режимі.</a:t>
            </a:r>
            <a:endParaRPr lang="uk-UA" b="1" dirty="0">
              <a:solidFill>
                <a:srgbClr val="7030A0"/>
              </a:solidFill>
              <a:latin typeface="Verdana" pitchFamily="34" charset="0"/>
            </a:endParaRPr>
          </a:p>
        </p:txBody>
      </p:sp>
      <p:sp>
        <p:nvSpPr>
          <p:cNvPr id="6" name="AutoShape 4"/>
          <p:cNvSpPr>
            <a:spLocks noChangeArrowheads="1"/>
          </p:cNvSpPr>
          <p:nvPr/>
        </p:nvSpPr>
        <p:spPr bwMode="gray">
          <a:xfrm>
            <a:off x="2746376" y="3425849"/>
            <a:ext cx="6653213" cy="1282702"/>
          </a:xfrm>
          <a:prstGeom prst="roundRect">
            <a:avLst>
              <a:gd name="adj" fmla="val 11921"/>
            </a:avLst>
          </a:prstGeom>
          <a:gradFill rotWithShape="1">
            <a:gsLst>
              <a:gs pos="0">
                <a:schemeClr val="accent2">
                  <a:lumMod val="60000"/>
                  <a:lumOff val="40000"/>
                </a:schemeClr>
              </a:gs>
              <a:gs pos="100000">
                <a:schemeClr val="accent6">
                  <a:lumMod val="60000"/>
                  <a:lumOff val="40000"/>
                </a:schemeClr>
              </a:gs>
            </a:gsLst>
            <a:lin ang="5400000" scaled="1"/>
          </a:gra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w="165100" prst="coolSlant"/>
          </a:sp3d>
        </p:spPr>
        <p:txBody>
          <a:bodyPr wrap="none" anchor="ctr"/>
          <a:lstStyle/>
          <a:p>
            <a:pPr lvl="0"/>
            <a:r>
              <a:rPr lang="uk-UA" b="1">
                <a:solidFill>
                  <a:srgbClr val="7030A0"/>
                </a:solidFill>
                <a:latin typeface="Verdana" pitchFamily="34" charset="0"/>
              </a:rPr>
              <a:t>короткострокові;</a:t>
            </a:r>
          </a:p>
          <a:p>
            <a:r>
              <a:rPr lang="uk-UA" b="1">
                <a:solidFill>
                  <a:srgbClr val="7030A0"/>
                </a:solidFill>
                <a:latin typeface="Verdana" pitchFamily="34" charset="0"/>
              </a:rPr>
              <a:t>довгострокові .</a:t>
            </a:r>
            <a:endParaRPr lang="uk-UA" b="1" dirty="0">
              <a:solidFill>
                <a:srgbClr val="7030A0"/>
              </a:solidFill>
              <a:latin typeface="Verdana" pitchFamily="34" charset="0"/>
            </a:endParaRPr>
          </a:p>
        </p:txBody>
      </p:sp>
      <p:sp>
        <p:nvSpPr>
          <p:cNvPr id="7" name="AutoShape 5"/>
          <p:cNvSpPr>
            <a:spLocks noChangeArrowheads="1"/>
          </p:cNvSpPr>
          <p:nvPr/>
        </p:nvSpPr>
        <p:spPr bwMode="gray">
          <a:xfrm>
            <a:off x="2754313" y="5038282"/>
            <a:ext cx="6653212" cy="1495917"/>
          </a:xfrm>
          <a:prstGeom prst="roundRect">
            <a:avLst>
              <a:gd name="adj" fmla="val 11921"/>
            </a:avLst>
          </a:prstGeom>
          <a:gradFill rotWithShape="1">
            <a:gsLst>
              <a:gs pos="0">
                <a:srgbClr val="26CBEC"/>
              </a:gs>
              <a:gs pos="100000">
                <a:srgbClr val="26CBEC">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w="165100" prst="coolSlant"/>
          </a:sp3d>
        </p:spPr>
        <p:txBody>
          <a:bodyPr wrap="none" anchor="ctr"/>
          <a:lstStyle/>
          <a:p>
            <a:pPr lvl="0"/>
            <a:endParaRPr lang="uk-UA" b="1" dirty="0" smtClean="0">
              <a:solidFill>
                <a:srgbClr val="7030A0"/>
              </a:solidFill>
              <a:latin typeface="Verdana" pitchFamily="34" charset="0"/>
            </a:endParaRPr>
          </a:p>
          <a:p>
            <a:pPr lvl="0"/>
            <a:r>
              <a:rPr lang="uk-UA" b="1" dirty="0" smtClean="0">
                <a:solidFill>
                  <a:srgbClr val="7030A0"/>
                </a:solidFill>
                <a:latin typeface="Verdana" pitchFamily="34" charset="0"/>
              </a:rPr>
              <a:t>дослідницький </a:t>
            </a:r>
            <a:r>
              <a:rPr lang="uk-UA" b="1" dirty="0" err="1">
                <a:solidFill>
                  <a:srgbClr val="7030A0"/>
                </a:solidFill>
                <a:latin typeface="Verdana" pitchFamily="34" charset="0"/>
              </a:rPr>
              <a:t>квест</a:t>
            </a:r>
            <a:r>
              <a:rPr lang="uk-UA" b="1" dirty="0">
                <a:solidFill>
                  <a:srgbClr val="7030A0"/>
                </a:solidFill>
                <a:latin typeface="Verdana" pitchFamily="34" charset="0"/>
              </a:rPr>
              <a:t>; </a:t>
            </a:r>
          </a:p>
          <a:p>
            <a:pPr lvl="0"/>
            <a:r>
              <a:rPr lang="uk-UA" b="1" dirty="0">
                <a:solidFill>
                  <a:srgbClr val="7030A0"/>
                </a:solidFill>
                <a:latin typeface="Verdana" pitchFamily="34" charset="0"/>
              </a:rPr>
              <a:t>інформаційний </a:t>
            </a:r>
            <a:r>
              <a:rPr lang="uk-UA" b="1" dirty="0" err="1">
                <a:solidFill>
                  <a:srgbClr val="7030A0"/>
                </a:solidFill>
                <a:latin typeface="Verdana" pitchFamily="34" charset="0"/>
              </a:rPr>
              <a:t>квест</a:t>
            </a:r>
            <a:r>
              <a:rPr lang="uk-UA" b="1" dirty="0">
                <a:solidFill>
                  <a:srgbClr val="7030A0"/>
                </a:solidFill>
                <a:latin typeface="Verdana" pitchFamily="34" charset="0"/>
              </a:rPr>
              <a:t>; </a:t>
            </a:r>
          </a:p>
          <a:p>
            <a:pPr lvl="0"/>
            <a:r>
              <a:rPr lang="uk-UA" b="1" dirty="0">
                <a:solidFill>
                  <a:srgbClr val="7030A0"/>
                </a:solidFill>
                <a:latin typeface="Verdana" pitchFamily="34" charset="0"/>
              </a:rPr>
              <a:t>творчий </a:t>
            </a:r>
            <a:r>
              <a:rPr lang="uk-UA" b="1" dirty="0" err="1">
                <a:solidFill>
                  <a:srgbClr val="7030A0"/>
                </a:solidFill>
                <a:latin typeface="Verdana" pitchFamily="34" charset="0"/>
              </a:rPr>
              <a:t>квест</a:t>
            </a:r>
            <a:r>
              <a:rPr lang="uk-UA" b="1" dirty="0">
                <a:solidFill>
                  <a:srgbClr val="7030A0"/>
                </a:solidFill>
                <a:latin typeface="Verdana" pitchFamily="34" charset="0"/>
              </a:rPr>
              <a:t>; </a:t>
            </a:r>
          </a:p>
          <a:p>
            <a:pPr lvl="0"/>
            <a:r>
              <a:rPr lang="uk-UA" b="1" dirty="0">
                <a:solidFill>
                  <a:srgbClr val="7030A0"/>
                </a:solidFill>
                <a:latin typeface="Verdana" pitchFamily="34" charset="0"/>
              </a:rPr>
              <a:t>рольовий </a:t>
            </a:r>
            <a:r>
              <a:rPr lang="uk-UA" b="1" dirty="0" err="1">
                <a:solidFill>
                  <a:srgbClr val="7030A0"/>
                </a:solidFill>
                <a:latin typeface="Verdana" pitchFamily="34" charset="0"/>
              </a:rPr>
              <a:t>квест</a:t>
            </a:r>
            <a:r>
              <a:rPr lang="uk-UA" b="1" dirty="0">
                <a:solidFill>
                  <a:srgbClr val="7030A0"/>
                </a:solidFill>
                <a:latin typeface="Verdana" pitchFamily="34" charset="0"/>
              </a:rPr>
              <a:t>.</a:t>
            </a:r>
          </a:p>
        </p:txBody>
      </p:sp>
      <p:sp>
        <p:nvSpPr>
          <p:cNvPr id="8" name="AutoShape 12"/>
          <p:cNvSpPr>
            <a:spLocks noChangeArrowheads="1"/>
          </p:cNvSpPr>
          <p:nvPr/>
        </p:nvSpPr>
        <p:spPr bwMode="gray">
          <a:xfrm>
            <a:off x="3200400" y="1764353"/>
            <a:ext cx="5791200" cy="457200"/>
          </a:xfrm>
          <a:prstGeom prst="roundRect">
            <a:avLst>
              <a:gd name="adj" fmla="val 16667"/>
            </a:avLst>
          </a:prstGeom>
          <a:solidFill>
            <a:srgbClr val="FEFFFF"/>
          </a:solidFill>
          <a:ln w="28575">
            <a:solidFill>
              <a:srgbClr val="98C723"/>
            </a:solidFill>
            <a:round/>
            <a:headEnd/>
            <a:tailEnd/>
          </a:ln>
          <a:effectLst/>
          <a:scene3d>
            <a:camera prst="orthographicFront"/>
            <a:lightRig rig="threePt" dir="t"/>
          </a:scene3d>
          <a:sp3d>
            <a:bevelT w="165100" prst="coolSlant"/>
          </a:sp3d>
        </p:spPr>
        <p:txBody>
          <a:bodyPr wrap="none" anchor="ctr"/>
          <a:lstStyle/>
          <a:p>
            <a:pPr lvl="0" algn="ctr">
              <a:buNone/>
              <a:defRPr/>
            </a:pPr>
            <a:r>
              <a:rPr lang="uk-UA" b="1">
                <a:solidFill>
                  <a:srgbClr val="336600"/>
                </a:solidFill>
                <a:latin typeface="Verdana" pitchFamily="34" charset="0"/>
              </a:rPr>
              <a:t>За режимом проведення: </a:t>
            </a:r>
            <a:endParaRPr lang="uk-UA" dirty="0">
              <a:solidFill>
                <a:srgbClr val="336600"/>
              </a:solidFill>
              <a:latin typeface="Verdana" pitchFamily="34" charset="0"/>
            </a:endParaRPr>
          </a:p>
        </p:txBody>
      </p:sp>
      <p:sp>
        <p:nvSpPr>
          <p:cNvPr id="9" name="AutoShape 13"/>
          <p:cNvSpPr>
            <a:spLocks noChangeArrowheads="1"/>
          </p:cNvSpPr>
          <p:nvPr/>
        </p:nvSpPr>
        <p:spPr bwMode="gray">
          <a:xfrm>
            <a:off x="3185319" y="3357699"/>
            <a:ext cx="5791200" cy="457200"/>
          </a:xfrm>
          <a:prstGeom prst="roundRect">
            <a:avLst>
              <a:gd name="adj" fmla="val 16667"/>
            </a:avLst>
          </a:prstGeom>
          <a:solidFill>
            <a:srgbClr val="FEFFFF"/>
          </a:solidFill>
          <a:ln w="28575">
            <a:solidFill>
              <a:srgbClr val="59B0B9"/>
            </a:solidFill>
            <a:round/>
            <a:headEnd/>
            <a:tailEnd/>
          </a:ln>
          <a:effectLst/>
          <a:scene3d>
            <a:camera prst="orthographicFront"/>
            <a:lightRig rig="threePt" dir="t"/>
          </a:scene3d>
          <a:sp3d>
            <a:bevelT w="165100" prst="coolSlant"/>
          </a:sp3d>
        </p:spPr>
        <p:txBody>
          <a:bodyPr wrap="none" anchor="ctr"/>
          <a:lstStyle/>
          <a:p>
            <a:pPr algn="ctr">
              <a:buNone/>
              <a:defRPr/>
            </a:pPr>
            <a:r>
              <a:rPr lang="uk-UA" b="1">
                <a:solidFill>
                  <a:srgbClr val="336600"/>
                </a:solidFill>
                <a:latin typeface="Verdana" pitchFamily="34" charset="0"/>
              </a:rPr>
              <a:t>За терміном реалізації:</a:t>
            </a:r>
            <a:endParaRPr lang="uk-UA" b="1" dirty="0">
              <a:solidFill>
                <a:srgbClr val="336600"/>
              </a:solidFill>
              <a:latin typeface="Verdana" pitchFamily="34" charset="0"/>
            </a:endParaRPr>
          </a:p>
        </p:txBody>
      </p:sp>
      <p:sp>
        <p:nvSpPr>
          <p:cNvPr id="10" name="AutoShape 14"/>
          <p:cNvSpPr>
            <a:spLocks noChangeArrowheads="1"/>
          </p:cNvSpPr>
          <p:nvPr/>
        </p:nvSpPr>
        <p:spPr bwMode="gray">
          <a:xfrm>
            <a:off x="3235045" y="4911999"/>
            <a:ext cx="5791200" cy="457200"/>
          </a:xfrm>
          <a:prstGeom prst="roundRect">
            <a:avLst>
              <a:gd name="adj" fmla="val 16667"/>
            </a:avLst>
          </a:prstGeom>
          <a:solidFill>
            <a:srgbClr val="FEFFFF"/>
          </a:solidFill>
          <a:ln w="28575">
            <a:solidFill>
              <a:srgbClr val="26CBEC"/>
            </a:solidFill>
            <a:round/>
            <a:headEnd/>
            <a:tailEnd/>
          </a:ln>
          <a:effectLst/>
          <a:scene3d>
            <a:camera prst="orthographicFront"/>
            <a:lightRig rig="threePt" dir="t"/>
          </a:scene3d>
          <a:sp3d>
            <a:bevelT w="165100" prst="coolSlant"/>
          </a:sp3d>
        </p:spPr>
        <p:txBody>
          <a:bodyPr wrap="none" anchor="ctr"/>
          <a:lstStyle/>
          <a:p>
            <a:pPr lvl="0" algn="ctr">
              <a:buNone/>
            </a:pPr>
            <a:r>
              <a:rPr lang="uk-UA" b="1">
                <a:solidFill>
                  <a:srgbClr val="336600"/>
                </a:solidFill>
                <a:latin typeface="Verdana" pitchFamily="34" charset="0"/>
              </a:rPr>
              <a:t>За домінуючою діяльністю учасників: </a:t>
            </a:r>
            <a:endParaRPr lang="uk-UA" b="1" dirty="0">
              <a:solidFill>
                <a:srgbClr val="336600"/>
              </a:solidFill>
              <a:latin typeface="Verdana" pitchFamily="34" charset="0"/>
            </a:endParaRPr>
          </a:p>
        </p:txBody>
      </p:sp>
      <p:pic>
        <p:nvPicPr>
          <p:cNvPr id="11" name="Picture 2" descr="Освітній квест «Найцінніший скарб» | Інші методичні матеріали. Фізична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150828"/>
            <a:ext cx="2840560" cy="143531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кутник 11"/>
          <p:cNvSpPr/>
          <p:nvPr/>
        </p:nvSpPr>
        <p:spPr>
          <a:xfrm>
            <a:off x="10272464" y="6669360"/>
            <a:ext cx="1309936"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24881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Прямокутник 3"/>
          <p:cNvSpPr/>
          <p:nvPr/>
        </p:nvSpPr>
        <p:spPr>
          <a:xfrm>
            <a:off x="8400256" y="6597352"/>
            <a:ext cx="331236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53"/>
          <p:cNvSpPr>
            <a:spLocks noGrp="1"/>
          </p:cNvSpPr>
          <p:nvPr>
            <p:ph idx="1"/>
          </p:nvPr>
        </p:nvSpPr>
        <p:spPr>
          <a:xfrm>
            <a:off x="609600" y="1844824"/>
            <a:ext cx="10972800" cy="4525963"/>
          </a:xfrm>
          <a:prstGeom prst="rect">
            <a:avLst/>
          </a:prstGeom>
          <a:solidFill>
            <a:srgbClr val="9CD45E"/>
          </a:solidFill>
          <a:ln w="12700" cap="flat" cmpd="sng" algn="ctr">
            <a:noFill/>
            <a:prstDash val="solid"/>
            <a:miter lim="800000"/>
          </a:ln>
          <a:effectLst/>
          <a:scene3d>
            <a:camera prst="orthographicFront"/>
            <a:lightRig rig="threePt" dir="t"/>
          </a:scene3d>
          <a:sp3d>
            <a:bevelT w="165100" prst="coolSlant"/>
          </a:sp3d>
        </p:spPr>
        <p:txBody>
          <a:bodyPr rtlCol="0" anchor="ctr">
            <a:normAutofit/>
          </a:bodyPr>
          <a:lstStyle/>
          <a:p>
            <a:pPr marL="0" indent="0" fontAlgn="base">
              <a:lnSpc>
                <a:spcPct val="150000"/>
              </a:lnSpc>
              <a:spcBef>
                <a:spcPct val="0"/>
              </a:spcBef>
              <a:spcAft>
                <a:spcPct val="0"/>
              </a:spcAft>
              <a:buNone/>
              <a:defRPr/>
            </a:pP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Якщо </a:t>
            </a: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ми будемо вчити сьогодні так, як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вчили </a:t>
            </a: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вчора, ми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вкрадемо </a:t>
            </a:r>
            <a:r>
              <a:rPr lang="uk-UA" b="1" dirty="0">
                <a:solidFill>
                  <a:srgbClr val="006600"/>
                </a:solidFill>
                <a:latin typeface="Verdana" panose="020B0604030504040204" pitchFamily="34" charset="0"/>
                <a:ea typeface="Verdana" panose="020B0604030504040204" pitchFamily="34" charset="0"/>
                <a:cs typeface="Verdana" panose="020B0604030504040204" pitchFamily="34" charset="0"/>
              </a:rPr>
              <a:t>в наших дітей завтрашній </a:t>
            </a:r>
            <a:r>
              <a:rPr lang="uk-UA"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день.</a:t>
            </a:r>
          </a:p>
          <a:p>
            <a:pPr marL="0" indent="0" algn="r" fontAlgn="base">
              <a:lnSpc>
                <a:spcPct val="150000"/>
              </a:lnSpc>
              <a:spcBef>
                <a:spcPct val="0"/>
              </a:spcBef>
              <a:spcAft>
                <a:spcPct val="0"/>
              </a:spcAft>
              <a:buNone/>
              <a:defRPr/>
            </a:pPr>
            <a:r>
              <a:rPr lang="uk-UA" b="1" kern="0" dirty="0" smtClean="0">
                <a:solidFill>
                  <a:srgbClr val="006600"/>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Джон Дьюї</a:t>
            </a:r>
            <a:endParaRPr lang="en-US" b="1" kern="0" dirty="0">
              <a:solidFill>
                <a:srgbClr val="006600"/>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spTree>
    <p:extLst>
      <p:ext uri="{BB962C8B-B14F-4D97-AF65-F5344CB8AC3E}">
        <p14:creationId xmlns:p14="http://schemas.microsoft.com/office/powerpoint/2010/main" val="3383177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00CC"/>
                </a:solidFill>
                <a:latin typeface="Verdana" panose="020B0604030504040204" pitchFamily="34" charset="0"/>
                <a:ea typeface="Verdana" panose="020B0604030504040204" pitchFamily="34" charset="0"/>
                <a:cs typeface="Verdana" panose="020B0604030504040204" pitchFamily="34" charset="0"/>
              </a:rPr>
              <a:t>Види </a:t>
            </a:r>
            <a:r>
              <a:rPr lang="uk-UA" b="1" dirty="0" err="1">
                <a:solidFill>
                  <a:srgbClr val="0000CC"/>
                </a:solidFill>
                <a:latin typeface="Verdana" panose="020B0604030504040204" pitchFamily="34" charset="0"/>
                <a:ea typeface="Verdana" panose="020B0604030504040204" pitchFamily="34" charset="0"/>
                <a:cs typeface="Verdana" panose="020B0604030504040204" pitchFamily="34" charset="0"/>
              </a:rPr>
              <a:t>квестів</a:t>
            </a:r>
            <a:r>
              <a:rPr lang="uk-UA" b="1" dirty="0">
                <a:solidFill>
                  <a:srgbClr val="0000CC"/>
                </a:solidFill>
                <a:latin typeface="Verdana" panose="020B0604030504040204" pitchFamily="34" charset="0"/>
                <a:ea typeface="Verdana" panose="020B0604030504040204" pitchFamily="34" charset="0"/>
                <a:cs typeface="Verdana" panose="020B0604030504040204" pitchFamily="34" charset="0"/>
              </a:rPr>
              <a:t>:</a:t>
            </a:r>
            <a:endParaRPr lang="ru-RU" dirty="0"/>
          </a:p>
        </p:txBody>
      </p:sp>
      <p:sp>
        <p:nvSpPr>
          <p:cNvPr id="3" name="Місце для вмісту 2"/>
          <p:cNvSpPr>
            <a:spLocks noGrp="1"/>
          </p:cNvSpPr>
          <p:nvPr>
            <p:ph idx="1"/>
          </p:nvPr>
        </p:nvSpPr>
        <p:spPr/>
        <p:txBody>
          <a:bodyPr/>
          <a:lstStyle/>
          <a:p>
            <a:endParaRPr lang="ru-RU" dirty="0"/>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AutoShape 4"/>
          <p:cNvSpPr>
            <a:spLocks noChangeArrowheads="1"/>
          </p:cNvSpPr>
          <p:nvPr/>
        </p:nvSpPr>
        <p:spPr bwMode="gray">
          <a:xfrm>
            <a:off x="2804038" y="2140623"/>
            <a:ext cx="6653213" cy="2660227"/>
          </a:xfrm>
          <a:prstGeom prst="roundRect">
            <a:avLst>
              <a:gd name="adj" fmla="val 11921"/>
            </a:avLst>
          </a:prstGeom>
          <a:gradFill rotWithShape="1">
            <a:gsLst>
              <a:gs pos="0">
                <a:schemeClr val="accent5">
                  <a:lumMod val="40000"/>
                  <a:lumOff val="60000"/>
                </a:schemeClr>
              </a:gs>
              <a:gs pos="100000">
                <a:schemeClr val="accent5">
                  <a:lumMod val="40000"/>
                  <a:lumOff val="60000"/>
                </a:schemeClr>
              </a:gs>
            </a:gsLst>
            <a:lin ang="5400000" scaled="1"/>
          </a:gra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w="165100" prst="coolSlant"/>
          </a:sp3d>
        </p:spPr>
        <p:txBody>
          <a:bodyPr wrap="none" anchor="ctr"/>
          <a:lstStyle/>
          <a:p>
            <a:pPr lvl="0"/>
            <a:r>
              <a:rPr lang="uk-UA" b="1" dirty="0">
                <a:solidFill>
                  <a:srgbClr val="7030A0"/>
                </a:solidFill>
                <a:latin typeface="Verdana" pitchFamily="34" charset="0"/>
              </a:rPr>
              <a:t>веб-</a:t>
            </a:r>
            <a:r>
              <a:rPr lang="uk-UA" b="1" dirty="0" err="1">
                <a:solidFill>
                  <a:srgbClr val="7030A0"/>
                </a:solidFill>
                <a:latin typeface="Verdana" pitchFamily="34" charset="0"/>
              </a:rPr>
              <a:t>квести</a:t>
            </a:r>
            <a:r>
              <a:rPr lang="uk-UA" b="1" dirty="0">
                <a:solidFill>
                  <a:srgbClr val="7030A0"/>
                </a:solidFill>
                <a:latin typeface="Verdana" pitchFamily="34" charset="0"/>
              </a:rPr>
              <a:t>;</a:t>
            </a:r>
          </a:p>
          <a:p>
            <a:pPr lvl="0"/>
            <a:r>
              <a:rPr lang="uk-UA" b="1" dirty="0">
                <a:solidFill>
                  <a:srgbClr val="7030A0"/>
                </a:solidFill>
                <a:latin typeface="Verdana" pitchFamily="34" charset="0"/>
              </a:rPr>
              <a:t>QR-</a:t>
            </a:r>
            <a:r>
              <a:rPr lang="uk-UA" b="1" dirty="0" err="1">
                <a:solidFill>
                  <a:srgbClr val="7030A0"/>
                </a:solidFill>
                <a:latin typeface="Verdana" pitchFamily="34" charset="0"/>
              </a:rPr>
              <a:t>квести</a:t>
            </a:r>
            <a:r>
              <a:rPr lang="uk-UA" b="1" dirty="0">
                <a:solidFill>
                  <a:srgbClr val="7030A0"/>
                </a:solidFill>
                <a:latin typeface="Verdana" pitchFamily="34" charset="0"/>
              </a:rPr>
              <a:t>;</a:t>
            </a:r>
          </a:p>
          <a:p>
            <a:pPr lvl="0"/>
            <a:r>
              <a:rPr lang="uk-UA" b="1" dirty="0">
                <a:solidFill>
                  <a:srgbClr val="7030A0"/>
                </a:solidFill>
                <a:latin typeface="Verdana" pitchFamily="34" charset="0"/>
              </a:rPr>
              <a:t>блог-</a:t>
            </a:r>
            <a:r>
              <a:rPr lang="uk-UA" b="1" dirty="0" err="1">
                <a:solidFill>
                  <a:srgbClr val="7030A0"/>
                </a:solidFill>
                <a:latin typeface="Verdana" pitchFamily="34" charset="0"/>
              </a:rPr>
              <a:t>квести</a:t>
            </a:r>
            <a:r>
              <a:rPr lang="uk-UA" b="1" dirty="0">
                <a:solidFill>
                  <a:srgbClr val="7030A0"/>
                </a:solidFill>
                <a:latin typeface="Verdana" pitchFamily="34" charset="0"/>
              </a:rPr>
              <a:t>;</a:t>
            </a:r>
          </a:p>
          <a:p>
            <a:pPr lvl="0"/>
            <a:r>
              <a:rPr lang="uk-UA" b="1" dirty="0">
                <a:solidFill>
                  <a:srgbClr val="7030A0"/>
                </a:solidFill>
                <a:latin typeface="Verdana" pitchFamily="34" charset="0"/>
              </a:rPr>
              <a:t>комп’ютерні ігри;</a:t>
            </a:r>
          </a:p>
          <a:p>
            <a:pPr lvl="0"/>
            <a:r>
              <a:rPr lang="uk-UA" b="1" dirty="0" err="1">
                <a:solidFill>
                  <a:srgbClr val="7030A0"/>
                </a:solidFill>
                <a:latin typeface="Verdana" pitchFamily="34" charset="0"/>
              </a:rPr>
              <a:t>медіаквести</a:t>
            </a:r>
            <a:r>
              <a:rPr lang="uk-UA" b="1" dirty="0">
                <a:solidFill>
                  <a:srgbClr val="7030A0"/>
                </a:solidFill>
                <a:latin typeface="Verdana" pitchFamily="34" charset="0"/>
              </a:rPr>
              <a:t>;</a:t>
            </a:r>
          </a:p>
          <a:p>
            <a:pPr lvl="0"/>
            <a:r>
              <a:rPr lang="uk-UA" b="1" dirty="0" err="1">
                <a:solidFill>
                  <a:srgbClr val="7030A0"/>
                </a:solidFill>
                <a:latin typeface="Verdana" pitchFamily="34" charset="0"/>
              </a:rPr>
              <a:t>квест-перфоменс</a:t>
            </a:r>
            <a:r>
              <a:rPr lang="uk-UA" b="1" dirty="0">
                <a:solidFill>
                  <a:srgbClr val="7030A0"/>
                </a:solidFill>
                <a:latin typeface="Verdana" pitchFamily="34" charset="0"/>
              </a:rPr>
              <a:t>;</a:t>
            </a:r>
          </a:p>
          <a:p>
            <a:pPr lvl="0"/>
            <a:r>
              <a:rPr lang="uk-UA" b="1" dirty="0" err="1">
                <a:solidFill>
                  <a:srgbClr val="7030A0"/>
                </a:solidFill>
                <a:latin typeface="Verdana" pitchFamily="34" charset="0"/>
              </a:rPr>
              <a:t>екшен-квест</a:t>
            </a:r>
            <a:r>
              <a:rPr lang="uk-UA" b="1" dirty="0">
                <a:solidFill>
                  <a:srgbClr val="7030A0"/>
                </a:solidFill>
                <a:latin typeface="Verdana" pitchFamily="34" charset="0"/>
              </a:rPr>
              <a:t>;</a:t>
            </a:r>
          </a:p>
          <a:p>
            <a:pPr lvl="0"/>
            <a:r>
              <a:rPr lang="uk-UA" b="1" dirty="0" smtClean="0">
                <a:solidFill>
                  <a:srgbClr val="7030A0"/>
                </a:solidFill>
                <a:latin typeface="Verdana" pitchFamily="34" charset="0"/>
              </a:rPr>
              <a:t>комбіновані.</a:t>
            </a:r>
            <a:endParaRPr lang="uk-UA" b="1" dirty="0">
              <a:solidFill>
                <a:srgbClr val="7030A0"/>
              </a:solidFill>
              <a:latin typeface="Verdana" pitchFamily="34" charset="0"/>
            </a:endParaRPr>
          </a:p>
        </p:txBody>
      </p:sp>
      <p:sp>
        <p:nvSpPr>
          <p:cNvPr id="7" name="AutoShape 5"/>
          <p:cNvSpPr>
            <a:spLocks noChangeArrowheads="1"/>
          </p:cNvSpPr>
          <p:nvPr/>
        </p:nvSpPr>
        <p:spPr bwMode="gray">
          <a:xfrm>
            <a:off x="2754313" y="5038282"/>
            <a:ext cx="6653212" cy="1628304"/>
          </a:xfrm>
          <a:prstGeom prst="roundRect">
            <a:avLst>
              <a:gd name="adj" fmla="val 11921"/>
            </a:avLst>
          </a:prstGeom>
          <a:gradFill rotWithShape="1">
            <a:gsLst>
              <a:gs pos="0">
                <a:schemeClr val="accent6">
                  <a:lumMod val="60000"/>
                  <a:lumOff val="40000"/>
                </a:schemeClr>
              </a:gs>
              <a:gs pos="100000">
                <a:srgbClr val="CC99FF"/>
              </a:gs>
            </a:gsLst>
            <a:lin ang="5400000" scaled="1"/>
          </a:gra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w="165100" prst="coolSlant"/>
          </a:sp3d>
        </p:spPr>
        <p:txBody>
          <a:bodyPr wrap="none" anchor="ctr"/>
          <a:lstStyle/>
          <a:p>
            <a:pPr lvl="0"/>
            <a:r>
              <a:rPr lang="uk-UA" b="1">
                <a:solidFill>
                  <a:srgbClr val="7030A0"/>
                </a:solidFill>
                <a:latin typeface="Verdana" pitchFamily="34" charset="0"/>
              </a:rPr>
              <a:t>лінійний; </a:t>
            </a:r>
          </a:p>
          <a:p>
            <a:pPr lvl="0"/>
            <a:r>
              <a:rPr lang="uk-UA" b="1">
                <a:solidFill>
                  <a:srgbClr val="7030A0"/>
                </a:solidFill>
                <a:latin typeface="Verdana" pitchFamily="34" charset="0"/>
              </a:rPr>
              <a:t>штурмовий; </a:t>
            </a:r>
          </a:p>
          <a:p>
            <a:r>
              <a:rPr lang="uk-UA" b="1">
                <a:solidFill>
                  <a:srgbClr val="7030A0"/>
                </a:solidFill>
                <a:latin typeface="Verdana" pitchFamily="34" charset="0"/>
              </a:rPr>
              <a:t>коловий. </a:t>
            </a:r>
            <a:endParaRPr lang="uk-UA" b="1" dirty="0">
              <a:solidFill>
                <a:srgbClr val="7030A0"/>
              </a:solidFill>
              <a:latin typeface="Verdana" pitchFamily="34" charset="0"/>
            </a:endParaRPr>
          </a:p>
        </p:txBody>
      </p:sp>
      <p:sp>
        <p:nvSpPr>
          <p:cNvPr id="9" name="AutoShape 13"/>
          <p:cNvSpPr>
            <a:spLocks noChangeArrowheads="1"/>
          </p:cNvSpPr>
          <p:nvPr/>
        </p:nvSpPr>
        <p:spPr bwMode="gray">
          <a:xfrm>
            <a:off x="3235045" y="1806770"/>
            <a:ext cx="5791200" cy="457200"/>
          </a:xfrm>
          <a:prstGeom prst="roundRect">
            <a:avLst>
              <a:gd name="adj" fmla="val 16667"/>
            </a:avLst>
          </a:prstGeom>
          <a:solidFill>
            <a:srgbClr val="FEFFFF"/>
          </a:solidFill>
          <a:ln w="28575">
            <a:solidFill>
              <a:srgbClr val="59B0B9"/>
            </a:solidFill>
            <a:round/>
            <a:headEnd/>
            <a:tailEnd/>
          </a:ln>
          <a:effectLst/>
          <a:scene3d>
            <a:camera prst="orthographicFront"/>
            <a:lightRig rig="threePt" dir="t"/>
          </a:scene3d>
          <a:sp3d>
            <a:bevelT w="165100" prst="coolSlant"/>
          </a:sp3d>
        </p:spPr>
        <p:txBody>
          <a:bodyPr wrap="none" anchor="ctr"/>
          <a:lstStyle/>
          <a:p>
            <a:pPr algn="ctr">
              <a:buNone/>
              <a:defRPr/>
            </a:pPr>
            <a:r>
              <a:rPr lang="uk-UA" b="1">
                <a:solidFill>
                  <a:srgbClr val="336600"/>
                </a:solidFill>
                <a:latin typeface="Verdana" pitchFamily="34" charset="0"/>
              </a:rPr>
              <a:t>За формою проведення:</a:t>
            </a:r>
            <a:endParaRPr lang="uk-UA" b="1" dirty="0">
              <a:solidFill>
                <a:srgbClr val="336600"/>
              </a:solidFill>
              <a:latin typeface="Verdana" pitchFamily="34" charset="0"/>
            </a:endParaRPr>
          </a:p>
        </p:txBody>
      </p:sp>
      <p:sp>
        <p:nvSpPr>
          <p:cNvPr id="10" name="AutoShape 14"/>
          <p:cNvSpPr>
            <a:spLocks noChangeArrowheads="1"/>
          </p:cNvSpPr>
          <p:nvPr/>
        </p:nvSpPr>
        <p:spPr bwMode="gray">
          <a:xfrm>
            <a:off x="3235045" y="4911999"/>
            <a:ext cx="5791200" cy="457200"/>
          </a:xfrm>
          <a:prstGeom prst="roundRect">
            <a:avLst>
              <a:gd name="adj" fmla="val 16667"/>
            </a:avLst>
          </a:prstGeom>
          <a:solidFill>
            <a:srgbClr val="FEFFFF"/>
          </a:solidFill>
          <a:ln w="28575">
            <a:solidFill>
              <a:srgbClr val="26CBEC"/>
            </a:solidFill>
            <a:round/>
            <a:headEnd/>
            <a:tailEnd/>
          </a:ln>
          <a:effectLst/>
          <a:scene3d>
            <a:camera prst="orthographicFront"/>
            <a:lightRig rig="threePt" dir="t"/>
          </a:scene3d>
          <a:sp3d>
            <a:bevelT w="165100" prst="coolSlant"/>
          </a:sp3d>
        </p:spPr>
        <p:txBody>
          <a:bodyPr wrap="none" anchor="ctr"/>
          <a:lstStyle/>
          <a:p>
            <a:pPr algn="ctr">
              <a:buNone/>
              <a:defRPr/>
            </a:pPr>
            <a:r>
              <a:rPr lang="uk-UA" b="1" dirty="0">
                <a:solidFill>
                  <a:srgbClr val="336600"/>
                </a:solidFill>
                <a:latin typeface="Verdana" pitchFamily="34" charset="0"/>
              </a:rPr>
              <a:t>За структурою сюжетів:</a:t>
            </a:r>
          </a:p>
          <a:p>
            <a:pPr lvl="0"/>
            <a:endParaRPr lang="uk-UA" sz="1200" b="1" dirty="0">
              <a:solidFill>
                <a:srgbClr val="7030A0"/>
              </a:solidFill>
              <a:latin typeface="Verdana" pitchFamily="34" charset="0"/>
            </a:endParaRPr>
          </a:p>
        </p:txBody>
      </p:sp>
      <p:pic>
        <p:nvPicPr>
          <p:cNvPr id="11" name="Picture 2" descr="Освітній квест «Найцінніший скарб» | Інші методичні матеріали. Фізична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150828"/>
            <a:ext cx="2840560" cy="14353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3.jpeg"/>
          <p:cNvPicPr/>
          <p:nvPr/>
        </p:nvPicPr>
        <p:blipFill>
          <a:blip r:embed="rId3" cstate="print"/>
          <a:stretch>
            <a:fillRect/>
          </a:stretch>
        </p:blipFill>
        <p:spPr>
          <a:xfrm>
            <a:off x="6996243" y="3212665"/>
            <a:ext cx="2210165" cy="1311112"/>
          </a:xfrm>
          <a:prstGeom prst="rect">
            <a:avLst/>
          </a:prstGeom>
          <a:scene3d>
            <a:camera prst="orthographicFront"/>
            <a:lightRig rig="threePt" dir="t"/>
          </a:scene3d>
          <a:sp3d>
            <a:bevelT w="165100" prst="coolSlant"/>
          </a:sp3d>
        </p:spPr>
      </p:pic>
      <p:sp>
        <p:nvSpPr>
          <p:cNvPr id="5" name="Прямокутник 4"/>
          <p:cNvSpPr/>
          <p:nvPr/>
        </p:nvSpPr>
        <p:spPr>
          <a:xfrm>
            <a:off x="10344472" y="6666586"/>
            <a:ext cx="1368152" cy="191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9805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uk-UA" sz="3600" b="1" dirty="0" smtClean="0">
                <a:solidFill>
                  <a:srgbClr val="0000CC"/>
                </a:solidFill>
                <a:latin typeface="Verdana" pitchFamily="34" charset="0"/>
              </a:rPr>
              <a:t>         Види </a:t>
            </a:r>
            <a:r>
              <a:rPr lang="uk-UA" sz="3600" b="1" dirty="0">
                <a:solidFill>
                  <a:srgbClr val="0000CC"/>
                </a:solidFill>
                <a:latin typeface="Verdana" pitchFamily="34" charset="0"/>
              </a:rPr>
              <a:t>завдань для </a:t>
            </a:r>
            <a:r>
              <a:rPr lang="uk-UA" sz="3600" b="1" dirty="0" err="1">
                <a:solidFill>
                  <a:srgbClr val="0000CC"/>
                </a:solidFill>
                <a:latin typeface="Verdana" pitchFamily="34" charset="0"/>
              </a:rPr>
              <a:t>квестів</a:t>
            </a:r>
            <a:r>
              <a:rPr lang="uk-UA" sz="3600" b="1" dirty="0">
                <a:solidFill>
                  <a:srgbClr val="0000CC"/>
                </a:solidFill>
                <a:latin typeface="Verdana" pitchFamily="34" charset="0"/>
              </a:rPr>
              <a:t>:</a:t>
            </a:r>
            <a:endParaRPr lang="ru-RU" sz="3600" dirty="0">
              <a:solidFill>
                <a:srgbClr val="0000CC"/>
              </a:solidFill>
            </a:endParaRPr>
          </a:p>
        </p:txBody>
      </p:sp>
      <p:sp>
        <p:nvSpPr>
          <p:cNvPr id="3" name="Місце для вмісту 2"/>
          <p:cNvSpPr>
            <a:spLocks noGrp="1"/>
          </p:cNvSpPr>
          <p:nvPr>
            <p:ph idx="1"/>
          </p:nvPr>
        </p:nvSpPr>
        <p:spPr>
          <a:xfrm>
            <a:off x="609600" y="1600201"/>
            <a:ext cx="10972800" cy="4925143"/>
          </a:xfrm>
        </p:spPr>
        <p:txBody>
          <a:bodyPr>
            <a:normAutofit fontScale="77500" lnSpcReduction="20000"/>
          </a:bodyPr>
          <a:lstStyle/>
          <a:p>
            <a:pPr lvl="0">
              <a:buFont typeface="Wingdings" pitchFamily="2" charset="2"/>
              <a:buChar char="Ø"/>
            </a:pPr>
            <a:r>
              <a:rPr lang="uk-UA" sz="2300" b="1" dirty="0">
                <a:solidFill>
                  <a:srgbClr val="003399"/>
                </a:solidFill>
                <a:latin typeface="Verdana" pitchFamily="34" charset="0"/>
              </a:rPr>
              <a:t>переказ</a:t>
            </a:r>
            <a:r>
              <a:rPr lang="uk-UA" sz="2300" b="1" dirty="0">
                <a:solidFill>
                  <a:srgbClr val="336600"/>
                </a:solidFill>
                <a:latin typeface="Verdana" pitchFamily="34" charset="0"/>
              </a:rPr>
              <a:t> – демонстрація розуміння теми на основі подання матеріалів із різних джерел у новому форматі; </a:t>
            </a:r>
          </a:p>
          <a:p>
            <a:pPr lvl="0">
              <a:buFont typeface="Wingdings" pitchFamily="2" charset="2"/>
              <a:buChar char="Ø"/>
            </a:pPr>
            <a:r>
              <a:rPr lang="uk-UA" sz="2300" b="1" dirty="0">
                <a:solidFill>
                  <a:srgbClr val="003399"/>
                </a:solidFill>
                <a:latin typeface="Verdana" pitchFamily="34" charset="0"/>
              </a:rPr>
              <a:t>планування та </a:t>
            </a:r>
            <a:r>
              <a:rPr lang="uk-UA" sz="2300" b="1" dirty="0" err="1">
                <a:solidFill>
                  <a:srgbClr val="003399"/>
                </a:solidFill>
                <a:latin typeface="Verdana" pitchFamily="34" charset="0"/>
              </a:rPr>
              <a:t>проєктування</a:t>
            </a:r>
            <a:r>
              <a:rPr lang="uk-UA" sz="2300" b="1" dirty="0">
                <a:solidFill>
                  <a:srgbClr val="003399"/>
                </a:solidFill>
                <a:latin typeface="Verdana" pitchFamily="34" charset="0"/>
              </a:rPr>
              <a:t> </a:t>
            </a:r>
            <a:r>
              <a:rPr lang="uk-UA" sz="2300" b="1" dirty="0">
                <a:solidFill>
                  <a:srgbClr val="336600"/>
                </a:solidFill>
                <a:latin typeface="Verdana" pitchFamily="34" charset="0"/>
              </a:rPr>
              <a:t>– розробка плану або </a:t>
            </a:r>
            <a:r>
              <a:rPr lang="uk-UA" sz="2300" b="1" dirty="0" err="1">
                <a:solidFill>
                  <a:srgbClr val="336600"/>
                </a:solidFill>
                <a:latin typeface="Verdana" pitchFamily="34" charset="0"/>
              </a:rPr>
              <a:t>проєкту</a:t>
            </a:r>
            <a:r>
              <a:rPr lang="uk-UA" sz="2300" b="1" dirty="0">
                <a:solidFill>
                  <a:srgbClr val="336600"/>
                </a:solidFill>
                <a:latin typeface="Verdana" pitchFamily="34" charset="0"/>
              </a:rPr>
              <a:t> на основі заданих умов;</a:t>
            </a:r>
          </a:p>
          <a:p>
            <a:pPr lvl="0">
              <a:buFont typeface="Wingdings" pitchFamily="2" charset="2"/>
              <a:buChar char="Ø"/>
            </a:pPr>
            <a:r>
              <a:rPr lang="uk-UA" sz="2300" b="1" dirty="0">
                <a:solidFill>
                  <a:srgbClr val="003399"/>
                </a:solidFill>
                <a:latin typeface="Verdana" pitchFamily="34" charset="0"/>
              </a:rPr>
              <a:t>самопізнання</a:t>
            </a:r>
            <a:r>
              <a:rPr lang="uk-UA" sz="2300" b="1" dirty="0">
                <a:solidFill>
                  <a:srgbClr val="336600"/>
                </a:solidFill>
                <a:latin typeface="Verdana" pitchFamily="34" charset="0"/>
              </a:rPr>
              <a:t> – будь-які аспекти дослідження особистості;</a:t>
            </a:r>
          </a:p>
          <a:p>
            <a:pPr lvl="0">
              <a:buFont typeface="Wingdings" pitchFamily="2" charset="2"/>
              <a:buChar char="Ø"/>
            </a:pPr>
            <a:r>
              <a:rPr lang="uk-UA" sz="2300" b="1" dirty="0">
                <a:solidFill>
                  <a:srgbClr val="003399"/>
                </a:solidFill>
                <a:latin typeface="Verdana" pitchFamily="34" charset="0"/>
              </a:rPr>
              <a:t>компіляція</a:t>
            </a:r>
            <a:r>
              <a:rPr lang="uk-UA" sz="2300" b="1" dirty="0">
                <a:solidFill>
                  <a:srgbClr val="336600"/>
                </a:solidFill>
                <a:latin typeface="Verdana" pitchFamily="34" charset="0"/>
              </a:rPr>
              <a:t> – трансформація формату інформації, отриманої з різних джерел;</a:t>
            </a:r>
          </a:p>
          <a:p>
            <a:pPr lvl="0">
              <a:buFont typeface="Wingdings" pitchFamily="2" charset="2"/>
              <a:buChar char="Ø"/>
            </a:pPr>
            <a:r>
              <a:rPr lang="uk-UA" sz="2300" b="1" dirty="0">
                <a:solidFill>
                  <a:srgbClr val="003399"/>
                </a:solidFill>
                <a:latin typeface="Verdana" pitchFamily="34" charset="0"/>
              </a:rPr>
              <a:t>творче завдання </a:t>
            </a:r>
            <a:r>
              <a:rPr lang="uk-UA" sz="2300" b="1" dirty="0">
                <a:solidFill>
                  <a:srgbClr val="336600"/>
                </a:solidFill>
                <a:latin typeface="Verdana" pitchFamily="34" charset="0"/>
              </a:rPr>
              <a:t>– творча робота в певному жанрі;</a:t>
            </a:r>
          </a:p>
          <a:p>
            <a:pPr lvl="0">
              <a:buFont typeface="Wingdings" pitchFamily="2" charset="2"/>
              <a:buChar char="Ø"/>
            </a:pPr>
            <a:r>
              <a:rPr lang="uk-UA" sz="2300" b="1" dirty="0">
                <a:solidFill>
                  <a:srgbClr val="003399"/>
                </a:solidFill>
                <a:latin typeface="Verdana" pitchFamily="34" charset="0"/>
              </a:rPr>
              <a:t>аналітичне завдання </a:t>
            </a:r>
            <a:r>
              <a:rPr lang="uk-UA" sz="2300" b="1" dirty="0">
                <a:solidFill>
                  <a:srgbClr val="336600"/>
                </a:solidFill>
                <a:latin typeface="Verdana" pitchFamily="34" charset="0"/>
              </a:rPr>
              <a:t>– пошук і систематизація інформації; </a:t>
            </a:r>
          </a:p>
          <a:p>
            <a:pPr lvl="0">
              <a:buFont typeface="Wingdings" pitchFamily="2" charset="2"/>
              <a:buChar char="Ø"/>
            </a:pPr>
            <a:r>
              <a:rPr lang="uk-UA" sz="2300" b="1" dirty="0">
                <a:solidFill>
                  <a:srgbClr val="003399"/>
                </a:solidFill>
                <a:latin typeface="Verdana" pitchFamily="34" charset="0"/>
              </a:rPr>
              <a:t>детектив, головоломка, таємнича історія </a:t>
            </a:r>
            <a:r>
              <a:rPr lang="uk-UA" sz="2300" b="1" dirty="0">
                <a:solidFill>
                  <a:srgbClr val="336600"/>
                </a:solidFill>
                <a:latin typeface="Verdana" pitchFamily="34" charset="0"/>
              </a:rPr>
              <a:t>– висновки на основі суперечливих фактів;</a:t>
            </a:r>
          </a:p>
          <a:p>
            <a:pPr lvl="0">
              <a:buFont typeface="Wingdings" pitchFamily="2" charset="2"/>
              <a:buChar char="Ø"/>
            </a:pPr>
            <a:r>
              <a:rPr lang="uk-UA" sz="2300" b="1" dirty="0">
                <a:solidFill>
                  <a:srgbClr val="003399"/>
                </a:solidFill>
                <a:latin typeface="Verdana" pitchFamily="34" charset="0"/>
              </a:rPr>
              <a:t>досягнення консенсусу </a:t>
            </a:r>
            <a:r>
              <a:rPr lang="uk-UA" sz="2300" b="1" dirty="0">
                <a:solidFill>
                  <a:srgbClr val="336600"/>
                </a:solidFill>
                <a:latin typeface="Verdana" pitchFamily="34" charset="0"/>
              </a:rPr>
              <a:t>– вироблення рішення по гострій проблемі;</a:t>
            </a:r>
          </a:p>
          <a:p>
            <a:pPr lvl="0">
              <a:buFont typeface="Wingdings" pitchFamily="2" charset="2"/>
              <a:buChar char="Ø"/>
            </a:pPr>
            <a:r>
              <a:rPr lang="uk-UA" sz="2300" b="1" dirty="0">
                <a:solidFill>
                  <a:srgbClr val="003399"/>
                </a:solidFill>
                <a:latin typeface="Verdana" pitchFamily="34" charset="0"/>
              </a:rPr>
              <a:t>оцінка </a:t>
            </a:r>
            <a:r>
              <a:rPr lang="uk-UA" sz="2300" b="1" dirty="0">
                <a:solidFill>
                  <a:srgbClr val="336600"/>
                </a:solidFill>
                <a:latin typeface="Verdana" pitchFamily="34" charset="0"/>
              </a:rPr>
              <a:t>– обґрунтування певної точки зору;</a:t>
            </a:r>
          </a:p>
          <a:p>
            <a:pPr lvl="0">
              <a:buFont typeface="Wingdings" pitchFamily="2" charset="2"/>
              <a:buChar char="Ø"/>
            </a:pPr>
            <a:r>
              <a:rPr lang="uk-UA" sz="2300" b="1" dirty="0">
                <a:solidFill>
                  <a:srgbClr val="003399"/>
                </a:solidFill>
                <a:latin typeface="Verdana" pitchFamily="34" charset="0"/>
              </a:rPr>
              <a:t>журналістське розслідування </a:t>
            </a:r>
            <a:r>
              <a:rPr lang="uk-UA" sz="2300" b="1" dirty="0">
                <a:solidFill>
                  <a:srgbClr val="336600"/>
                </a:solidFill>
                <a:latin typeface="Verdana" pitchFamily="34" charset="0"/>
              </a:rPr>
              <a:t>– об’єктивний виклад інформації (поділ думок і фактів);</a:t>
            </a:r>
          </a:p>
          <a:p>
            <a:pPr lvl="0">
              <a:buFont typeface="Wingdings" pitchFamily="2" charset="2"/>
              <a:buChar char="Ø"/>
            </a:pPr>
            <a:r>
              <a:rPr lang="uk-UA" sz="2300" b="1" dirty="0">
                <a:solidFill>
                  <a:srgbClr val="003399"/>
                </a:solidFill>
                <a:latin typeface="Verdana" pitchFamily="34" charset="0"/>
              </a:rPr>
              <a:t>переконання</a:t>
            </a:r>
            <a:r>
              <a:rPr lang="uk-UA" sz="2300" b="1" dirty="0">
                <a:solidFill>
                  <a:srgbClr val="336600"/>
                </a:solidFill>
                <a:latin typeface="Verdana" pitchFamily="34" charset="0"/>
              </a:rPr>
              <a:t> – схиляння на свій бік опонентів або нейтрально налаштованих осіб;</a:t>
            </a:r>
          </a:p>
          <a:p>
            <a:pPr lvl="0">
              <a:buFont typeface="Wingdings" pitchFamily="2" charset="2"/>
              <a:buChar char="Ø"/>
            </a:pPr>
            <a:r>
              <a:rPr lang="uk-UA" sz="2300" b="1" dirty="0">
                <a:solidFill>
                  <a:srgbClr val="003399"/>
                </a:solidFill>
                <a:latin typeface="Verdana" pitchFamily="34" charset="0"/>
              </a:rPr>
              <a:t>наукові дослідження </a:t>
            </a:r>
            <a:r>
              <a:rPr lang="uk-UA" sz="2300" b="1" dirty="0">
                <a:solidFill>
                  <a:srgbClr val="336600"/>
                </a:solidFill>
                <a:latin typeface="Verdana" pitchFamily="34" charset="0"/>
              </a:rPr>
              <a:t>– вивчення різних явищ, </a:t>
            </a:r>
            <a:r>
              <a:rPr lang="uk-UA" sz="2300" b="1" dirty="0" err="1">
                <a:solidFill>
                  <a:srgbClr val="336600"/>
                </a:solidFill>
                <a:latin typeface="Verdana" pitchFamily="34" charset="0"/>
              </a:rPr>
              <a:t>відкриттів</a:t>
            </a:r>
            <a:r>
              <a:rPr lang="uk-UA" sz="2300" b="1" dirty="0">
                <a:solidFill>
                  <a:srgbClr val="336600"/>
                </a:solidFill>
                <a:latin typeface="Verdana" pitchFamily="34" charset="0"/>
              </a:rPr>
              <a:t>, фактів на основі унікальних он-лайн джерел.</a:t>
            </a:r>
          </a:p>
          <a:p>
            <a:pPr marL="0" indent="0">
              <a:buNone/>
            </a:pPr>
            <a:endParaRPr lang="ru-RU" dirty="0"/>
          </a:p>
        </p:txBody>
      </p:sp>
      <p:sp>
        <p:nvSpPr>
          <p:cNvPr id="4" name="Прямокутник 3"/>
          <p:cNvSpPr/>
          <p:nvPr/>
        </p:nvSpPr>
        <p:spPr>
          <a:xfrm>
            <a:off x="8400256" y="6669360"/>
            <a:ext cx="3312368"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descr="Освітній квест «Найцінніший скарб» | Інші методичні матеріали. Фізична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150828"/>
            <a:ext cx="2552528" cy="143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26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4867" y="1293829"/>
            <a:ext cx="8124411" cy="901765"/>
          </a:xfrm>
          <a:scene3d>
            <a:camera prst="orthographicFront"/>
            <a:lightRig rig="threePt" dir="t"/>
          </a:scene3d>
          <a:sp3d>
            <a:bevelT/>
          </a:sp3d>
        </p:spPr>
        <p:txBody>
          <a:bodyPr>
            <a:noAutofit/>
          </a:bodyPr>
          <a:lstStyle/>
          <a:p>
            <a:r>
              <a:rPr lang="ru-RU" sz="3600" dirty="0">
                <a:latin typeface="Verdana" panose="020B0604030504040204" pitchFamily="34" charset="0"/>
                <a:ea typeface="Verdana" panose="020B0604030504040204" pitchFamily="34" charset="0"/>
                <a:cs typeface="Verdana" panose="020B0604030504040204" pitchFamily="34" charset="0"/>
              </a:rPr>
              <a:t/>
            </a:r>
            <a:br>
              <a:rPr lang="ru-RU" sz="3600" dirty="0">
                <a:latin typeface="Verdana" panose="020B0604030504040204" pitchFamily="34" charset="0"/>
                <a:ea typeface="Verdana" panose="020B0604030504040204" pitchFamily="34" charset="0"/>
                <a:cs typeface="Verdana" panose="020B0604030504040204" pitchFamily="34" charset="0"/>
              </a:rPr>
            </a:b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Місце для вмісту 3"/>
          <p:cNvGraphicFramePr>
            <a:graphicFrameLocks noGrp="1"/>
          </p:cNvGraphicFramePr>
          <p:nvPr>
            <p:ph idx="1"/>
            <p:extLst>
              <p:ext uri="{D42A27DB-BD31-4B8C-83A1-F6EECF244321}">
                <p14:modId xmlns:p14="http://schemas.microsoft.com/office/powerpoint/2010/main" val="3264261646"/>
              </p:ext>
            </p:extLst>
          </p:nvPr>
        </p:nvGraphicFramePr>
        <p:xfrm>
          <a:off x="221573" y="1560097"/>
          <a:ext cx="11316806" cy="4865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Прямокутник 14"/>
          <p:cNvSpPr/>
          <p:nvPr/>
        </p:nvSpPr>
        <p:spPr>
          <a:xfrm>
            <a:off x="5879976" y="391665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кутник 15"/>
          <p:cNvSpPr/>
          <p:nvPr/>
        </p:nvSpPr>
        <p:spPr>
          <a:xfrm>
            <a:off x="7176120" y="342900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кутник 16"/>
          <p:cNvSpPr/>
          <p:nvPr/>
        </p:nvSpPr>
        <p:spPr>
          <a:xfrm>
            <a:off x="576536" y="2460390"/>
            <a:ext cx="5112568" cy="2851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sz="2000" b="1" dirty="0">
              <a:solidFill>
                <a:srgbClr val="006600"/>
              </a:solidFill>
              <a:latin typeface="Verdana" pitchFamily="34" charset="0"/>
            </a:endParaRPr>
          </a:p>
        </p:txBody>
      </p:sp>
      <p:sp>
        <p:nvSpPr>
          <p:cNvPr id="19" name="Прямокутник 18"/>
          <p:cNvSpPr/>
          <p:nvPr/>
        </p:nvSpPr>
        <p:spPr>
          <a:xfrm>
            <a:off x="3894482" y="574226"/>
            <a:ext cx="3711272" cy="707886"/>
          </a:xfrm>
          <a:prstGeom prst="rect">
            <a:avLst/>
          </a:prstGeom>
        </p:spPr>
        <p:txBody>
          <a:bodyPr wrap="none">
            <a:spAutoFit/>
          </a:bodyPr>
          <a:lstStyle/>
          <a:p>
            <a:r>
              <a:rPr lang="uk-UA" sz="4000" b="1" dirty="0">
                <a:solidFill>
                  <a:srgbClr val="000099"/>
                </a:solidFill>
                <a:latin typeface="Verdana" pitchFamily="34" charset="0"/>
              </a:rPr>
              <a:t>Веб-</a:t>
            </a:r>
            <a:r>
              <a:rPr lang="uk-UA" sz="4000" b="1" dirty="0" err="1">
                <a:solidFill>
                  <a:srgbClr val="000099"/>
                </a:solidFill>
                <a:latin typeface="Verdana" pitchFamily="34" charset="0"/>
              </a:rPr>
              <a:t>квести</a:t>
            </a:r>
            <a:r>
              <a:rPr lang="uk-UA" sz="4000" b="1" dirty="0">
                <a:solidFill>
                  <a:srgbClr val="000099"/>
                </a:solidFill>
                <a:latin typeface="Verdana" pitchFamily="34" charset="0"/>
              </a:rPr>
              <a:t>:</a:t>
            </a:r>
            <a:endParaRPr lang="ru-RU" sz="4000" dirty="0"/>
          </a:p>
        </p:txBody>
      </p:sp>
      <p:grpSp>
        <p:nvGrpSpPr>
          <p:cNvPr id="24" name="组合 25"/>
          <p:cNvGrpSpPr/>
          <p:nvPr/>
        </p:nvGrpSpPr>
        <p:grpSpPr>
          <a:xfrm>
            <a:off x="257260" y="3046196"/>
            <a:ext cx="2050883" cy="1893777"/>
            <a:chOff x="3845140" y="1612635"/>
            <a:chExt cx="4501719" cy="4473966"/>
          </a:xfrm>
          <a:scene3d>
            <a:camera prst="orthographicFront">
              <a:rot lat="0" lon="0" rev="0"/>
            </a:camera>
            <a:lightRig rig="glow" dir="t">
              <a:rot lat="0" lon="0" rev="4800000"/>
            </a:lightRig>
          </a:scene3d>
        </p:grpSpPr>
        <p:sp>
          <p:nvSpPr>
            <p:cNvPr id="25" name="任意多边形 26"/>
            <p:cNvSpPr/>
            <p:nvPr/>
          </p:nvSpPr>
          <p:spPr>
            <a:xfrm rot="10800000" flipH="1">
              <a:off x="5186896" y="1613642"/>
              <a:ext cx="857606" cy="2199361"/>
            </a:xfrm>
            <a:custGeom>
              <a:avLst/>
              <a:gdLst>
                <a:gd name="connsiteX0" fmla="*/ 0 w 1385972"/>
                <a:gd name="connsiteY0" fmla="*/ 2442900 h 3554375"/>
                <a:gd name="connsiteX1" fmla="*/ 0 w 1385972"/>
                <a:gd name="connsiteY1" fmla="*/ 3 h 3554375"/>
                <a:gd name="connsiteX2" fmla="*/ 1189110 w 1385972"/>
                <a:gd name="connsiteY2" fmla="*/ 3 h 3554375"/>
                <a:gd name="connsiteX3" fmla="*/ 1189135 w 1385972"/>
                <a:gd name="connsiteY3" fmla="*/ 0 h 3554375"/>
                <a:gd name="connsiteX4" fmla="*/ 1189135 w 1385972"/>
                <a:gd name="connsiteY4" fmla="*/ 1 h 3554375"/>
                <a:gd name="connsiteX5" fmla="*/ 1368968 w 1385972"/>
                <a:gd name="connsiteY5" fmla="*/ 119204 h 3554375"/>
                <a:gd name="connsiteX6" fmla="*/ 1369044 w 1385972"/>
                <a:gd name="connsiteY6" fmla="*/ 119449 h 3554375"/>
                <a:gd name="connsiteX7" fmla="*/ 1380341 w 1385972"/>
                <a:gd name="connsiteY7" fmla="*/ 155842 h 3554375"/>
                <a:gd name="connsiteX8" fmla="*/ 1384306 w 1385972"/>
                <a:gd name="connsiteY8" fmla="*/ 195176 h 3554375"/>
                <a:gd name="connsiteX9" fmla="*/ 1384305 w 1385972"/>
                <a:gd name="connsiteY9" fmla="*/ 3349132 h 3554375"/>
                <a:gd name="connsiteX10" fmla="*/ 1385972 w 1385972"/>
                <a:gd name="connsiteY10" fmla="*/ 3357698 h 3554375"/>
                <a:gd name="connsiteX11" fmla="*/ 1371681 w 1385972"/>
                <a:gd name="connsiteY11" fmla="*/ 3431143 h 3554375"/>
                <a:gd name="connsiteX12" fmla="*/ 1357037 w 1385972"/>
                <a:gd name="connsiteY12" fmla="*/ 3453195 h 3554375"/>
                <a:gd name="connsiteX13" fmla="*/ 1339737 w 1385972"/>
                <a:gd name="connsiteY13" fmla="*/ 3483350 h 3554375"/>
                <a:gd name="connsiteX14" fmla="*/ 1333329 w 1385972"/>
                <a:gd name="connsiteY14" fmla="*/ 3488897 h 3554375"/>
                <a:gd name="connsiteX15" fmla="*/ 1328807 w 1385972"/>
                <a:gd name="connsiteY15" fmla="*/ 3495707 h 3554375"/>
                <a:gd name="connsiteX16" fmla="*/ 1328808 w 1385972"/>
                <a:gd name="connsiteY16" fmla="*/ 3495707 h 3554375"/>
                <a:gd name="connsiteX17" fmla="*/ 1314458 w 1385972"/>
                <a:gd name="connsiteY17" fmla="*/ 3505236 h 3554375"/>
                <a:gd name="connsiteX18" fmla="*/ 1290337 w 1385972"/>
                <a:gd name="connsiteY18" fmla="*/ 3526119 h 3554375"/>
                <a:gd name="connsiteX19" fmla="*/ 1272413 w 1385972"/>
                <a:gd name="connsiteY19" fmla="*/ 3533156 h 3554375"/>
                <a:gd name="connsiteX20" fmla="*/ 1264245 w 1385972"/>
                <a:gd name="connsiteY20" fmla="*/ 3538580 h 3554375"/>
                <a:gd name="connsiteX21" fmla="*/ 1253047 w 1385972"/>
                <a:gd name="connsiteY21" fmla="*/ 3540759 h 3554375"/>
                <a:gd name="connsiteX22" fmla="*/ 1228467 w 1385972"/>
                <a:gd name="connsiteY22" fmla="*/ 3550409 h 3554375"/>
                <a:gd name="connsiteX23" fmla="*/ 1189134 w 1385972"/>
                <a:gd name="connsiteY23" fmla="*/ 3554375 h 3554375"/>
                <a:gd name="connsiteX24" fmla="*/ 1149800 w 1385972"/>
                <a:gd name="connsiteY24" fmla="*/ 3550409 h 3554375"/>
                <a:gd name="connsiteX25" fmla="*/ 1121945 w 1385972"/>
                <a:gd name="connsiteY25" fmla="*/ 3539473 h 3554375"/>
                <a:gd name="connsiteX26" fmla="*/ 1117357 w 1385972"/>
                <a:gd name="connsiteY26" fmla="*/ 3538580 h 3554375"/>
                <a:gd name="connsiteX27" fmla="*/ 1114011 w 1385972"/>
                <a:gd name="connsiteY27" fmla="*/ 3536358 h 3554375"/>
                <a:gd name="connsiteX28" fmla="*/ 1087931 w 1385972"/>
                <a:gd name="connsiteY28" fmla="*/ 3526119 h 3554375"/>
                <a:gd name="connsiteX29" fmla="*/ 1052835 w 1385972"/>
                <a:gd name="connsiteY29" fmla="*/ 3495733 h 3554375"/>
                <a:gd name="connsiteX30" fmla="*/ 1052794 w 1385972"/>
                <a:gd name="connsiteY30" fmla="*/ 3495707 h 3554375"/>
                <a:gd name="connsiteX31" fmla="*/ 1052734 w 1385972"/>
                <a:gd name="connsiteY31" fmla="*/ 3495646 h 3554375"/>
                <a:gd name="connsiteX32" fmla="*/ 1038530 w 1385972"/>
                <a:gd name="connsiteY32" fmla="*/ 3483350 h 3554375"/>
                <a:gd name="connsiteX33" fmla="*/ 1035965 w 1385972"/>
                <a:gd name="connsiteY33" fmla="*/ 3478877 h 35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85972" h="3554375">
                  <a:moveTo>
                    <a:pt x="0" y="2442900"/>
                  </a:moveTo>
                  <a:lnTo>
                    <a:pt x="0" y="3"/>
                  </a:lnTo>
                  <a:lnTo>
                    <a:pt x="1189110" y="3"/>
                  </a:lnTo>
                  <a:lnTo>
                    <a:pt x="1189135" y="0"/>
                  </a:lnTo>
                  <a:lnTo>
                    <a:pt x="1189135" y="1"/>
                  </a:lnTo>
                  <a:cubicBezTo>
                    <a:pt x="1269978" y="1"/>
                    <a:pt x="1339340" y="49154"/>
                    <a:pt x="1368968" y="119204"/>
                  </a:cubicBezTo>
                  <a:lnTo>
                    <a:pt x="1369044" y="119449"/>
                  </a:lnTo>
                  <a:lnTo>
                    <a:pt x="1380341" y="155842"/>
                  </a:lnTo>
                  <a:cubicBezTo>
                    <a:pt x="1382941" y="168547"/>
                    <a:pt x="1384306" y="181702"/>
                    <a:pt x="1384306" y="195176"/>
                  </a:cubicBezTo>
                  <a:lnTo>
                    <a:pt x="1384305" y="3349132"/>
                  </a:lnTo>
                  <a:lnTo>
                    <a:pt x="1385972" y="3357698"/>
                  </a:lnTo>
                  <a:cubicBezTo>
                    <a:pt x="1385971" y="3382673"/>
                    <a:pt x="1381209" y="3407648"/>
                    <a:pt x="1371681" y="3431143"/>
                  </a:cubicBezTo>
                  <a:lnTo>
                    <a:pt x="1357037" y="3453195"/>
                  </a:lnTo>
                  <a:lnTo>
                    <a:pt x="1339737" y="3483350"/>
                  </a:lnTo>
                  <a:lnTo>
                    <a:pt x="1333329" y="3488897"/>
                  </a:lnTo>
                  <a:lnTo>
                    <a:pt x="1328807" y="3495707"/>
                  </a:lnTo>
                  <a:lnTo>
                    <a:pt x="1328808" y="3495707"/>
                  </a:lnTo>
                  <a:lnTo>
                    <a:pt x="1314458" y="3505236"/>
                  </a:lnTo>
                  <a:lnTo>
                    <a:pt x="1290337" y="3526119"/>
                  </a:lnTo>
                  <a:lnTo>
                    <a:pt x="1272413" y="3533156"/>
                  </a:lnTo>
                  <a:lnTo>
                    <a:pt x="1264245" y="3538580"/>
                  </a:lnTo>
                  <a:lnTo>
                    <a:pt x="1253047" y="3540759"/>
                  </a:lnTo>
                  <a:lnTo>
                    <a:pt x="1228467" y="3550409"/>
                  </a:lnTo>
                  <a:lnTo>
                    <a:pt x="1189134" y="3554375"/>
                  </a:lnTo>
                  <a:lnTo>
                    <a:pt x="1149800" y="3550409"/>
                  </a:lnTo>
                  <a:lnTo>
                    <a:pt x="1121945" y="3539473"/>
                  </a:lnTo>
                  <a:lnTo>
                    <a:pt x="1117357" y="3538580"/>
                  </a:lnTo>
                  <a:lnTo>
                    <a:pt x="1114011" y="3536358"/>
                  </a:lnTo>
                  <a:lnTo>
                    <a:pt x="1087931" y="3526119"/>
                  </a:lnTo>
                  <a:lnTo>
                    <a:pt x="1052835" y="3495733"/>
                  </a:lnTo>
                  <a:lnTo>
                    <a:pt x="1052794" y="3495707"/>
                  </a:lnTo>
                  <a:lnTo>
                    <a:pt x="1052734" y="3495646"/>
                  </a:lnTo>
                  <a:lnTo>
                    <a:pt x="1038530" y="3483350"/>
                  </a:lnTo>
                  <a:lnTo>
                    <a:pt x="1035965" y="3478877"/>
                  </a:lnTo>
                  <a:close/>
                </a:path>
              </a:pathLst>
            </a:custGeom>
            <a:solidFill>
              <a:srgbClr val="C5C5C5"/>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6" name="任意多边形 27"/>
            <p:cNvSpPr/>
            <p:nvPr/>
          </p:nvSpPr>
          <p:spPr>
            <a:xfrm rot="5400000">
              <a:off x="5664567" y="1135971"/>
              <a:ext cx="857607" cy="4496458"/>
            </a:xfrm>
            <a:custGeom>
              <a:avLst/>
              <a:gdLst>
                <a:gd name="connsiteX0" fmla="*/ 0 w 1385974"/>
                <a:gd name="connsiteY0" fmla="*/ 6155222 h 7266697"/>
                <a:gd name="connsiteX1" fmla="*/ 0 w 1385974"/>
                <a:gd name="connsiteY1" fmla="*/ 3712325 h 7266697"/>
                <a:gd name="connsiteX2" fmla="*/ 1 w 1385974"/>
                <a:gd name="connsiteY2" fmla="*/ 3712325 h 7266697"/>
                <a:gd name="connsiteX3" fmla="*/ 1 w 1385974"/>
                <a:gd name="connsiteY3" fmla="*/ 3712318 h 7266697"/>
                <a:gd name="connsiteX4" fmla="*/ 1 w 1385974"/>
                <a:gd name="connsiteY4" fmla="*/ 3554381 h 7266697"/>
                <a:gd name="connsiteX5" fmla="*/ 1 w 1385974"/>
                <a:gd name="connsiteY5" fmla="*/ 1269421 h 7266697"/>
                <a:gd name="connsiteX6" fmla="*/ 2 w 1385974"/>
                <a:gd name="connsiteY6" fmla="*/ 1269420 h 7266697"/>
                <a:gd name="connsiteX7" fmla="*/ 2 w 1385974"/>
                <a:gd name="connsiteY7" fmla="*/ 1111477 h 7266697"/>
                <a:gd name="connsiteX8" fmla="*/ 1035967 w 1385974"/>
                <a:gd name="connsiteY8" fmla="*/ 75499 h 7266697"/>
                <a:gd name="connsiteX9" fmla="*/ 1038532 w 1385974"/>
                <a:gd name="connsiteY9" fmla="*/ 71027 h 7266697"/>
                <a:gd name="connsiteX10" fmla="*/ 1052736 w 1385974"/>
                <a:gd name="connsiteY10" fmla="*/ 58731 h 7266697"/>
                <a:gd name="connsiteX11" fmla="*/ 1052796 w 1385974"/>
                <a:gd name="connsiteY11" fmla="*/ 58669 h 7266697"/>
                <a:gd name="connsiteX12" fmla="*/ 1052837 w 1385974"/>
                <a:gd name="connsiteY12" fmla="*/ 58643 h 7266697"/>
                <a:gd name="connsiteX13" fmla="*/ 1087933 w 1385974"/>
                <a:gd name="connsiteY13" fmla="*/ 28257 h 7266697"/>
                <a:gd name="connsiteX14" fmla="*/ 1114013 w 1385974"/>
                <a:gd name="connsiteY14" fmla="*/ 18019 h 7266697"/>
                <a:gd name="connsiteX15" fmla="*/ 1117359 w 1385974"/>
                <a:gd name="connsiteY15" fmla="*/ 15797 h 7266697"/>
                <a:gd name="connsiteX16" fmla="*/ 1121947 w 1385974"/>
                <a:gd name="connsiteY16" fmla="*/ 14903 h 7266697"/>
                <a:gd name="connsiteX17" fmla="*/ 1149802 w 1385974"/>
                <a:gd name="connsiteY17" fmla="*/ 3967 h 7266697"/>
                <a:gd name="connsiteX18" fmla="*/ 1189136 w 1385974"/>
                <a:gd name="connsiteY18" fmla="*/ 0 h 7266697"/>
                <a:gd name="connsiteX19" fmla="*/ 1228469 w 1385974"/>
                <a:gd name="connsiteY19" fmla="*/ 3967 h 7266697"/>
                <a:gd name="connsiteX20" fmla="*/ 1253049 w 1385974"/>
                <a:gd name="connsiteY20" fmla="*/ 13617 h 7266697"/>
                <a:gd name="connsiteX21" fmla="*/ 1264247 w 1385974"/>
                <a:gd name="connsiteY21" fmla="*/ 15797 h 7266697"/>
                <a:gd name="connsiteX22" fmla="*/ 1272415 w 1385974"/>
                <a:gd name="connsiteY22" fmla="*/ 21221 h 7266697"/>
                <a:gd name="connsiteX23" fmla="*/ 1290339 w 1385974"/>
                <a:gd name="connsiteY23" fmla="*/ 28257 h 7266697"/>
                <a:gd name="connsiteX24" fmla="*/ 1314460 w 1385974"/>
                <a:gd name="connsiteY24" fmla="*/ 49141 h 7266697"/>
                <a:gd name="connsiteX25" fmla="*/ 1328810 w 1385974"/>
                <a:gd name="connsiteY25" fmla="*/ 58669 h 7266697"/>
                <a:gd name="connsiteX26" fmla="*/ 1328809 w 1385974"/>
                <a:gd name="connsiteY26" fmla="*/ 58669 h 7266697"/>
                <a:gd name="connsiteX27" fmla="*/ 1333331 w 1385974"/>
                <a:gd name="connsiteY27" fmla="*/ 65479 h 7266697"/>
                <a:gd name="connsiteX28" fmla="*/ 1339739 w 1385974"/>
                <a:gd name="connsiteY28" fmla="*/ 71027 h 7266697"/>
                <a:gd name="connsiteX29" fmla="*/ 1357039 w 1385974"/>
                <a:gd name="connsiteY29" fmla="*/ 101181 h 7266697"/>
                <a:gd name="connsiteX30" fmla="*/ 1371683 w 1385974"/>
                <a:gd name="connsiteY30" fmla="*/ 123233 h 7266697"/>
                <a:gd name="connsiteX31" fmla="*/ 1385974 w 1385974"/>
                <a:gd name="connsiteY31" fmla="*/ 196679 h 7266697"/>
                <a:gd name="connsiteX32" fmla="*/ 1384307 w 1385974"/>
                <a:gd name="connsiteY32" fmla="*/ 205245 h 7266697"/>
                <a:gd name="connsiteX33" fmla="*/ 1384307 w 1385974"/>
                <a:gd name="connsiteY33" fmla="*/ 346061 h 7266697"/>
                <a:gd name="connsiteX34" fmla="*/ 1385973 w 1385974"/>
                <a:gd name="connsiteY34" fmla="*/ 354623 h 7266697"/>
                <a:gd name="connsiteX35" fmla="*/ 1384307 w 1385974"/>
                <a:gd name="connsiteY35" fmla="*/ 363184 h 7266697"/>
                <a:gd name="connsiteX36" fmla="*/ 1384308 w 1385974"/>
                <a:gd name="connsiteY36" fmla="*/ 2491961 h 7266697"/>
                <a:gd name="connsiteX37" fmla="*/ 1385974 w 1385974"/>
                <a:gd name="connsiteY37" fmla="*/ 2491961 h 7266697"/>
                <a:gd name="connsiteX38" fmla="*/ 1385974 w 1385974"/>
                <a:gd name="connsiteY38" fmla="*/ 4940351 h 7266697"/>
                <a:gd name="connsiteX39" fmla="*/ 1385973 w 1385974"/>
                <a:gd name="connsiteY39" fmla="*/ 4940351 h 7266697"/>
                <a:gd name="connsiteX40" fmla="*/ 1385973 w 1385974"/>
                <a:gd name="connsiteY40" fmla="*/ 5098295 h 7266697"/>
                <a:gd name="connsiteX41" fmla="*/ 1384307 w 1385974"/>
                <a:gd name="connsiteY41" fmla="*/ 5098295 h 7266697"/>
                <a:gd name="connsiteX42" fmla="*/ 1384306 w 1385974"/>
                <a:gd name="connsiteY42" fmla="*/ 6903510 h 7266697"/>
                <a:gd name="connsiteX43" fmla="*/ 1385973 w 1385974"/>
                <a:gd name="connsiteY43" fmla="*/ 6912076 h 7266697"/>
                <a:gd name="connsiteX44" fmla="*/ 1384305 w 1385974"/>
                <a:gd name="connsiteY44" fmla="*/ 6920648 h 7266697"/>
                <a:gd name="connsiteX45" fmla="*/ 1384305 w 1385974"/>
                <a:gd name="connsiteY45" fmla="*/ 7061454 h 7266697"/>
                <a:gd name="connsiteX46" fmla="*/ 1385972 w 1385974"/>
                <a:gd name="connsiteY46" fmla="*/ 7070020 h 7266697"/>
                <a:gd name="connsiteX47" fmla="*/ 1371681 w 1385974"/>
                <a:gd name="connsiteY47" fmla="*/ 7143465 h 7266697"/>
                <a:gd name="connsiteX48" fmla="*/ 1357037 w 1385974"/>
                <a:gd name="connsiteY48" fmla="*/ 7165517 h 7266697"/>
                <a:gd name="connsiteX49" fmla="*/ 1339737 w 1385974"/>
                <a:gd name="connsiteY49" fmla="*/ 7195672 h 7266697"/>
                <a:gd name="connsiteX50" fmla="*/ 1333329 w 1385974"/>
                <a:gd name="connsiteY50" fmla="*/ 7201219 h 7266697"/>
                <a:gd name="connsiteX51" fmla="*/ 1328807 w 1385974"/>
                <a:gd name="connsiteY51" fmla="*/ 7208029 h 7266697"/>
                <a:gd name="connsiteX52" fmla="*/ 1328808 w 1385974"/>
                <a:gd name="connsiteY52" fmla="*/ 7208029 h 7266697"/>
                <a:gd name="connsiteX53" fmla="*/ 1314458 w 1385974"/>
                <a:gd name="connsiteY53" fmla="*/ 7217558 h 7266697"/>
                <a:gd name="connsiteX54" fmla="*/ 1290337 w 1385974"/>
                <a:gd name="connsiteY54" fmla="*/ 7238441 h 7266697"/>
                <a:gd name="connsiteX55" fmla="*/ 1272413 w 1385974"/>
                <a:gd name="connsiteY55" fmla="*/ 7245478 h 7266697"/>
                <a:gd name="connsiteX56" fmla="*/ 1264245 w 1385974"/>
                <a:gd name="connsiteY56" fmla="*/ 7250902 h 7266697"/>
                <a:gd name="connsiteX57" fmla="*/ 1253047 w 1385974"/>
                <a:gd name="connsiteY57" fmla="*/ 7253081 h 7266697"/>
                <a:gd name="connsiteX58" fmla="*/ 1228467 w 1385974"/>
                <a:gd name="connsiteY58" fmla="*/ 7262731 h 7266697"/>
                <a:gd name="connsiteX59" fmla="*/ 1189134 w 1385974"/>
                <a:gd name="connsiteY59" fmla="*/ 7266697 h 7266697"/>
                <a:gd name="connsiteX60" fmla="*/ 1149800 w 1385974"/>
                <a:gd name="connsiteY60" fmla="*/ 7262731 h 7266697"/>
                <a:gd name="connsiteX61" fmla="*/ 1121945 w 1385974"/>
                <a:gd name="connsiteY61" fmla="*/ 7251795 h 7266697"/>
                <a:gd name="connsiteX62" fmla="*/ 1117357 w 1385974"/>
                <a:gd name="connsiteY62" fmla="*/ 7250902 h 7266697"/>
                <a:gd name="connsiteX63" fmla="*/ 1114011 w 1385974"/>
                <a:gd name="connsiteY63" fmla="*/ 7248680 h 7266697"/>
                <a:gd name="connsiteX64" fmla="*/ 1087931 w 1385974"/>
                <a:gd name="connsiteY64" fmla="*/ 7238441 h 7266697"/>
                <a:gd name="connsiteX65" fmla="*/ 1052835 w 1385974"/>
                <a:gd name="connsiteY65" fmla="*/ 7208055 h 7266697"/>
                <a:gd name="connsiteX66" fmla="*/ 1052794 w 1385974"/>
                <a:gd name="connsiteY66" fmla="*/ 7208029 h 7266697"/>
                <a:gd name="connsiteX67" fmla="*/ 1052734 w 1385974"/>
                <a:gd name="connsiteY67" fmla="*/ 7207968 h 7266697"/>
                <a:gd name="connsiteX68" fmla="*/ 1038530 w 1385974"/>
                <a:gd name="connsiteY68" fmla="*/ 7195672 h 7266697"/>
                <a:gd name="connsiteX69" fmla="*/ 1035965 w 1385974"/>
                <a:gd name="connsiteY69" fmla="*/ 7191199 h 726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4" h="7266697">
                  <a:moveTo>
                    <a:pt x="0" y="6155222"/>
                  </a:moveTo>
                  <a:lnTo>
                    <a:pt x="0" y="3712325"/>
                  </a:lnTo>
                  <a:lnTo>
                    <a:pt x="1" y="3712325"/>
                  </a:lnTo>
                  <a:lnTo>
                    <a:pt x="1" y="3712318"/>
                  </a:lnTo>
                  <a:lnTo>
                    <a:pt x="1" y="3554381"/>
                  </a:lnTo>
                  <a:lnTo>
                    <a:pt x="1" y="1269421"/>
                  </a:lnTo>
                  <a:lnTo>
                    <a:pt x="2" y="1269420"/>
                  </a:lnTo>
                  <a:lnTo>
                    <a:pt x="2" y="1111477"/>
                  </a:lnTo>
                  <a:lnTo>
                    <a:pt x="1035967" y="75499"/>
                  </a:lnTo>
                  <a:lnTo>
                    <a:pt x="1038532" y="71027"/>
                  </a:lnTo>
                  <a:lnTo>
                    <a:pt x="1052736" y="58731"/>
                  </a:lnTo>
                  <a:lnTo>
                    <a:pt x="1052796" y="58669"/>
                  </a:lnTo>
                  <a:lnTo>
                    <a:pt x="1052837" y="58643"/>
                  </a:lnTo>
                  <a:lnTo>
                    <a:pt x="1087933" y="28257"/>
                  </a:lnTo>
                  <a:lnTo>
                    <a:pt x="1114013" y="18019"/>
                  </a:lnTo>
                  <a:lnTo>
                    <a:pt x="1117359" y="15797"/>
                  </a:lnTo>
                  <a:lnTo>
                    <a:pt x="1121947" y="14903"/>
                  </a:lnTo>
                  <a:lnTo>
                    <a:pt x="1149802" y="3967"/>
                  </a:lnTo>
                  <a:lnTo>
                    <a:pt x="1189136" y="0"/>
                  </a:lnTo>
                  <a:lnTo>
                    <a:pt x="1228469" y="3967"/>
                  </a:lnTo>
                  <a:lnTo>
                    <a:pt x="1253049" y="13617"/>
                  </a:lnTo>
                  <a:lnTo>
                    <a:pt x="1264247" y="15797"/>
                  </a:lnTo>
                  <a:lnTo>
                    <a:pt x="1272415" y="21221"/>
                  </a:lnTo>
                  <a:lnTo>
                    <a:pt x="1290339" y="28257"/>
                  </a:lnTo>
                  <a:lnTo>
                    <a:pt x="1314460" y="49141"/>
                  </a:lnTo>
                  <a:lnTo>
                    <a:pt x="1328810" y="58669"/>
                  </a:lnTo>
                  <a:lnTo>
                    <a:pt x="1328809" y="58669"/>
                  </a:lnTo>
                  <a:lnTo>
                    <a:pt x="1333331" y="65479"/>
                  </a:lnTo>
                  <a:lnTo>
                    <a:pt x="1339739" y="71027"/>
                  </a:lnTo>
                  <a:lnTo>
                    <a:pt x="1357039" y="101181"/>
                  </a:lnTo>
                  <a:lnTo>
                    <a:pt x="1371683" y="123233"/>
                  </a:lnTo>
                  <a:cubicBezTo>
                    <a:pt x="1381211" y="146729"/>
                    <a:pt x="1385973" y="171703"/>
                    <a:pt x="1385974" y="196679"/>
                  </a:cubicBezTo>
                  <a:lnTo>
                    <a:pt x="1384307" y="205245"/>
                  </a:lnTo>
                  <a:lnTo>
                    <a:pt x="1384307" y="346061"/>
                  </a:lnTo>
                  <a:lnTo>
                    <a:pt x="1385973" y="354623"/>
                  </a:lnTo>
                  <a:lnTo>
                    <a:pt x="1384307" y="363184"/>
                  </a:lnTo>
                  <a:lnTo>
                    <a:pt x="1384308" y="2491961"/>
                  </a:lnTo>
                  <a:lnTo>
                    <a:pt x="1385974" y="2491961"/>
                  </a:lnTo>
                  <a:lnTo>
                    <a:pt x="1385974" y="4940351"/>
                  </a:lnTo>
                  <a:lnTo>
                    <a:pt x="1385973" y="4940351"/>
                  </a:lnTo>
                  <a:lnTo>
                    <a:pt x="1385973" y="5098295"/>
                  </a:lnTo>
                  <a:lnTo>
                    <a:pt x="1384307" y="5098295"/>
                  </a:lnTo>
                  <a:lnTo>
                    <a:pt x="1384306" y="6903510"/>
                  </a:lnTo>
                  <a:lnTo>
                    <a:pt x="1385973" y="6912076"/>
                  </a:lnTo>
                  <a:lnTo>
                    <a:pt x="1384305" y="6920648"/>
                  </a:lnTo>
                  <a:lnTo>
                    <a:pt x="1384305" y="7061454"/>
                  </a:lnTo>
                  <a:lnTo>
                    <a:pt x="1385972" y="7070020"/>
                  </a:lnTo>
                  <a:cubicBezTo>
                    <a:pt x="1385971" y="7094995"/>
                    <a:pt x="1381209" y="7119970"/>
                    <a:pt x="1371681" y="7143465"/>
                  </a:cubicBezTo>
                  <a:lnTo>
                    <a:pt x="1357037" y="7165517"/>
                  </a:lnTo>
                  <a:lnTo>
                    <a:pt x="1339737" y="7195672"/>
                  </a:lnTo>
                  <a:lnTo>
                    <a:pt x="1333329" y="7201219"/>
                  </a:lnTo>
                  <a:lnTo>
                    <a:pt x="1328807" y="7208029"/>
                  </a:lnTo>
                  <a:lnTo>
                    <a:pt x="1328808" y="7208029"/>
                  </a:lnTo>
                  <a:lnTo>
                    <a:pt x="1314458" y="7217558"/>
                  </a:lnTo>
                  <a:lnTo>
                    <a:pt x="1290337" y="7238441"/>
                  </a:lnTo>
                  <a:lnTo>
                    <a:pt x="1272413" y="7245478"/>
                  </a:lnTo>
                  <a:lnTo>
                    <a:pt x="1264245" y="7250902"/>
                  </a:lnTo>
                  <a:lnTo>
                    <a:pt x="1253047" y="7253081"/>
                  </a:lnTo>
                  <a:lnTo>
                    <a:pt x="1228467" y="7262731"/>
                  </a:lnTo>
                  <a:lnTo>
                    <a:pt x="1189134" y="7266697"/>
                  </a:lnTo>
                  <a:lnTo>
                    <a:pt x="1149800" y="7262731"/>
                  </a:lnTo>
                  <a:lnTo>
                    <a:pt x="1121945" y="7251795"/>
                  </a:lnTo>
                  <a:lnTo>
                    <a:pt x="1117357" y="7250902"/>
                  </a:lnTo>
                  <a:lnTo>
                    <a:pt x="1114011" y="7248680"/>
                  </a:lnTo>
                  <a:lnTo>
                    <a:pt x="1087931" y="7238441"/>
                  </a:lnTo>
                  <a:lnTo>
                    <a:pt x="1052835" y="7208055"/>
                  </a:lnTo>
                  <a:lnTo>
                    <a:pt x="1052794" y="7208029"/>
                  </a:lnTo>
                  <a:lnTo>
                    <a:pt x="1052734" y="7207968"/>
                  </a:lnTo>
                  <a:lnTo>
                    <a:pt x="1038530" y="7195672"/>
                  </a:lnTo>
                  <a:lnTo>
                    <a:pt x="1035965" y="7191199"/>
                  </a:lnTo>
                  <a:close/>
                </a:path>
              </a:pathLst>
            </a:custGeom>
            <a:solidFill>
              <a:srgbClr val="D8D8D8"/>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7" name="任意多边形 28"/>
            <p:cNvSpPr/>
            <p:nvPr/>
          </p:nvSpPr>
          <p:spPr>
            <a:xfrm>
              <a:off x="5962789" y="1940168"/>
              <a:ext cx="857609" cy="2057956"/>
            </a:xfrm>
            <a:custGeom>
              <a:avLst/>
              <a:gdLst>
                <a:gd name="connsiteX0" fmla="*/ 1189134 w 1385973"/>
                <a:gd name="connsiteY0" fmla="*/ 7242452 h 7242452"/>
                <a:gd name="connsiteX1" fmla="*/ 1149800 w 1385973"/>
                <a:gd name="connsiteY1" fmla="*/ 7238486 h 7242452"/>
                <a:gd name="connsiteX2" fmla="*/ 1121945 w 1385973"/>
                <a:gd name="connsiteY2" fmla="*/ 7227550 h 7242452"/>
                <a:gd name="connsiteX3" fmla="*/ 1117357 w 1385973"/>
                <a:gd name="connsiteY3" fmla="*/ 7226657 h 7242452"/>
                <a:gd name="connsiteX4" fmla="*/ 1114011 w 1385973"/>
                <a:gd name="connsiteY4" fmla="*/ 7224435 h 7242452"/>
                <a:gd name="connsiteX5" fmla="*/ 1087931 w 1385973"/>
                <a:gd name="connsiteY5" fmla="*/ 7214196 h 7242452"/>
                <a:gd name="connsiteX6" fmla="*/ 1052835 w 1385973"/>
                <a:gd name="connsiteY6" fmla="*/ 7183810 h 7242452"/>
                <a:gd name="connsiteX7" fmla="*/ 1052794 w 1385973"/>
                <a:gd name="connsiteY7" fmla="*/ 7183784 h 7242452"/>
                <a:gd name="connsiteX8" fmla="*/ 1052734 w 1385973"/>
                <a:gd name="connsiteY8" fmla="*/ 7183723 h 7242452"/>
                <a:gd name="connsiteX9" fmla="*/ 1038530 w 1385973"/>
                <a:gd name="connsiteY9" fmla="*/ 7171427 h 7242452"/>
                <a:gd name="connsiteX10" fmla="*/ 1035965 w 1385973"/>
                <a:gd name="connsiteY10" fmla="*/ 7166954 h 7242452"/>
                <a:gd name="connsiteX11" fmla="*/ 0 w 1385973"/>
                <a:gd name="connsiteY11" fmla="*/ 6130977 h 7242452"/>
                <a:gd name="connsiteX12" fmla="*/ 0 w 1385973"/>
                <a:gd name="connsiteY12" fmla="*/ 5997277 h 7242452"/>
                <a:gd name="connsiteX13" fmla="*/ 0 w 1385973"/>
                <a:gd name="connsiteY13" fmla="*/ 3688080 h 7242452"/>
                <a:gd name="connsiteX14" fmla="*/ 0 w 1385973"/>
                <a:gd name="connsiteY14" fmla="*/ 3554380 h 7242452"/>
                <a:gd name="connsiteX15" fmla="*/ 1 w 1385973"/>
                <a:gd name="connsiteY15" fmla="*/ 3554380 h 7242452"/>
                <a:gd name="connsiteX16" fmla="*/ 1 w 1385973"/>
                <a:gd name="connsiteY16" fmla="*/ 3554373 h 7242452"/>
                <a:gd name="connsiteX17" fmla="*/ 1 w 1385973"/>
                <a:gd name="connsiteY17" fmla="*/ 1245176 h 7242452"/>
                <a:gd name="connsiteX18" fmla="*/ 1 w 1385973"/>
                <a:gd name="connsiteY18" fmla="*/ 1111476 h 7242452"/>
                <a:gd name="connsiteX19" fmla="*/ 1035966 w 1385973"/>
                <a:gd name="connsiteY19" fmla="*/ 75498 h 7242452"/>
                <a:gd name="connsiteX20" fmla="*/ 1038531 w 1385973"/>
                <a:gd name="connsiteY20" fmla="*/ 71026 h 7242452"/>
                <a:gd name="connsiteX21" fmla="*/ 1052735 w 1385973"/>
                <a:gd name="connsiteY21" fmla="*/ 58730 h 7242452"/>
                <a:gd name="connsiteX22" fmla="*/ 1052795 w 1385973"/>
                <a:gd name="connsiteY22" fmla="*/ 58668 h 7242452"/>
                <a:gd name="connsiteX23" fmla="*/ 1052836 w 1385973"/>
                <a:gd name="connsiteY23" fmla="*/ 58642 h 7242452"/>
                <a:gd name="connsiteX24" fmla="*/ 1087932 w 1385973"/>
                <a:gd name="connsiteY24" fmla="*/ 28256 h 7242452"/>
                <a:gd name="connsiteX25" fmla="*/ 1114012 w 1385973"/>
                <a:gd name="connsiteY25" fmla="*/ 18018 h 7242452"/>
                <a:gd name="connsiteX26" fmla="*/ 1117358 w 1385973"/>
                <a:gd name="connsiteY26" fmla="*/ 15796 h 7242452"/>
                <a:gd name="connsiteX27" fmla="*/ 1121946 w 1385973"/>
                <a:gd name="connsiteY27" fmla="*/ 14902 h 7242452"/>
                <a:gd name="connsiteX28" fmla="*/ 1149801 w 1385973"/>
                <a:gd name="connsiteY28" fmla="*/ 3966 h 7242452"/>
                <a:gd name="connsiteX29" fmla="*/ 1189135 w 1385973"/>
                <a:gd name="connsiteY29" fmla="*/ 0 h 7242452"/>
                <a:gd name="connsiteX30" fmla="*/ 1228468 w 1385973"/>
                <a:gd name="connsiteY30" fmla="*/ 3966 h 7242452"/>
                <a:gd name="connsiteX31" fmla="*/ 1253048 w 1385973"/>
                <a:gd name="connsiteY31" fmla="*/ 13616 h 7242452"/>
                <a:gd name="connsiteX32" fmla="*/ 1264246 w 1385973"/>
                <a:gd name="connsiteY32" fmla="*/ 15796 h 7242452"/>
                <a:gd name="connsiteX33" fmla="*/ 1272414 w 1385973"/>
                <a:gd name="connsiteY33" fmla="*/ 21220 h 7242452"/>
                <a:gd name="connsiteX34" fmla="*/ 1290338 w 1385973"/>
                <a:gd name="connsiteY34" fmla="*/ 28256 h 7242452"/>
                <a:gd name="connsiteX35" fmla="*/ 1314459 w 1385973"/>
                <a:gd name="connsiteY35" fmla="*/ 49140 h 7242452"/>
                <a:gd name="connsiteX36" fmla="*/ 1328809 w 1385973"/>
                <a:gd name="connsiteY36" fmla="*/ 58668 h 7242452"/>
                <a:gd name="connsiteX37" fmla="*/ 1328808 w 1385973"/>
                <a:gd name="connsiteY37" fmla="*/ 58668 h 7242452"/>
                <a:gd name="connsiteX38" fmla="*/ 1333330 w 1385973"/>
                <a:gd name="connsiteY38" fmla="*/ 65478 h 7242452"/>
                <a:gd name="connsiteX39" fmla="*/ 1339738 w 1385973"/>
                <a:gd name="connsiteY39" fmla="*/ 71026 h 7242452"/>
                <a:gd name="connsiteX40" fmla="*/ 1357038 w 1385973"/>
                <a:gd name="connsiteY40" fmla="*/ 101180 h 7242452"/>
                <a:gd name="connsiteX41" fmla="*/ 1371682 w 1385973"/>
                <a:gd name="connsiteY41" fmla="*/ 123232 h 7242452"/>
                <a:gd name="connsiteX42" fmla="*/ 1385973 w 1385973"/>
                <a:gd name="connsiteY42" fmla="*/ 196678 h 7242452"/>
                <a:gd name="connsiteX43" fmla="*/ 1384306 w 1385973"/>
                <a:gd name="connsiteY43" fmla="*/ 205244 h 7242452"/>
                <a:gd name="connsiteX44" fmla="*/ 1384306 w 1385973"/>
                <a:gd name="connsiteY44" fmla="*/ 321811 h 7242452"/>
                <a:gd name="connsiteX45" fmla="*/ 1385973 w 1385973"/>
                <a:gd name="connsiteY45" fmla="*/ 330378 h 7242452"/>
                <a:gd name="connsiteX46" fmla="*/ 1384306 w 1385973"/>
                <a:gd name="connsiteY46" fmla="*/ 338944 h 7242452"/>
                <a:gd name="connsiteX47" fmla="*/ 1384307 w 1385973"/>
                <a:gd name="connsiteY47" fmla="*/ 2491960 h 7242452"/>
                <a:gd name="connsiteX48" fmla="*/ 1385973 w 1385973"/>
                <a:gd name="connsiteY48" fmla="*/ 2491960 h 7242452"/>
                <a:gd name="connsiteX49" fmla="*/ 1385973 w 1385973"/>
                <a:gd name="connsiteY49" fmla="*/ 2625660 h 7242452"/>
                <a:gd name="connsiteX50" fmla="*/ 1385973 w 1385973"/>
                <a:gd name="connsiteY50" fmla="*/ 4940350 h 7242452"/>
                <a:gd name="connsiteX51" fmla="*/ 1385973 w 1385973"/>
                <a:gd name="connsiteY51" fmla="*/ 5074050 h 7242452"/>
                <a:gd name="connsiteX52" fmla="*/ 1384306 w 1385973"/>
                <a:gd name="connsiteY52" fmla="*/ 5074050 h 7242452"/>
                <a:gd name="connsiteX53" fmla="*/ 1384305 w 1385973"/>
                <a:gd name="connsiteY53" fmla="*/ 6903510 h 7242452"/>
                <a:gd name="connsiteX54" fmla="*/ 1385972 w 1385973"/>
                <a:gd name="connsiteY54" fmla="*/ 6912075 h 7242452"/>
                <a:gd name="connsiteX55" fmla="*/ 1384305 w 1385973"/>
                <a:gd name="connsiteY55" fmla="*/ 6920642 h 7242452"/>
                <a:gd name="connsiteX56" fmla="*/ 1384305 w 1385973"/>
                <a:gd name="connsiteY56" fmla="*/ 7037209 h 7242452"/>
                <a:gd name="connsiteX57" fmla="*/ 1385972 w 1385973"/>
                <a:gd name="connsiteY57" fmla="*/ 7045775 h 7242452"/>
                <a:gd name="connsiteX58" fmla="*/ 1371681 w 1385973"/>
                <a:gd name="connsiteY58" fmla="*/ 7119220 h 7242452"/>
                <a:gd name="connsiteX59" fmla="*/ 1357037 w 1385973"/>
                <a:gd name="connsiteY59" fmla="*/ 7141272 h 7242452"/>
                <a:gd name="connsiteX60" fmla="*/ 1339737 w 1385973"/>
                <a:gd name="connsiteY60" fmla="*/ 7171427 h 7242452"/>
                <a:gd name="connsiteX61" fmla="*/ 1333329 w 1385973"/>
                <a:gd name="connsiteY61" fmla="*/ 7176974 h 7242452"/>
                <a:gd name="connsiteX62" fmla="*/ 1328807 w 1385973"/>
                <a:gd name="connsiteY62" fmla="*/ 7183784 h 7242452"/>
                <a:gd name="connsiteX63" fmla="*/ 1328808 w 1385973"/>
                <a:gd name="connsiteY63" fmla="*/ 7183784 h 7242452"/>
                <a:gd name="connsiteX64" fmla="*/ 1314458 w 1385973"/>
                <a:gd name="connsiteY64" fmla="*/ 7193313 h 7242452"/>
                <a:gd name="connsiteX65" fmla="*/ 1290337 w 1385973"/>
                <a:gd name="connsiteY65" fmla="*/ 7214196 h 7242452"/>
                <a:gd name="connsiteX66" fmla="*/ 1272413 w 1385973"/>
                <a:gd name="connsiteY66" fmla="*/ 7221233 h 7242452"/>
                <a:gd name="connsiteX67" fmla="*/ 1264245 w 1385973"/>
                <a:gd name="connsiteY67" fmla="*/ 7226657 h 7242452"/>
                <a:gd name="connsiteX68" fmla="*/ 1253047 w 1385973"/>
                <a:gd name="connsiteY68" fmla="*/ 7228836 h 7242452"/>
                <a:gd name="connsiteX69" fmla="*/ 1228467 w 1385973"/>
                <a:gd name="connsiteY69" fmla="*/ 7238486 h 724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42452">
                  <a:moveTo>
                    <a:pt x="1189134" y="7242452"/>
                  </a:moveTo>
                  <a:lnTo>
                    <a:pt x="1149800" y="7238486"/>
                  </a:lnTo>
                  <a:lnTo>
                    <a:pt x="1121945" y="7227550"/>
                  </a:lnTo>
                  <a:lnTo>
                    <a:pt x="1117357" y="7226657"/>
                  </a:lnTo>
                  <a:lnTo>
                    <a:pt x="1114011" y="7224435"/>
                  </a:lnTo>
                  <a:lnTo>
                    <a:pt x="1087931" y="7214196"/>
                  </a:lnTo>
                  <a:lnTo>
                    <a:pt x="1052835" y="7183810"/>
                  </a:lnTo>
                  <a:lnTo>
                    <a:pt x="1052794" y="7183784"/>
                  </a:lnTo>
                  <a:lnTo>
                    <a:pt x="1052734" y="7183723"/>
                  </a:lnTo>
                  <a:lnTo>
                    <a:pt x="1038530" y="7171427"/>
                  </a:lnTo>
                  <a:lnTo>
                    <a:pt x="1035965" y="7166954"/>
                  </a:lnTo>
                  <a:lnTo>
                    <a:pt x="0" y="6130977"/>
                  </a:lnTo>
                  <a:lnTo>
                    <a:pt x="0" y="5997277"/>
                  </a:lnTo>
                  <a:lnTo>
                    <a:pt x="0" y="3688080"/>
                  </a:lnTo>
                  <a:lnTo>
                    <a:pt x="0" y="3554380"/>
                  </a:lnTo>
                  <a:lnTo>
                    <a:pt x="1" y="3554380"/>
                  </a:lnTo>
                  <a:lnTo>
                    <a:pt x="1" y="3554373"/>
                  </a:lnTo>
                  <a:lnTo>
                    <a:pt x="1" y="1245176"/>
                  </a:lnTo>
                  <a:lnTo>
                    <a:pt x="1" y="1111476"/>
                  </a:lnTo>
                  <a:lnTo>
                    <a:pt x="1035966" y="75498"/>
                  </a:lnTo>
                  <a:lnTo>
                    <a:pt x="1038531" y="71026"/>
                  </a:lnTo>
                  <a:lnTo>
                    <a:pt x="1052735" y="58730"/>
                  </a:lnTo>
                  <a:lnTo>
                    <a:pt x="1052795" y="58668"/>
                  </a:lnTo>
                  <a:lnTo>
                    <a:pt x="1052836" y="58642"/>
                  </a:lnTo>
                  <a:lnTo>
                    <a:pt x="1087932" y="28256"/>
                  </a:lnTo>
                  <a:lnTo>
                    <a:pt x="1114012" y="18018"/>
                  </a:lnTo>
                  <a:lnTo>
                    <a:pt x="1117358" y="15796"/>
                  </a:lnTo>
                  <a:lnTo>
                    <a:pt x="1121946" y="14902"/>
                  </a:lnTo>
                  <a:lnTo>
                    <a:pt x="1149801" y="3966"/>
                  </a:lnTo>
                  <a:lnTo>
                    <a:pt x="1189135" y="0"/>
                  </a:lnTo>
                  <a:lnTo>
                    <a:pt x="1228468" y="3966"/>
                  </a:lnTo>
                  <a:lnTo>
                    <a:pt x="1253048" y="13616"/>
                  </a:lnTo>
                  <a:lnTo>
                    <a:pt x="1264246" y="15796"/>
                  </a:lnTo>
                  <a:lnTo>
                    <a:pt x="1272414" y="21220"/>
                  </a:lnTo>
                  <a:lnTo>
                    <a:pt x="1290338" y="28256"/>
                  </a:lnTo>
                  <a:lnTo>
                    <a:pt x="1314459" y="49140"/>
                  </a:lnTo>
                  <a:lnTo>
                    <a:pt x="1328809" y="58668"/>
                  </a:lnTo>
                  <a:lnTo>
                    <a:pt x="1328808" y="58668"/>
                  </a:lnTo>
                  <a:lnTo>
                    <a:pt x="1333330" y="65478"/>
                  </a:lnTo>
                  <a:lnTo>
                    <a:pt x="1339738" y="71026"/>
                  </a:lnTo>
                  <a:lnTo>
                    <a:pt x="1357038" y="101180"/>
                  </a:lnTo>
                  <a:lnTo>
                    <a:pt x="1371682" y="123232"/>
                  </a:lnTo>
                  <a:cubicBezTo>
                    <a:pt x="1381210" y="146728"/>
                    <a:pt x="1385972" y="171702"/>
                    <a:pt x="1385973" y="196678"/>
                  </a:cubicBezTo>
                  <a:lnTo>
                    <a:pt x="1384306" y="205244"/>
                  </a:lnTo>
                  <a:lnTo>
                    <a:pt x="1384306" y="321811"/>
                  </a:lnTo>
                  <a:lnTo>
                    <a:pt x="1385973" y="330378"/>
                  </a:lnTo>
                  <a:lnTo>
                    <a:pt x="1384306" y="338944"/>
                  </a:lnTo>
                  <a:lnTo>
                    <a:pt x="1384307" y="2491960"/>
                  </a:lnTo>
                  <a:lnTo>
                    <a:pt x="1385973" y="2491960"/>
                  </a:lnTo>
                  <a:lnTo>
                    <a:pt x="1385973" y="2625660"/>
                  </a:lnTo>
                  <a:lnTo>
                    <a:pt x="1385973" y="4940350"/>
                  </a:lnTo>
                  <a:lnTo>
                    <a:pt x="1385973" y="5074050"/>
                  </a:lnTo>
                  <a:lnTo>
                    <a:pt x="1384306" y="5074050"/>
                  </a:lnTo>
                  <a:lnTo>
                    <a:pt x="1384305" y="6903510"/>
                  </a:lnTo>
                  <a:lnTo>
                    <a:pt x="1385972" y="6912075"/>
                  </a:lnTo>
                  <a:lnTo>
                    <a:pt x="1384305" y="6920642"/>
                  </a:lnTo>
                  <a:lnTo>
                    <a:pt x="1384305" y="7037209"/>
                  </a:lnTo>
                  <a:lnTo>
                    <a:pt x="1385972" y="7045775"/>
                  </a:lnTo>
                  <a:cubicBezTo>
                    <a:pt x="1385971" y="7070750"/>
                    <a:pt x="1381209" y="7095725"/>
                    <a:pt x="1371681" y="7119220"/>
                  </a:cubicBezTo>
                  <a:lnTo>
                    <a:pt x="1357037" y="7141272"/>
                  </a:lnTo>
                  <a:lnTo>
                    <a:pt x="1339737" y="7171427"/>
                  </a:lnTo>
                  <a:lnTo>
                    <a:pt x="1333329" y="7176974"/>
                  </a:lnTo>
                  <a:lnTo>
                    <a:pt x="1328807" y="7183784"/>
                  </a:lnTo>
                  <a:lnTo>
                    <a:pt x="1328808" y="7183784"/>
                  </a:lnTo>
                  <a:lnTo>
                    <a:pt x="1314458" y="7193313"/>
                  </a:lnTo>
                  <a:lnTo>
                    <a:pt x="1290337" y="7214196"/>
                  </a:lnTo>
                  <a:lnTo>
                    <a:pt x="1272413" y="7221233"/>
                  </a:lnTo>
                  <a:lnTo>
                    <a:pt x="1264245" y="7226657"/>
                  </a:lnTo>
                  <a:lnTo>
                    <a:pt x="1253047" y="7228836"/>
                  </a:lnTo>
                  <a:lnTo>
                    <a:pt x="1228467" y="7238486"/>
                  </a:lnTo>
                  <a:close/>
                </a:path>
              </a:pathLst>
            </a:custGeom>
            <a:solidFill>
              <a:srgbClr val="C5C5C5"/>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uk-UA" altLang="zh-CN" sz="4000" b="1" dirty="0" smtClean="0">
                  <a:solidFill>
                    <a:srgbClr val="7030A0"/>
                  </a:solidFill>
                  <a:latin typeface="Verdana" panose="020B0604030504040204" pitchFamily="34" charset="0"/>
                  <a:cs typeface="Verdana" panose="020B0604030504040204" pitchFamily="34" charset="0"/>
                </a:rPr>
                <a:t>2</a:t>
              </a:r>
              <a:endParaRPr lang="zh-CN" altLang="en-US" sz="4000" b="1" dirty="0">
                <a:solidFill>
                  <a:srgbClr val="7030A0"/>
                </a:solidFill>
                <a:latin typeface="Verdana" panose="020B0604030504040204" pitchFamily="34" charset="0"/>
                <a:cs typeface="Verdana" panose="020B0604030504040204" pitchFamily="34" charset="0"/>
              </a:endParaRPr>
            </a:p>
          </p:txBody>
        </p:sp>
        <p:sp>
          <p:nvSpPr>
            <p:cNvPr id="28" name="任意多边形 29"/>
            <p:cNvSpPr/>
            <p:nvPr/>
          </p:nvSpPr>
          <p:spPr>
            <a:xfrm rot="16200000" flipV="1">
              <a:off x="5666937" y="2057226"/>
              <a:ext cx="857606" cy="4501199"/>
            </a:xfrm>
            <a:custGeom>
              <a:avLst/>
              <a:gdLst>
                <a:gd name="connsiteX0" fmla="*/ 1385973 w 1385973"/>
                <a:gd name="connsiteY0" fmla="*/ 5105957 h 7274359"/>
                <a:gd name="connsiteX1" fmla="*/ 1385973 w 1385973"/>
                <a:gd name="connsiteY1" fmla="*/ 4940351 h 7274359"/>
                <a:gd name="connsiteX2" fmla="*/ 1385973 w 1385973"/>
                <a:gd name="connsiteY2" fmla="*/ 2657567 h 7274359"/>
                <a:gd name="connsiteX3" fmla="*/ 1385973 w 1385973"/>
                <a:gd name="connsiteY3" fmla="*/ 2491961 h 7274359"/>
                <a:gd name="connsiteX4" fmla="*/ 1384307 w 1385973"/>
                <a:gd name="connsiteY4" fmla="*/ 2491961 h 7274359"/>
                <a:gd name="connsiteX5" fmla="*/ 1384306 w 1385973"/>
                <a:gd name="connsiteY5" fmla="*/ 370851 h 7274359"/>
                <a:gd name="connsiteX6" fmla="*/ 1385973 w 1385973"/>
                <a:gd name="connsiteY6" fmla="*/ 362285 h 7274359"/>
                <a:gd name="connsiteX7" fmla="*/ 1384306 w 1385973"/>
                <a:gd name="connsiteY7" fmla="*/ 353718 h 7274359"/>
                <a:gd name="connsiteX8" fmla="*/ 1384306 w 1385973"/>
                <a:gd name="connsiteY8" fmla="*/ 205245 h 7274359"/>
                <a:gd name="connsiteX9" fmla="*/ 1385973 w 1385973"/>
                <a:gd name="connsiteY9" fmla="*/ 196679 h 7274359"/>
                <a:gd name="connsiteX10" fmla="*/ 1371682 w 1385973"/>
                <a:gd name="connsiteY10" fmla="*/ 123233 h 7274359"/>
                <a:gd name="connsiteX11" fmla="*/ 1357038 w 1385973"/>
                <a:gd name="connsiteY11" fmla="*/ 101181 h 7274359"/>
                <a:gd name="connsiteX12" fmla="*/ 1339738 w 1385973"/>
                <a:gd name="connsiteY12" fmla="*/ 71027 h 7274359"/>
                <a:gd name="connsiteX13" fmla="*/ 1333330 w 1385973"/>
                <a:gd name="connsiteY13" fmla="*/ 65479 h 7274359"/>
                <a:gd name="connsiteX14" fmla="*/ 1328808 w 1385973"/>
                <a:gd name="connsiteY14" fmla="*/ 58669 h 7274359"/>
                <a:gd name="connsiteX15" fmla="*/ 1328809 w 1385973"/>
                <a:gd name="connsiteY15" fmla="*/ 58669 h 7274359"/>
                <a:gd name="connsiteX16" fmla="*/ 1314459 w 1385973"/>
                <a:gd name="connsiteY16" fmla="*/ 49141 h 7274359"/>
                <a:gd name="connsiteX17" fmla="*/ 1290338 w 1385973"/>
                <a:gd name="connsiteY17" fmla="*/ 28257 h 7274359"/>
                <a:gd name="connsiteX18" fmla="*/ 1272414 w 1385973"/>
                <a:gd name="connsiteY18" fmla="*/ 21221 h 7274359"/>
                <a:gd name="connsiteX19" fmla="*/ 1264246 w 1385973"/>
                <a:gd name="connsiteY19" fmla="*/ 15797 h 7274359"/>
                <a:gd name="connsiteX20" fmla="*/ 1253048 w 1385973"/>
                <a:gd name="connsiteY20" fmla="*/ 13617 h 7274359"/>
                <a:gd name="connsiteX21" fmla="*/ 1228468 w 1385973"/>
                <a:gd name="connsiteY21" fmla="*/ 3967 h 7274359"/>
                <a:gd name="connsiteX22" fmla="*/ 1189135 w 1385973"/>
                <a:gd name="connsiteY22" fmla="*/ 0 h 7274359"/>
                <a:gd name="connsiteX23" fmla="*/ 1149801 w 1385973"/>
                <a:gd name="connsiteY23" fmla="*/ 3967 h 7274359"/>
                <a:gd name="connsiteX24" fmla="*/ 1121946 w 1385973"/>
                <a:gd name="connsiteY24" fmla="*/ 14903 h 7274359"/>
                <a:gd name="connsiteX25" fmla="*/ 1117358 w 1385973"/>
                <a:gd name="connsiteY25" fmla="*/ 15797 h 7274359"/>
                <a:gd name="connsiteX26" fmla="*/ 1114012 w 1385973"/>
                <a:gd name="connsiteY26" fmla="*/ 18019 h 7274359"/>
                <a:gd name="connsiteX27" fmla="*/ 1087932 w 1385973"/>
                <a:gd name="connsiteY27" fmla="*/ 28257 h 7274359"/>
                <a:gd name="connsiteX28" fmla="*/ 1052836 w 1385973"/>
                <a:gd name="connsiteY28" fmla="*/ 58643 h 7274359"/>
                <a:gd name="connsiteX29" fmla="*/ 1052795 w 1385973"/>
                <a:gd name="connsiteY29" fmla="*/ 58669 h 7274359"/>
                <a:gd name="connsiteX30" fmla="*/ 1052735 w 1385973"/>
                <a:gd name="connsiteY30" fmla="*/ 58731 h 7274359"/>
                <a:gd name="connsiteX31" fmla="*/ 1038531 w 1385973"/>
                <a:gd name="connsiteY31" fmla="*/ 71027 h 7274359"/>
                <a:gd name="connsiteX32" fmla="*/ 1035966 w 1385973"/>
                <a:gd name="connsiteY32" fmla="*/ 75499 h 7274359"/>
                <a:gd name="connsiteX33" fmla="*/ 1 w 1385973"/>
                <a:gd name="connsiteY33" fmla="*/ 1111477 h 7274359"/>
                <a:gd name="connsiteX34" fmla="*/ 1 w 1385973"/>
                <a:gd name="connsiteY34" fmla="*/ 1277083 h 7274359"/>
                <a:gd name="connsiteX35" fmla="*/ 1 w 1385973"/>
                <a:gd name="connsiteY35" fmla="*/ 3554374 h 7274359"/>
                <a:gd name="connsiteX36" fmla="*/ 1 w 1385973"/>
                <a:gd name="connsiteY36" fmla="*/ 3554381 h 7274359"/>
                <a:gd name="connsiteX37" fmla="*/ 0 w 1385973"/>
                <a:gd name="connsiteY37" fmla="*/ 3554381 h 7274359"/>
                <a:gd name="connsiteX38" fmla="*/ 0 w 1385973"/>
                <a:gd name="connsiteY38" fmla="*/ 3719987 h 7274359"/>
                <a:gd name="connsiteX39" fmla="*/ 0 w 1385973"/>
                <a:gd name="connsiteY39" fmla="*/ 5997278 h 7274359"/>
                <a:gd name="connsiteX40" fmla="*/ 0 w 1385973"/>
                <a:gd name="connsiteY40" fmla="*/ 6162884 h 7274359"/>
                <a:gd name="connsiteX41" fmla="*/ 1035965 w 1385973"/>
                <a:gd name="connsiteY41" fmla="*/ 7198861 h 7274359"/>
                <a:gd name="connsiteX42" fmla="*/ 1038530 w 1385973"/>
                <a:gd name="connsiteY42" fmla="*/ 7203334 h 7274359"/>
                <a:gd name="connsiteX43" fmla="*/ 1052734 w 1385973"/>
                <a:gd name="connsiteY43" fmla="*/ 7215630 h 7274359"/>
                <a:gd name="connsiteX44" fmla="*/ 1052794 w 1385973"/>
                <a:gd name="connsiteY44" fmla="*/ 7215691 h 7274359"/>
                <a:gd name="connsiteX45" fmla="*/ 1052835 w 1385973"/>
                <a:gd name="connsiteY45" fmla="*/ 7215717 h 7274359"/>
                <a:gd name="connsiteX46" fmla="*/ 1087931 w 1385973"/>
                <a:gd name="connsiteY46" fmla="*/ 7246103 h 7274359"/>
                <a:gd name="connsiteX47" fmla="*/ 1114011 w 1385973"/>
                <a:gd name="connsiteY47" fmla="*/ 7256342 h 7274359"/>
                <a:gd name="connsiteX48" fmla="*/ 1117357 w 1385973"/>
                <a:gd name="connsiteY48" fmla="*/ 7258564 h 7274359"/>
                <a:gd name="connsiteX49" fmla="*/ 1121945 w 1385973"/>
                <a:gd name="connsiteY49" fmla="*/ 7259457 h 7274359"/>
                <a:gd name="connsiteX50" fmla="*/ 1149800 w 1385973"/>
                <a:gd name="connsiteY50" fmla="*/ 7270393 h 7274359"/>
                <a:gd name="connsiteX51" fmla="*/ 1189134 w 1385973"/>
                <a:gd name="connsiteY51" fmla="*/ 7274359 h 7274359"/>
                <a:gd name="connsiteX52" fmla="*/ 1228467 w 1385973"/>
                <a:gd name="connsiteY52" fmla="*/ 7270393 h 7274359"/>
                <a:gd name="connsiteX53" fmla="*/ 1253047 w 1385973"/>
                <a:gd name="connsiteY53" fmla="*/ 7260743 h 7274359"/>
                <a:gd name="connsiteX54" fmla="*/ 1264245 w 1385973"/>
                <a:gd name="connsiteY54" fmla="*/ 7258564 h 7274359"/>
                <a:gd name="connsiteX55" fmla="*/ 1272413 w 1385973"/>
                <a:gd name="connsiteY55" fmla="*/ 7253140 h 7274359"/>
                <a:gd name="connsiteX56" fmla="*/ 1290337 w 1385973"/>
                <a:gd name="connsiteY56" fmla="*/ 7246103 h 7274359"/>
                <a:gd name="connsiteX57" fmla="*/ 1314458 w 1385973"/>
                <a:gd name="connsiteY57" fmla="*/ 7225220 h 7274359"/>
                <a:gd name="connsiteX58" fmla="*/ 1328808 w 1385973"/>
                <a:gd name="connsiteY58" fmla="*/ 7215691 h 7274359"/>
                <a:gd name="connsiteX59" fmla="*/ 1328807 w 1385973"/>
                <a:gd name="connsiteY59" fmla="*/ 7215691 h 7274359"/>
                <a:gd name="connsiteX60" fmla="*/ 1333329 w 1385973"/>
                <a:gd name="connsiteY60" fmla="*/ 7208881 h 7274359"/>
                <a:gd name="connsiteX61" fmla="*/ 1339737 w 1385973"/>
                <a:gd name="connsiteY61" fmla="*/ 7203334 h 7274359"/>
                <a:gd name="connsiteX62" fmla="*/ 1357037 w 1385973"/>
                <a:gd name="connsiteY62" fmla="*/ 7173179 h 7274359"/>
                <a:gd name="connsiteX63" fmla="*/ 1371681 w 1385973"/>
                <a:gd name="connsiteY63" fmla="*/ 7151127 h 7274359"/>
                <a:gd name="connsiteX64" fmla="*/ 1385972 w 1385973"/>
                <a:gd name="connsiteY64" fmla="*/ 7077682 h 7274359"/>
                <a:gd name="connsiteX65" fmla="*/ 1384305 w 1385973"/>
                <a:gd name="connsiteY65" fmla="*/ 7069116 h 7274359"/>
                <a:gd name="connsiteX66" fmla="*/ 1384305 w 1385973"/>
                <a:gd name="connsiteY66" fmla="*/ 6920643 h 7274359"/>
                <a:gd name="connsiteX67" fmla="*/ 1385972 w 1385973"/>
                <a:gd name="connsiteY67" fmla="*/ 6912076 h 7274359"/>
                <a:gd name="connsiteX68" fmla="*/ 1384305 w 1385973"/>
                <a:gd name="connsiteY68" fmla="*/ 6903510 h 7274359"/>
                <a:gd name="connsiteX69" fmla="*/ 1384306 w 1385973"/>
                <a:gd name="connsiteY69" fmla="*/ 5105957 h 727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74359">
                  <a:moveTo>
                    <a:pt x="1385973" y="5105957"/>
                  </a:moveTo>
                  <a:lnTo>
                    <a:pt x="1385973" y="4940351"/>
                  </a:lnTo>
                  <a:lnTo>
                    <a:pt x="1385973" y="2657567"/>
                  </a:lnTo>
                  <a:lnTo>
                    <a:pt x="1385973" y="2491961"/>
                  </a:lnTo>
                  <a:lnTo>
                    <a:pt x="1384307" y="2491961"/>
                  </a:lnTo>
                  <a:lnTo>
                    <a:pt x="1384306" y="370851"/>
                  </a:lnTo>
                  <a:lnTo>
                    <a:pt x="1385973" y="362285"/>
                  </a:lnTo>
                  <a:lnTo>
                    <a:pt x="1384306" y="353718"/>
                  </a:lnTo>
                  <a:lnTo>
                    <a:pt x="1384306" y="205245"/>
                  </a:lnTo>
                  <a:lnTo>
                    <a:pt x="1385973" y="196679"/>
                  </a:lnTo>
                  <a:cubicBezTo>
                    <a:pt x="1385972" y="171703"/>
                    <a:pt x="1381210" y="146729"/>
                    <a:pt x="1371682" y="123233"/>
                  </a:cubicBezTo>
                  <a:lnTo>
                    <a:pt x="1357038" y="101181"/>
                  </a:lnTo>
                  <a:lnTo>
                    <a:pt x="1339738" y="71027"/>
                  </a:lnTo>
                  <a:lnTo>
                    <a:pt x="1333330" y="65479"/>
                  </a:lnTo>
                  <a:lnTo>
                    <a:pt x="1328808" y="58669"/>
                  </a:lnTo>
                  <a:lnTo>
                    <a:pt x="1328809" y="58669"/>
                  </a:lnTo>
                  <a:lnTo>
                    <a:pt x="1314459" y="49141"/>
                  </a:lnTo>
                  <a:lnTo>
                    <a:pt x="1290338" y="28257"/>
                  </a:lnTo>
                  <a:lnTo>
                    <a:pt x="1272414" y="21221"/>
                  </a:lnTo>
                  <a:lnTo>
                    <a:pt x="1264246" y="15797"/>
                  </a:lnTo>
                  <a:lnTo>
                    <a:pt x="1253048" y="13617"/>
                  </a:lnTo>
                  <a:lnTo>
                    <a:pt x="1228468" y="3967"/>
                  </a:lnTo>
                  <a:lnTo>
                    <a:pt x="1189135" y="0"/>
                  </a:lnTo>
                  <a:lnTo>
                    <a:pt x="1149801" y="3967"/>
                  </a:lnTo>
                  <a:lnTo>
                    <a:pt x="1121946" y="14903"/>
                  </a:lnTo>
                  <a:lnTo>
                    <a:pt x="1117358" y="15797"/>
                  </a:lnTo>
                  <a:lnTo>
                    <a:pt x="1114012" y="18019"/>
                  </a:lnTo>
                  <a:lnTo>
                    <a:pt x="1087932" y="28257"/>
                  </a:lnTo>
                  <a:lnTo>
                    <a:pt x="1052836" y="58643"/>
                  </a:lnTo>
                  <a:lnTo>
                    <a:pt x="1052795" y="58669"/>
                  </a:lnTo>
                  <a:lnTo>
                    <a:pt x="1052735" y="58731"/>
                  </a:lnTo>
                  <a:lnTo>
                    <a:pt x="1038531" y="71027"/>
                  </a:lnTo>
                  <a:lnTo>
                    <a:pt x="1035966" y="75499"/>
                  </a:lnTo>
                  <a:lnTo>
                    <a:pt x="1" y="1111477"/>
                  </a:lnTo>
                  <a:lnTo>
                    <a:pt x="1" y="1277083"/>
                  </a:lnTo>
                  <a:lnTo>
                    <a:pt x="1" y="3554374"/>
                  </a:lnTo>
                  <a:lnTo>
                    <a:pt x="1" y="3554381"/>
                  </a:lnTo>
                  <a:lnTo>
                    <a:pt x="0" y="3554381"/>
                  </a:lnTo>
                  <a:lnTo>
                    <a:pt x="0" y="3719987"/>
                  </a:lnTo>
                  <a:lnTo>
                    <a:pt x="0" y="5997278"/>
                  </a:lnTo>
                  <a:lnTo>
                    <a:pt x="0" y="6162884"/>
                  </a:lnTo>
                  <a:lnTo>
                    <a:pt x="1035965" y="7198861"/>
                  </a:lnTo>
                  <a:lnTo>
                    <a:pt x="1038530" y="7203334"/>
                  </a:lnTo>
                  <a:lnTo>
                    <a:pt x="1052734" y="7215630"/>
                  </a:lnTo>
                  <a:lnTo>
                    <a:pt x="1052794" y="7215691"/>
                  </a:lnTo>
                  <a:lnTo>
                    <a:pt x="1052835" y="7215717"/>
                  </a:lnTo>
                  <a:lnTo>
                    <a:pt x="1087931" y="7246103"/>
                  </a:lnTo>
                  <a:lnTo>
                    <a:pt x="1114011" y="7256342"/>
                  </a:lnTo>
                  <a:lnTo>
                    <a:pt x="1117357" y="7258564"/>
                  </a:lnTo>
                  <a:lnTo>
                    <a:pt x="1121945" y="7259457"/>
                  </a:lnTo>
                  <a:lnTo>
                    <a:pt x="1149800" y="7270393"/>
                  </a:lnTo>
                  <a:lnTo>
                    <a:pt x="1189134" y="7274359"/>
                  </a:lnTo>
                  <a:lnTo>
                    <a:pt x="1228467" y="7270393"/>
                  </a:lnTo>
                  <a:lnTo>
                    <a:pt x="1253047" y="7260743"/>
                  </a:lnTo>
                  <a:lnTo>
                    <a:pt x="1264245" y="7258564"/>
                  </a:lnTo>
                  <a:lnTo>
                    <a:pt x="1272413" y="7253140"/>
                  </a:lnTo>
                  <a:lnTo>
                    <a:pt x="1290337" y="7246103"/>
                  </a:lnTo>
                  <a:lnTo>
                    <a:pt x="1314458" y="7225220"/>
                  </a:lnTo>
                  <a:lnTo>
                    <a:pt x="1328808" y="7215691"/>
                  </a:lnTo>
                  <a:lnTo>
                    <a:pt x="1328807" y="7215691"/>
                  </a:lnTo>
                  <a:lnTo>
                    <a:pt x="1333329" y="7208881"/>
                  </a:lnTo>
                  <a:lnTo>
                    <a:pt x="1339737" y="7203334"/>
                  </a:lnTo>
                  <a:lnTo>
                    <a:pt x="1357037" y="7173179"/>
                  </a:lnTo>
                  <a:lnTo>
                    <a:pt x="1371681" y="7151127"/>
                  </a:lnTo>
                  <a:cubicBezTo>
                    <a:pt x="1381209" y="7127632"/>
                    <a:pt x="1385971" y="7102657"/>
                    <a:pt x="1385972" y="7077682"/>
                  </a:cubicBezTo>
                  <a:lnTo>
                    <a:pt x="1384305" y="7069116"/>
                  </a:lnTo>
                  <a:lnTo>
                    <a:pt x="1384305" y="6920643"/>
                  </a:lnTo>
                  <a:lnTo>
                    <a:pt x="1385972" y="6912076"/>
                  </a:lnTo>
                  <a:lnTo>
                    <a:pt x="1384305" y="6903510"/>
                  </a:lnTo>
                  <a:lnTo>
                    <a:pt x="1384306" y="5105957"/>
                  </a:lnTo>
                  <a:close/>
                </a:path>
              </a:pathLst>
            </a:custGeom>
            <a:solidFill>
              <a:srgbClr val="D8D8D8"/>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9" name="任意多边形 30"/>
            <p:cNvSpPr/>
            <p:nvPr/>
          </p:nvSpPr>
          <p:spPr>
            <a:xfrm flipH="1">
              <a:off x="5171462" y="2382655"/>
              <a:ext cx="857607" cy="1433517"/>
            </a:xfrm>
            <a:custGeom>
              <a:avLst/>
              <a:gdLst>
                <a:gd name="connsiteX0" fmla="*/ 0 w 980636"/>
                <a:gd name="connsiteY0" fmla="*/ 0 h 2594754"/>
                <a:gd name="connsiteX1" fmla="*/ 980636 w 980636"/>
                <a:gd name="connsiteY1" fmla="*/ 0 h 2594754"/>
                <a:gd name="connsiteX2" fmla="*/ 980636 w 980636"/>
                <a:gd name="connsiteY2" fmla="*/ 503855 h 2594754"/>
                <a:gd name="connsiteX3" fmla="*/ 979457 w 980636"/>
                <a:gd name="connsiteY3" fmla="*/ 503855 h 2594754"/>
                <a:gd name="connsiteX4" fmla="*/ 979457 w 980636"/>
                <a:gd name="connsiteY4" fmla="*/ 2449536 h 2594754"/>
                <a:gd name="connsiteX5" fmla="*/ 980636 w 980636"/>
                <a:gd name="connsiteY5" fmla="*/ 2455597 h 2594754"/>
                <a:gd name="connsiteX6" fmla="*/ 970525 w 980636"/>
                <a:gd name="connsiteY6" fmla="*/ 2507562 h 2594754"/>
                <a:gd name="connsiteX7" fmla="*/ 960163 w 980636"/>
                <a:gd name="connsiteY7" fmla="*/ 2523165 h 2594754"/>
                <a:gd name="connsiteX8" fmla="*/ 947923 w 980636"/>
                <a:gd name="connsiteY8" fmla="*/ 2544501 h 2594754"/>
                <a:gd name="connsiteX9" fmla="*/ 943389 w 980636"/>
                <a:gd name="connsiteY9" fmla="*/ 2548426 h 2594754"/>
                <a:gd name="connsiteX10" fmla="*/ 940190 w 980636"/>
                <a:gd name="connsiteY10" fmla="*/ 2553244 h 2594754"/>
                <a:gd name="connsiteX11" fmla="*/ 940190 w 980636"/>
                <a:gd name="connsiteY11" fmla="*/ 2553244 h 2594754"/>
                <a:gd name="connsiteX12" fmla="*/ 930037 w 980636"/>
                <a:gd name="connsiteY12" fmla="*/ 2559986 h 2594754"/>
                <a:gd name="connsiteX13" fmla="*/ 912970 w 980636"/>
                <a:gd name="connsiteY13" fmla="*/ 2574762 h 2594754"/>
                <a:gd name="connsiteX14" fmla="*/ 900288 w 980636"/>
                <a:gd name="connsiteY14" fmla="*/ 2579741 h 2594754"/>
                <a:gd name="connsiteX15" fmla="*/ 894509 w 980636"/>
                <a:gd name="connsiteY15" fmla="*/ 2583578 h 2594754"/>
                <a:gd name="connsiteX16" fmla="*/ 886586 w 980636"/>
                <a:gd name="connsiteY16" fmla="*/ 2585120 h 2594754"/>
                <a:gd name="connsiteX17" fmla="*/ 869195 w 980636"/>
                <a:gd name="connsiteY17" fmla="*/ 2591948 h 2594754"/>
                <a:gd name="connsiteX18" fmla="*/ 841365 w 980636"/>
                <a:gd name="connsiteY18" fmla="*/ 2594754 h 2594754"/>
                <a:gd name="connsiteX19" fmla="*/ 813534 w 980636"/>
                <a:gd name="connsiteY19" fmla="*/ 2591948 h 2594754"/>
                <a:gd name="connsiteX20" fmla="*/ 793826 w 980636"/>
                <a:gd name="connsiteY20" fmla="*/ 2584210 h 2594754"/>
                <a:gd name="connsiteX21" fmla="*/ 790580 w 980636"/>
                <a:gd name="connsiteY21" fmla="*/ 2583578 h 2594754"/>
                <a:gd name="connsiteX22" fmla="*/ 788212 w 980636"/>
                <a:gd name="connsiteY22" fmla="*/ 2582006 h 2594754"/>
                <a:gd name="connsiteX23" fmla="*/ 769759 w 980636"/>
                <a:gd name="connsiteY23" fmla="*/ 2574762 h 2594754"/>
                <a:gd name="connsiteX24" fmla="*/ 744927 w 980636"/>
                <a:gd name="connsiteY24" fmla="*/ 2553262 h 2594754"/>
                <a:gd name="connsiteX25" fmla="*/ 744898 w 980636"/>
                <a:gd name="connsiteY25" fmla="*/ 2553244 h 2594754"/>
                <a:gd name="connsiteX26" fmla="*/ 744856 w 980636"/>
                <a:gd name="connsiteY26" fmla="*/ 2553201 h 2594754"/>
                <a:gd name="connsiteX27" fmla="*/ 734806 w 980636"/>
                <a:gd name="connsiteY27" fmla="*/ 2544501 h 2594754"/>
                <a:gd name="connsiteX28" fmla="*/ 732991 w 980636"/>
                <a:gd name="connsiteY28" fmla="*/ 2541336 h 2594754"/>
                <a:gd name="connsiteX29" fmla="*/ 1 w 980636"/>
                <a:gd name="connsiteY29" fmla="*/ 1808338 h 2594754"/>
                <a:gd name="connsiteX30" fmla="*/ 1 w 980636"/>
                <a:gd name="connsiteY30" fmla="*/ 503855 h 2594754"/>
                <a:gd name="connsiteX31" fmla="*/ 0 w 980636"/>
                <a:gd name="connsiteY31" fmla="*/ 503855 h 259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0636" h="2594754">
                  <a:moveTo>
                    <a:pt x="0" y="0"/>
                  </a:moveTo>
                  <a:lnTo>
                    <a:pt x="980636" y="0"/>
                  </a:lnTo>
                  <a:lnTo>
                    <a:pt x="980636" y="503855"/>
                  </a:lnTo>
                  <a:lnTo>
                    <a:pt x="979457" y="503855"/>
                  </a:lnTo>
                  <a:lnTo>
                    <a:pt x="979457" y="2449536"/>
                  </a:lnTo>
                  <a:lnTo>
                    <a:pt x="980636" y="2455597"/>
                  </a:lnTo>
                  <a:cubicBezTo>
                    <a:pt x="980636" y="2473268"/>
                    <a:pt x="977266" y="2490938"/>
                    <a:pt x="970525" y="2507562"/>
                  </a:cubicBezTo>
                  <a:lnTo>
                    <a:pt x="960163" y="2523165"/>
                  </a:lnTo>
                  <a:lnTo>
                    <a:pt x="947923" y="2544501"/>
                  </a:lnTo>
                  <a:lnTo>
                    <a:pt x="943389" y="2548426"/>
                  </a:lnTo>
                  <a:lnTo>
                    <a:pt x="940190" y="2553244"/>
                  </a:lnTo>
                  <a:lnTo>
                    <a:pt x="940190" y="2553244"/>
                  </a:lnTo>
                  <a:lnTo>
                    <a:pt x="930037" y="2559986"/>
                  </a:lnTo>
                  <a:lnTo>
                    <a:pt x="912970" y="2574762"/>
                  </a:lnTo>
                  <a:lnTo>
                    <a:pt x="900288" y="2579741"/>
                  </a:lnTo>
                  <a:lnTo>
                    <a:pt x="894509" y="2583578"/>
                  </a:lnTo>
                  <a:lnTo>
                    <a:pt x="886586" y="2585120"/>
                  </a:lnTo>
                  <a:lnTo>
                    <a:pt x="869195" y="2591948"/>
                  </a:lnTo>
                  <a:lnTo>
                    <a:pt x="841365" y="2594754"/>
                  </a:lnTo>
                  <a:lnTo>
                    <a:pt x="813534" y="2591948"/>
                  </a:lnTo>
                  <a:lnTo>
                    <a:pt x="793826" y="2584210"/>
                  </a:lnTo>
                  <a:lnTo>
                    <a:pt x="790580" y="2583578"/>
                  </a:lnTo>
                  <a:lnTo>
                    <a:pt x="788212" y="2582006"/>
                  </a:lnTo>
                  <a:lnTo>
                    <a:pt x="769759" y="2574762"/>
                  </a:lnTo>
                  <a:lnTo>
                    <a:pt x="744927" y="2553262"/>
                  </a:lnTo>
                  <a:lnTo>
                    <a:pt x="744898" y="2553244"/>
                  </a:lnTo>
                  <a:lnTo>
                    <a:pt x="744856" y="2553201"/>
                  </a:lnTo>
                  <a:lnTo>
                    <a:pt x="734806" y="2544501"/>
                  </a:lnTo>
                  <a:lnTo>
                    <a:pt x="732991" y="2541336"/>
                  </a:lnTo>
                  <a:lnTo>
                    <a:pt x="1" y="1808338"/>
                  </a:lnTo>
                  <a:lnTo>
                    <a:pt x="1" y="503855"/>
                  </a:lnTo>
                  <a:lnTo>
                    <a:pt x="0" y="503855"/>
                  </a:lnTo>
                  <a:close/>
                </a:path>
              </a:pathLst>
            </a:custGeom>
            <a:solidFill>
              <a:srgbClr val="C5C5C5"/>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zh-CN" sz="4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1</a:t>
              </a:r>
              <a:endParaRPr lang="zh-CN" altLang="en-US" sz="4000" b="1" dirty="0">
                <a:solidFill>
                  <a:srgbClr val="006600"/>
                </a:solidFill>
                <a:latin typeface="Verdana" panose="020B0604030504040204" pitchFamily="34" charset="0"/>
                <a:cs typeface="Verdana" panose="020B0604030504040204" pitchFamily="34" charset="0"/>
              </a:endParaRPr>
            </a:p>
          </p:txBody>
        </p:sp>
        <p:sp>
          <p:nvSpPr>
            <p:cNvPr id="30" name="矩形 31"/>
            <p:cNvSpPr/>
            <p:nvPr/>
          </p:nvSpPr>
          <p:spPr>
            <a:xfrm rot="16200000">
              <a:off x="5423910" y="3565851"/>
              <a:ext cx="356461" cy="858184"/>
            </a:xfrm>
            <a:prstGeom prst="rect">
              <a:avLst/>
            </a:prstGeom>
            <a:gradFill>
              <a:gsLst>
                <a:gs pos="100000">
                  <a:schemeClr val="tx1">
                    <a:alpha val="34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1" name="任意多边形 32"/>
            <p:cNvSpPr/>
            <p:nvPr/>
          </p:nvSpPr>
          <p:spPr>
            <a:xfrm>
              <a:off x="3845142" y="1612636"/>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006600"/>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CC99FF"/>
                </a:solidFill>
              </a:endParaRPr>
            </a:p>
          </p:txBody>
        </p:sp>
        <p:sp>
          <p:nvSpPr>
            <p:cNvPr id="32" name="任意多边形 33"/>
            <p:cNvSpPr/>
            <p:nvPr/>
          </p:nvSpPr>
          <p:spPr>
            <a:xfrm flipH="1">
              <a:off x="6248739" y="1612635"/>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CC99FF"/>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3" name="任意多边形 34"/>
            <p:cNvSpPr/>
            <p:nvPr/>
          </p:nvSpPr>
          <p:spPr>
            <a:xfrm flipV="1">
              <a:off x="3845142" y="4008940"/>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CC99FF"/>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4" name="任意多边形 35"/>
            <p:cNvSpPr/>
            <p:nvPr/>
          </p:nvSpPr>
          <p:spPr>
            <a:xfrm flipH="1" flipV="1">
              <a:off x="6250503" y="4008940"/>
              <a:ext cx="2095261" cy="2075561"/>
            </a:xfrm>
            <a:custGeom>
              <a:avLst/>
              <a:gdLst>
                <a:gd name="connsiteX0" fmla="*/ 1741424 w 3386138"/>
                <a:gd name="connsiteY0" fmla="*/ 0 h 3354302"/>
                <a:gd name="connsiteX1" fmla="*/ 3361593 w 3386138"/>
                <a:gd name="connsiteY1" fmla="*/ 0 h 3354302"/>
                <a:gd name="connsiteX2" fmla="*/ 3386138 w 3386138"/>
                <a:gd name="connsiteY2" fmla="*/ 2474 h 3354302"/>
                <a:gd name="connsiteX3" fmla="*/ 3386138 w 3386138"/>
                <a:gd name="connsiteY3" fmla="*/ 2562 h 3354302"/>
                <a:gd name="connsiteX4" fmla="*/ 3360737 w 3386138"/>
                <a:gd name="connsiteY4" fmla="*/ 1 h 3354302"/>
                <a:gd name="connsiteX5" fmla="*/ 3359961 w 3386138"/>
                <a:gd name="connsiteY5" fmla="*/ 79 h 3354302"/>
                <a:gd name="connsiteX6" fmla="*/ 3359199 w 3386138"/>
                <a:gd name="connsiteY6" fmla="*/ 3 h 3354302"/>
                <a:gd name="connsiteX7" fmla="*/ 3319865 w 3386138"/>
                <a:gd name="connsiteY7" fmla="*/ 3968 h 3354302"/>
                <a:gd name="connsiteX8" fmla="*/ 3291844 w 3386138"/>
                <a:gd name="connsiteY8" fmla="*/ 14970 h 3354302"/>
                <a:gd name="connsiteX9" fmla="*/ 3287383 w 3386138"/>
                <a:gd name="connsiteY9" fmla="*/ 15837 h 3354302"/>
                <a:gd name="connsiteX10" fmla="*/ 3284128 w 3386138"/>
                <a:gd name="connsiteY10" fmla="*/ 17998 h 3354302"/>
                <a:gd name="connsiteX11" fmla="*/ 3257995 w 3386138"/>
                <a:gd name="connsiteY11" fmla="*/ 28258 h 3354302"/>
                <a:gd name="connsiteX12" fmla="*/ 3222828 w 3386138"/>
                <a:gd name="connsiteY12" fmla="*/ 58704 h 3354302"/>
                <a:gd name="connsiteX13" fmla="*/ 3222818 w 3386138"/>
                <a:gd name="connsiteY13" fmla="*/ 58711 h 3354302"/>
                <a:gd name="connsiteX14" fmla="*/ 3222803 w 3386138"/>
                <a:gd name="connsiteY14" fmla="*/ 58726 h 3354302"/>
                <a:gd name="connsiteX15" fmla="*/ 3208594 w 3386138"/>
                <a:gd name="connsiteY15" fmla="*/ 71027 h 3354302"/>
                <a:gd name="connsiteX16" fmla="*/ 3206027 w 3386138"/>
                <a:gd name="connsiteY16" fmla="*/ 75501 h 3354302"/>
                <a:gd name="connsiteX17" fmla="*/ 75498 w 3386138"/>
                <a:gd name="connsiteY17" fmla="*/ 3205994 h 3354302"/>
                <a:gd name="connsiteX18" fmla="*/ 71025 w 3386138"/>
                <a:gd name="connsiteY18" fmla="*/ 3208560 h 3354302"/>
                <a:gd name="connsiteX19" fmla="*/ 58729 w 3386138"/>
                <a:gd name="connsiteY19" fmla="*/ 3222763 h 3354302"/>
                <a:gd name="connsiteX20" fmla="*/ 58668 w 3386138"/>
                <a:gd name="connsiteY20" fmla="*/ 3222823 h 3354302"/>
                <a:gd name="connsiteX21" fmla="*/ 58642 w 3386138"/>
                <a:gd name="connsiteY21" fmla="*/ 3222864 h 3354302"/>
                <a:gd name="connsiteX22" fmla="*/ 28256 w 3386138"/>
                <a:gd name="connsiteY22" fmla="*/ 3257961 h 3354302"/>
                <a:gd name="connsiteX23" fmla="*/ 18016 w 3386138"/>
                <a:gd name="connsiteY23" fmla="*/ 3284040 h 3354302"/>
                <a:gd name="connsiteX24" fmla="*/ 15794 w 3386138"/>
                <a:gd name="connsiteY24" fmla="*/ 3287387 h 3354302"/>
                <a:gd name="connsiteX25" fmla="*/ 14902 w 3386138"/>
                <a:gd name="connsiteY25" fmla="*/ 3291975 h 3354302"/>
                <a:gd name="connsiteX26" fmla="*/ 3966 w 3386138"/>
                <a:gd name="connsiteY26" fmla="*/ 3319829 h 3354302"/>
                <a:gd name="connsiteX27" fmla="*/ 490 w 3386138"/>
                <a:gd name="connsiteY27" fmla="*/ 3354302 h 3354302"/>
                <a:gd name="connsiteX28" fmla="*/ 0 w 3386138"/>
                <a:gd name="connsiteY28" fmla="*/ 3354302 h 3354302"/>
                <a:gd name="connsiteX29" fmla="*/ 0 w 3386138"/>
                <a:gd name="connsiteY29" fmla="*/ 1741424 h 33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6138" h="3354302">
                  <a:moveTo>
                    <a:pt x="1741424" y="0"/>
                  </a:moveTo>
                  <a:lnTo>
                    <a:pt x="3361593" y="0"/>
                  </a:lnTo>
                  <a:lnTo>
                    <a:pt x="3386138" y="2474"/>
                  </a:lnTo>
                  <a:lnTo>
                    <a:pt x="3386138" y="2562"/>
                  </a:lnTo>
                  <a:lnTo>
                    <a:pt x="3360737" y="1"/>
                  </a:lnTo>
                  <a:lnTo>
                    <a:pt x="3359961" y="79"/>
                  </a:lnTo>
                  <a:lnTo>
                    <a:pt x="3359199" y="3"/>
                  </a:lnTo>
                  <a:lnTo>
                    <a:pt x="3319865" y="3968"/>
                  </a:lnTo>
                  <a:lnTo>
                    <a:pt x="3291844" y="14970"/>
                  </a:lnTo>
                  <a:lnTo>
                    <a:pt x="3287383" y="15837"/>
                  </a:lnTo>
                  <a:lnTo>
                    <a:pt x="3284128" y="17998"/>
                  </a:lnTo>
                  <a:lnTo>
                    <a:pt x="3257995" y="28258"/>
                  </a:lnTo>
                  <a:lnTo>
                    <a:pt x="3222828" y="58704"/>
                  </a:lnTo>
                  <a:lnTo>
                    <a:pt x="3222818" y="58711"/>
                  </a:lnTo>
                  <a:lnTo>
                    <a:pt x="3222803" y="58726"/>
                  </a:lnTo>
                  <a:lnTo>
                    <a:pt x="3208594" y="71027"/>
                  </a:lnTo>
                  <a:lnTo>
                    <a:pt x="3206027" y="75501"/>
                  </a:lnTo>
                  <a:lnTo>
                    <a:pt x="75498" y="3205994"/>
                  </a:lnTo>
                  <a:lnTo>
                    <a:pt x="71025" y="3208560"/>
                  </a:lnTo>
                  <a:lnTo>
                    <a:pt x="58729" y="3222763"/>
                  </a:lnTo>
                  <a:lnTo>
                    <a:pt x="58668" y="3222823"/>
                  </a:lnTo>
                  <a:lnTo>
                    <a:pt x="58642" y="3222864"/>
                  </a:lnTo>
                  <a:lnTo>
                    <a:pt x="28256" y="3257961"/>
                  </a:lnTo>
                  <a:lnTo>
                    <a:pt x="18016" y="3284040"/>
                  </a:lnTo>
                  <a:lnTo>
                    <a:pt x="15794" y="3287387"/>
                  </a:lnTo>
                  <a:lnTo>
                    <a:pt x="14902" y="3291975"/>
                  </a:lnTo>
                  <a:lnTo>
                    <a:pt x="3966" y="3319829"/>
                  </a:lnTo>
                  <a:lnTo>
                    <a:pt x="490" y="3354302"/>
                  </a:lnTo>
                  <a:lnTo>
                    <a:pt x="0" y="3354302"/>
                  </a:lnTo>
                  <a:lnTo>
                    <a:pt x="0" y="1741424"/>
                  </a:lnTo>
                  <a:close/>
                </a:path>
              </a:pathLst>
            </a:custGeom>
            <a:solidFill>
              <a:srgbClr val="006600"/>
            </a:soli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5" name="矩形 36"/>
            <p:cNvSpPr/>
            <p:nvPr/>
          </p:nvSpPr>
          <p:spPr>
            <a:xfrm rot="5400000" flipV="1">
              <a:off x="5432239" y="2347445"/>
              <a:ext cx="356461" cy="858184"/>
            </a:xfrm>
            <a:prstGeom prst="rect">
              <a:avLst/>
            </a:prstGeom>
            <a:gradFill>
              <a:gsLst>
                <a:gs pos="100000">
                  <a:schemeClr val="tx1">
                    <a:alpha val="25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6" name="矩形 37"/>
            <p:cNvSpPr/>
            <p:nvPr/>
          </p:nvSpPr>
          <p:spPr>
            <a:xfrm rot="16200000">
              <a:off x="6386077" y="4482715"/>
              <a:ext cx="356461" cy="858184"/>
            </a:xfrm>
            <a:prstGeom prst="rect">
              <a:avLst/>
            </a:prstGeom>
            <a:gradFill>
              <a:gsLst>
                <a:gs pos="100000">
                  <a:schemeClr val="tx1">
                    <a:alpha val="25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7" name="矩形 38"/>
            <p:cNvSpPr/>
            <p:nvPr/>
          </p:nvSpPr>
          <p:spPr>
            <a:xfrm rot="5400000" flipV="1">
              <a:off x="6394406" y="3269862"/>
              <a:ext cx="356461" cy="858184"/>
            </a:xfrm>
            <a:prstGeom prst="rect">
              <a:avLst/>
            </a:prstGeom>
            <a:gradFill>
              <a:gsLst>
                <a:gs pos="100000">
                  <a:schemeClr val="tx1">
                    <a:alpha val="25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8" name="矩形 39"/>
            <p:cNvSpPr/>
            <p:nvPr/>
          </p:nvSpPr>
          <p:spPr>
            <a:xfrm>
              <a:off x="4812299" y="3881130"/>
              <a:ext cx="356461" cy="858184"/>
            </a:xfrm>
            <a:prstGeom prst="rect">
              <a:avLst/>
            </a:prstGeom>
            <a:gradFill>
              <a:gsLst>
                <a:gs pos="100000">
                  <a:schemeClr val="tx1">
                    <a:alpha val="25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9" name="矩形 40"/>
            <p:cNvSpPr/>
            <p:nvPr/>
          </p:nvSpPr>
          <p:spPr>
            <a:xfrm rot="10800000" flipV="1">
              <a:off x="6026867" y="3870707"/>
              <a:ext cx="356461" cy="858184"/>
            </a:xfrm>
            <a:prstGeom prst="rect">
              <a:avLst/>
            </a:prstGeom>
            <a:gradFill>
              <a:gsLst>
                <a:gs pos="100000">
                  <a:schemeClr val="tx1">
                    <a:alpha val="25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0" name="矩形 41"/>
            <p:cNvSpPr/>
            <p:nvPr/>
          </p:nvSpPr>
          <p:spPr>
            <a:xfrm>
              <a:off x="5782661" y="2964029"/>
              <a:ext cx="356461" cy="858184"/>
            </a:xfrm>
            <a:prstGeom prst="rect">
              <a:avLst/>
            </a:prstGeom>
            <a:gradFill>
              <a:gsLst>
                <a:gs pos="100000">
                  <a:schemeClr val="tx1">
                    <a:alpha val="25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1" name="矩形 42"/>
            <p:cNvSpPr/>
            <p:nvPr/>
          </p:nvSpPr>
          <p:spPr>
            <a:xfrm rot="10800000" flipV="1">
              <a:off x="6988898" y="2953607"/>
              <a:ext cx="356461" cy="858184"/>
            </a:xfrm>
            <a:prstGeom prst="rect">
              <a:avLst/>
            </a:prstGeom>
            <a:gradFill>
              <a:gsLst>
                <a:gs pos="100000">
                  <a:schemeClr val="tx1">
                    <a:alpha val="25000"/>
                  </a:schemeClr>
                </a:gs>
                <a:gs pos="0">
                  <a:schemeClr val="bg1">
                    <a:lumMod val="95000"/>
                    <a:alpha val="0"/>
                  </a:schemeClr>
                </a:gs>
              </a:gsLst>
              <a:lin ang="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2" name="任意多边形 44"/>
            <p:cNvSpPr/>
            <p:nvPr/>
          </p:nvSpPr>
          <p:spPr>
            <a:xfrm rot="10800000">
              <a:off x="6138641" y="1615845"/>
              <a:ext cx="2204878" cy="2198980"/>
            </a:xfrm>
            <a:custGeom>
              <a:avLst/>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noFill/>
            <a:ln w="22225">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prstClr val="white"/>
                </a:solidFill>
              </a:endParaRPr>
            </a:p>
          </p:txBody>
        </p:sp>
        <p:sp>
          <p:nvSpPr>
            <p:cNvPr id="43" name="任意多边形 45"/>
            <p:cNvSpPr/>
            <p:nvPr/>
          </p:nvSpPr>
          <p:spPr>
            <a:xfrm rot="10800000" flipH="1" flipV="1">
              <a:off x="3850779" y="3875595"/>
              <a:ext cx="2173791" cy="2198981"/>
            </a:xfrm>
            <a:custGeom>
              <a:avLst/>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gradFill>
              <a:gsLst>
                <a:gs pos="0">
                  <a:srgbClr val="D9D9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4" name="任意多边形 46"/>
            <p:cNvSpPr/>
            <p:nvPr/>
          </p:nvSpPr>
          <p:spPr>
            <a:xfrm rot="10800000" flipV="1">
              <a:off x="6149192" y="3881987"/>
              <a:ext cx="2194328" cy="2198981"/>
            </a:xfrm>
            <a:custGeom>
              <a:avLst/>
              <a:gdLst>
                <a:gd name="connsiteX0" fmla="*/ 2379148 w 2521182"/>
                <a:gd name="connsiteY0" fmla="*/ 2514438 h 2514438"/>
                <a:gd name="connsiteX1" fmla="*/ 2406978 w 2521182"/>
                <a:gd name="connsiteY1" fmla="*/ 2511632 h 2514438"/>
                <a:gd name="connsiteX2" fmla="*/ 2424370 w 2521182"/>
                <a:gd name="connsiteY2" fmla="*/ 2504804 h 2514438"/>
                <a:gd name="connsiteX3" fmla="*/ 2432293 w 2521182"/>
                <a:gd name="connsiteY3" fmla="*/ 2503263 h 2514438"/>
                <a:gd name="connsiteX4" fmla="*/ 2438072 w 2521182"/>
                <a:gd name="connsiteY4" fmla="*/ 2499425 h 2514438"/>
                <a:gd name="connsiteX5" fmla="*/ 2450754 w 2521182"/>
                <a:gd name="connsiteY5" fmla="*/ 2494446 h 2514438"/>
                <a:gd name="connsiteX6" fmla="*/ 2467821 w 2521182"/>
                <a:gd name="connsiteY6" fmla="*/ 2479670 h 2514438"/>
                <a:gd name="connsiteX7" fmla="*/ 2477974 w 2521182"/>
                <a:gd name="connsiteY7" fmla="*/ 2472928 h 2514438"/>
                <a:gd name="connsiteX8" fmla="*/ 2477973 w 2521182"/>
                <a:gd name="connsiteY8" fmla="*/ 2472928 h 2514438"/>
                <a:gd name="connsiteX9" fmla="*/ 2481173 w 2521182"/>
                <a:gd name="connsiteY9" fmla="*/ 2468110 h 2514438"/>
                <a:gd name="connsiteX10" fmla="*/ 2485706 w 2521182"/>
                <a:gd name="connsiteY10" fmla="*/ 2464185 h 2514438"/>
                <a:gd name="connsiteX11" fmla="*/ 2497947 w 2521182"/>
                <a:gd name="connsiteY11" fmla="*/ 2442849 h 2514438"/>
                <a:gd name="connsiteX12" fmla="*/ 2508308 w 2521182"/>
                <a:gd name="connsiteY12" fmla="*/ 2427246 h 2514438"/>
                <a:gd name="connsiteX13" fmla="*/ 2518420 w 2521182"/>
                <a:gd name="connsiteY13" fmla="*/ 2375281 h 2514438"/>
                <a:gd name="connsiteX14" fmla="*/ 2517240 w 2521182"/>
                <a:gd name="connsiteY14" fmla="*/ 2369220 h 2514438"/>
                <a:gd name="connsiteX15" fmla="*/ 2517240 w 2521182"/>
                <a:gd name="connsiteY15" fmla="*/ 2269594 h 2514438"/>
                <a:gd name="connsiteX16" fmla="*/ 2518420 w 2521182"/>
                <a:gd name="connsiteY16" fmla="*/ 2263529 h 2514438"/>
                <a:gd name="connsiteX17" fmla="*/ 2517241 w 2521182"/>
                <a:gd name="connsiteY17" fmla="*/ 2257468 h 2514438"/>
                <a:gd name="connsiteX18" fmla="*/ 2517242 w 2521182"/>
                <a:gd name="connsiteY18" fmla="*/ 980635 h 2514438"/>
                <a:gd name="connsiteX19" fmla="*/ 2521182 w 2521182"/>
                <a:gd name="connsiteY19" fmla="*/ 980635 h 2514438"/>
                <a:gd name="connsiteX20" fmla="*/ 2521182 w 2521182"/>
                <a:gd name="connsiteY20" fmla="*/ 0 h 2514438"/>
                <a:gd name="connsiteX21" fmla="*/ 1645990 w 2521182"/>
                <a:gd name="connsiteY21" fmla="*/ 0 h 2514438"/>
                <a:gd name="connsiteX22" fmla="*/ 1645990 w 2521182"/>
                <a:gd name="connsiteY22" fmla="*/ 1 h 2514438"/>
                <a:gd name="connsiteX23" fmla="*/ 1534237 w 2521182"/>
                <a:gd name="connsiteY23" fmla="*/ 1 h 2514438"/>
                <a:gd name="connsiteX24" fmla="*/ 1534237 w 2521182"/>
                <a:gd name="connsiteY24" fmla="*/ 1179 h 2514438"/>
                <a:gd name="connsiteX25" fmla="*/ 256970 w 2521182"/>
                <a:gd name="connsiteY25" fmla="*/ 1180 h 2514438"/>
                <a:gd name="connsiteX26" fmla="*/ 250909 w 2521182"/>
                <a:gd name="connsiteY26" fmla="*/ 1 h 2514438"/>
                <a:gd name="connsiteX27" fmla="*/ 244844 w 2521182"/>
                <a:gd name="connsiteY27" fmla="*/ 1181 h 2514438"/>
                <a:gd name="connsiteX28" fmla="*/ 145218 w 2521182"/>
                <a:gd name="connsiteY28" fmla="*/ 1181 h 2514438"/>
                <a:gd name="connsiteX29" fmla="*/ 139157 w 2521182"/>
                <a:gd name="connsiteY29" fmla="*/ 1 h 2514438"/>
                <a:gd name="connsiteX30" fmla="*/ 87192 w 2521182"/>
                <a:gd name="connsiteY30" fmla="*/ 10113 h 2514438"/>
                <a:gd name="connsiteX31" fmla="*/ 71589 w 2521182"/>
                <a:gd name="connsiteY31" fmla="*/ 20474 h 2514438"/>
                <a:gd name="connsiteX32" fmla="*/ 50253 w 2521182"/>
                <a:gd name="connsiteY32" fmla="*/ 32715 h 2514438"/>
                <a:gd name="connsiteX33" fmla="*/ 46328 w 2521182"/>
                <a:gd name="connsiteY33" fmla="*/ 37248 h 2514438"/>
                <a:gd name="connsiteX34" fmla="*/ 41510 w 2521182"/>
                <a:gd name="connsiteY34" fmla="*/ 40448 h 2514438"/>
                <a:gd name="connsiteX35" fmla="*/ 41510 w 2521182"/>
                <a:gd name="connsiteY35" fmla="*/ 40447 h 2514438"/>
                <a:gd name="connsiteX36" fmla="*/ 34768 w 2521182"/>
                <a:gd name="connsiteY36" fmla="*/ 50600 h 2514438"/>
                <a:gd name="connsiteX37" fmla="*/ 19992 w 2521182"/>
                <a:gd name="connsiteY37" fmla="*/ 67667 h 2514438"/>
                <a:gd name="connsiteX38" fmla="*/ 15013 w 2521182"/>
                <a:gd name="connsiteY38" fmla="*/ 80349 h 2514438"/>
                <a:gd name="connsiteX39" fmla="*/ 11175 w 2521182"/>
                <a:gd name="connsiteY39" fmla="*/ 86128 h 2514438"/>
                <a:gd name="connsiteX40" fmla="*/ 9634 w 2521182"/>
                <a:gd name="connsiteY40" fmla="*/ 94051 h 2514438"/>
                <a:gd name="connsiteX41" fmla="*/ 2806 w 2521182"/>
                <a:gd name="connsiteY41" fmla="*/ 111443 h 2514438"/>
                <a:gd name="connsiteX42" fmla="*/ 0 w 2521182"/>
                <a:gd name="connsiteY42" fmla="*/ 139273 h 2514438"/>
                <a:gd name="connsiteX43" fmla="*/ 2806 w 2521182"/>
                <a:gd name="connsiteY43" fmla="*/ 167103 h 2514438"/>
                <a:gd name="connsiteX44" fmla="*/ 10544 w 2521182"/>
                <a:gd name="connsiteY44" fmla="*/ 186812 h 2514438"/>
                <a:gd name="connsiteX45" fmla="*/ 11175 w 2521182"/>
                <a:gd name="connsiteY45" fmla="*/ 190058 h 2514438"/>
                <a:gd name="connsiteX46" fmla="*/ 12748 w 2521182"/>
                <a:gd name="connsiteY46" fmla="*/ 192425 h 2514438"/>
                <a:gd name="connsiteX47" fmla="*/ 19992 w 2521182"/>
                <a:gd name="connsiteY47" fmla="*/ 210878 h 2514438"/>
                <a:gd name="connsiteX48" fmla="*/ 41491 w 2521182"/>
                <a:gd name="connsiteY48" fmla="*/ 235710 h 2514438"/>
                <a:gd name="connsiteX49" fmla="*/ 41510 w 2521182"/>
                <a:gd name="connsiteY49" fmla="*/ 235739 h 2514438"/>
                <a:gd name="connsiteX50" fmla="*/ 41553 w 2521182"/>
                <a:gd name="connsiteY50" fmla="*/ 235781 h 2514438"/>
                <a:gd name="connsiteX51" fmla="*/ 50253 w 2521182"/>
                <a:gd name="connsiteY51" fmla="*/ 245831 h 2514438"/>
                <a:gd name="connsiteX52" fmla="*/ 53418 w 2521182"/>
                <a:gd name="connsiteY52" fmla="*/ 247646 h 2514438"/>
                <a:gd name="connsiteX53" fmla="*/ 786416 w 2521182"/>
                <a:gd name="connsiteY53" fmla="*/ 980636 h 2514438"/>
                <a:gd name="connsiteX54" fmla="*/ 789475 w 2521182"/>
                <a:gd name="connsiteY54" fmla="*/ 980636 h 2514438"/>
                <a:gd name="connsiteX55" fmla="*/ 1578426 w 2521182"/>
                <a:gd name="connsiteY55" fmla="*/ 1769586 h 2514438"/>
                <a:gd name="connsiteX56" fmla="*/ 1578887 w 2521182"/>
                <a:gd name="connsiteY56" fmla="*/ 1769125 h 2514438"/>
                <a:gd name="connsiteX57" fmla="*/ 2270775 w 2521182"/>
                <a:gd name="connsiteY57" fmla="*/ 2461020 h 2514438"/>
                <a:gd name="connsiteX58" fmla="*/ 2272590 w 2521182"/>
                <a:gd name="connsiteY58" fmla="*/ 2464185 h 2514438"/>
                <a:gd name="connsiteX59" fmla="*/ 2282640 w 2521182"/>
                <a:gd name="connsiteY59" fmla="*/ 2472885 h 2514438"/>
                <a:gd name="connsiteX60" fmla="*/ 2282682 w 2521182"/>
                <a:gd name="connsiteY60" fmla="*/ 2472928 h 2514438"/>
                <a:gd name="connsiteX61" fmla="*/ 2282711 w 2521182"/>
                <a:gd name="connsiteY61" fmla="*/ 2472947 h 2514438"/>
                <a:gd name="connsiteX62" fmla="*/ 2307543 w 2521182"/>
                <a:gd name="connsiteY62" fmla="*/ 2494446 h 2514438"/>
                <a:gd name="connsiteX63" fmla="*/ 2325996 w 2521182"/>
                <a:gd name="connsiteY63" fmla="*/ 2501690 h 2514438"/>
                <a:gd name="connsiteX64" fmla="*/ 2328363 w 2521182"/>
                <a:gd name="connsiteY64" fmla="*/ 2503263 h 2514438"/>
                <a:gd name="connsiteX65" fmla="*/ 2331609 w 2521182"/>
                <a:gd name="connsiteY65" fmla="*/ 2503894 h 2514438"/>
                <a:gd name="connsiteX66" fmla="*/ 2351318 w 2521182"/>
                <a:gd name="connsiteY66" fmla="*/ 2511632 h 25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21182" h="2514438">
                  <a:moveTo>
                    <a:pt x="2379148" y="2514438"/>
                  </a:moveTo>
                  <a:lnTo>
                    <a:pt x="2406978" y="2511632"/>
                  </a:lnTo>
                  <a:lnTo>
                    <a:pt x="2424370" y="2504804"/>
                  </a:lnTo>
                  <a:lnTo>
                    <a:pt x="2432293" y="2503263"/>
                  </a:lnTo>
                  <a:lnTo>
                    <a:pt x="2438072" y="2499425"/>
                  </a:lnTo>
                  <a:lnTo>
                    <a:pt x="2450754" y="2494446"/>
                  </a:lnTo>
                  <a:lnTo>
                    <a:pt x="2467821" y="2479670"/>
                  </a:lnTo>
                  <a:lnTo>
                    <a:pt x="2477974" y="2472928"/>
                  </a:lnTo>
                  <a:lnTo>
                    <a:pt x="2477973" y="2472928"/>
                  </a:lnTo>
                  <a:lnTo>
                    <a:pt x="2481173" y="2468110"/>
                  </a:lnTo>
                  <a:lnTo>
                    <a:pt x="2485706" y="2464185"/>
                  </a:lnTo>
                  <a:lnTo>
                    <a:pt x="2497947" y="2442849"/>
                  </a:lnTo>
                  <a:lnTo>
                    <a:pt x="2508308" y="2427246"/>
                  </a:lnTo>
                  <a:cubicBezTo>
                    <a:pt x="2515050" y="2410623"/>
                    <a:pt x="2518419" y="2392952"/>
                    <a:pt x="2518420" y="2375281"/>
                  </a:cubicBezTo>
                  <a:lnTo>
                    <a:pt x="2517240" y="2369220"/>
                  </a:lnTo>
                  <a:lnTo>
                    <a:pt x="2517240" y="2269594"/>
                  </a:lnTo>
                  <a:lnTo>
                    <a:pt x="2518420" y="2263529"/>
                  </a:lnTo>
                  <a:lnTo>
                    <a:pt x="2517241" y="2257468"/>
                  </a:lnTo>
                  <a:lnTo>
                    <a:pt x="2517242" y="980635"/>
                  </a:lnTo>
                  <a:lnTo>
                    <a:pt x="2521182" y="980635"/>
                  </a:lnTo>
                  <a:lnTo>
                    <a:pt x="2521182" y="0"/>
                  </a:lnTo>
                  <a:lnTo>
                    <a:pt x="1645990" y="0"/>
                  </a:lnTo>
                  <a:lnTo>
                    <a:pt x="1645990" y="1"/>
                  </a:lnTo>
                  <a:lnTo>
                    <a:pt x="1534237" y="1"/>
                  </a:lnTo>
                  <a:lnTo>
                    <a:pt x="1534237" y="1179"/>
                  </a:lnTo>
                  <a:lnTo>
                    <a:pt x="256970" y="1180"/>
                  </a:lnTo>
                  <a:lnTo>
                    <a:pt x="250909" y="1"/>
                  </a:lnTo>
                  <a:lnTo>
                    <a:pt x="244844" y="1181"/>
                  </a:lnTo>
                  <a:lnTo>
                    <a:pt x="145218" y="1181"/>
                  </a:lnTo>
                  <a:lnTo>
                    <a:pt x="139157" y="1"/>
                  </a:lnTo>
                  <a:cubicBezTo>
                    <a:pt x="121486" y="2"/>
                    <a:pt x="103815" y="3371"/>
                    <a:pt x="87192" y="10113"/>
                  </a:cubicBezTo>
                  <a:lnTo>
                    <a:pt x="71589" y="20474"/>
                  </a:lnTo>
                  <a:lnTo>
                    <a:pt x="50253" y="32715"/>
                  </a:lnTo>
                  <a:lnTo>
                    <a:pt x="46328" y="37248"/>
                  </a:lnTo>
                  <a:lnTo>
                    <a:pt x="41510" y="40448"/>
                  </a:lnTo>
                  <a:lnTo>
                    <a:pt x="41510" y="40447"/>
                  </a:lnTo>
                  <a:lnTo>
                    <a:pt x="34768" y="50600"/>
                  </a:lnTo>
                  <a:lnTo>
                    <a:pt x="19992" y="67667"/>
                  </a:lnTo>
                  <a:lnTo>
                    <a:pt x="15013" y="80349"/>
                  </a:lnTo>
                  <a:lnTo>
                    <a:pt x="11175" y="86128"/>
                  </a:lnTo>
                  <a:lnTo>
                    <a:pt x="9634" y="94051"/>
                  </a:lnTo>
                  <a:lnTo>
                    <a:pt x="2806" y="111443"/>
                  </a:lnTo>
                  <a:lnTo>
                    <a:pt x="0" y="139273"/>
                  </a:lnTo>
                  <a:lnTo>
                    <a:pt x="2806" y="167103"/>
                  </a:lnTo>
                  <a:lnTo>
                    <a:pt x="10544" y="186812"/>
                  </a:lnTo>
                  <a:lnTo>
                    <a:pt x="11175" y="190058"/>
                  </a:lnTo>
                  <a:lnTo>
                    <a:pt x="12748" y="192425"/>
                  </a:lnTo>
                  <a:lnTo>
                    <a:pt x="19992" y="210878"/>
                  </a:lnTo>
                  <a:lnTo>
                    <a:pt x="41491" y="235710"/>
                  </a:lnTo>
                  <a:lnTo>
                    <a:pt x="41510" y="235739"/>
                  </a:lnTo>
                  <a:lnTo>
                    <a:pt x="41553" y="235781"/>
                  </a:lnTo>
                  <a:lnTo>
                    <a:pt x="50253" y="245831"/>
                  </a:lnTo>
                  <a:lnTo>
                    <a:pt x="53418" y="247646"/>
                  </a:lnTo>
                  <a:lnTo>
                    <a:pt x="786416" y="980636"/>
                  </a:lnTo>
                  <a:lnTo>
                    <a:pt x="789475" y="980636"/>
                  </a:lnTo>
                  <a:lnTo>
                    <a:pt x="1578426" y="1769586"/>
                  </a:lnTo>
                  <a:lnTo>
                    <a:pt x="1578887" y="1769125"/>
                  </a:lnTo>
                  <a:lnTo>
                    <a:pt x="2270775" y="2461020"/>
                  </a:lnTo>
                  <a:lnTo>
                    <a:pt x="2272590" y="2464185"/>
                  </a:lnTo>
                  <a:lnTo>
                    <a:pt x="2282640" y="2472885"/>
                  </a:lnTo>
                  <a:lnTo>
                    <a:pt x="2282682" y="2472928"/>
                  </a:lnTo>
                  <a:lnTo>
                    <a:pt x="2282711" y="2472947"/>
                  </a:lnTo>
                  <a:lnTo>
                    <a:pt x="2307543" y="2494446"/>
                  </a:lnTo>
                  <a:lnTo>
                    <a:pt x="2325996" y="2501690"/>
                  </a:lnTo>
                  <a:lnTo>
                    <a:pt x="2328363" y="2503263"/>
                  </a:lnTo>
                  <a:lnTo>
                    <a:pt x="2331609" y="2503894"/>
                  </a:lnTo>
                  <a:lnTo>
                    <a:pt x="2351318" y="2511632"/>
                  </a:lnTo>
                  <a:close/>
                </a:path>
              </a:pathLst>
            </a:custGeom>
            <a:gradFill>
              <a:gsLst>
                <a:gs pos="0">
                  <a:srgbClr val="D9D9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5" name="任意多边形 47"/>
            <p:cNvSpPr/>
            <p:nvPr/>
          </p:nvSpPr>
          <p:spPr>
            <a:xfrm>
              <a:off x="4683630" y="1613617"/>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6000"/>
                  </a:srgbClr>
                </a:gs>
                <a:gs pos="2000">
                  <a:schemeClr val="bg1">
                    <a:lumMod val="95000"/>
                    <a:alpha val="50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6" name="任意多边形 48"/>
            <p:cNvSpPr/>
            <p:nvPr/>
          </p:nvSpPr>
          <p:spPr>
            <a:xfrm flipH="1">
              <a:off x="6258207" y="1612883"/>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7" name="任意多边形 49"/>
            <p:cNvSpPr/>
            <p:nvPr/>
          </p:nvSpPr>
          <p:spPr>
            <a:xfrm flipH="1" flipV="1">
              <a:off x="6249877" y="5854815"/>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35000"/>
                  </a:schemeClr>
                </a:gs>
                <a:gs pos="2000">
                  <a:schemeClr val="tx1">
                    <a:alpha val="12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8" name="任意多边形 50"/>
            <p:cNvSpPr/>
            <p:nvPr/>
          </p:nvSpPr>
          <p:spPr>
            <a:xfrm flipV="1">
              <a:off x="4691258" y="5854815"/>
              <a:ext cx="1249496"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19000"/>
                  </a:schemeClr>
                </a:gs>
                <a:gs pos="2000">
                  <a:schemeClr val="tx1">
                    <a:alpha val="10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9" name="任意多边形 51"/>
            <p:cNvSpPr/>
            <p:nvPr/>
          </p:nvSpPr>
          <p:spPr>
            <a:xfrm rot="5400000" flipV="1">
              <a:off x="3339197" y="2969200"/>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50" name="任意多边形 52"/>
            <p:cNvSpPr/>
            <p:nvPr/>
          </p:nvSpPr>
          <p:spPr>
            <a:xfrm rot="16200000">
              <a:off x="3339197" y="4499117"/>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bg1">
                    <a:alpha val="0"/>
                  </a:schemeClr>
                </a:gs>
                <a:gs pos="22000">
                  <a:srgbClr val="F9F9F9">
                    <a:alpha val="50000"/>
                  </a:srgbClr>
                </a:gs>
                <a:gs pos="2000">
                  <a:schemeClr val="bg1">
                    <a:lumMod val="95000"/>
                    <a:alpha val="46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51" name="任意多边形 53"/>
            <p:cNvSpPr/>
            <p:nvPr/>
          </p:nvSpPr>
          <p:spPr>
            <a:xfrm rot="16200000" flipH="1" flipV="1">
              <a:off x="7606218" y="2969200"/>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17000">
                  <a:schemeClr val="tx1">
                    <a:alpha val="19000"/>
                  </a:schemeClr>
                </a:gs>
                <a:gs pos="2000">
                  <a:schemeClr val="tx1">
                    <a:alpha val="15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52" name="任意多边形 54"/>
            <p:cNvSpPr/>
            <p:nvPr/>
          </p:nvSpPr>
          <p:spPr>
            <a:xfrm rot="5400000" flipH="1">
              <a:off x="7606218" y="4499117"/>
              <a:ext cx="1249495" cy="231786"/>
            </a:xfrm>
            <a:custGeom>
              <a:avLst/>
              <a:gdLst>
                <a:gd name="connsiteX0" fmla="*/ 265037 w 1428743"/>
                <a:gd name="connsiteY0" fmla="*/ 0 h 265037"/>
                <a:gd name="connsiteX1" fmla="*/ 1411376 w 1428743"/>
                <a:gd name="connsiteY1" fmla="*/ 0 h 265037"/>
                <a:gd name="connsiteX2" fmla="*/ 1428743 w 1428743"/>
                <a:gd name="connsiteY2" fmla="*/ 1751 h 265037"/>
                <a:gd name="connsiteX3" fmla="*/ 1428743 w 1428743"/>
                <a:gd name="connsiteY3" fmla="*/ 1813 h 265037"/>
                <a:gd name="connsiteX4" fmla="*/ 1410771 w 1428743"/>
                <a:gd name="connsiteY4" fmla="*/ 1 h 265037"/>
                <a:gd name="connsiteX5" fmla="*/ 1410222 w 1428743"/>
                <a:gd name="connsiteY5" fmla="*/ 56 h 265037"/>
                <a:gd name="connsiteX6" fmla="*/ 1409683 w 1428743"/>
                <a:gd name="connsiteY6" fmla="*/ 2 h 265037"/>
                <a:gd name="connsiteX7" fmla="*/ 1381852 w 1428743"/>
                <a:gd name="connsiteY7" fmla="*/ 2808 h 265037"/>
                <a:gd name="connsiteX8" fmla="*/ 1362026 w 1428743"/>
                <a:gd name="connsiteY8" fmla="*/ 10592 h 265037"/>
                <a:gd name="connsiteX9" fmla="*/ 1358870 w 1428743"/>
                <a:gd name="connsiteY9" fmla="*/ 11205 h 265037"/>
                <a:gd name="connsiteX10" fmla="*/ 1356567 w 1428743"/>
                <a:gd name="connsiteY10" fmla="*/ 12734 h 265037"/>
                <a:gd name="connsiteX11" fmla="*/ 1338076 w 1428743"/>
                <a:gd name="connsiteY11" fmla="*/ 19994 h 265037"/>
                <a:gd name="connsiteX12" fmla="*/ 1313194 w 1428743"/>
                <a:gd name="connsiteY12" fmla="*/ 41536 h 265037"/>
                <a:gd name="connsiteX13" fmla="*/ 1313187 w 1428743"/>
                <a:gd name="connsiteY13" fmla="*/ 41541 h 265037"/>
                <a:gd name="connsiteX14" fmla="*/ 1313177 w 1428743"/>
                <a:gd name="connsiteY14" fmla="*/ 41551 h 265037"/>
                <a:gd name="connsiteX15" fmla="*/ 1303123 w 1428743"/>
                <a:gd name="connsiteY15" fmla="*/ 50255 h 265037"/>
                <a:gd name="connsiteX16" fmla="*/ 1301307 w 1428743"/>
                <a:gd name="connsiteY16" fmla="*/ 53420 h 265037"/>
                <a:gd name="connsiteX17" fmla="*/ 1089688 w 1428743"/>
                <a:gd name="connsiteY17" fmla="*/ 265037 h 265037"/>
                <a:gd name="connsiteX18" fmla="*/ 0 w 1428743"/>
                <a:gd name="connsiteY18" fmla="*/ 265037 h 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743" h="265037">
                  <a:moveTo>
                    <a:pt x="265037" y="0"/>
                  </a:moveTo>
                  <a:lnTo>
                    <a:pt x="1411376" y="0"/>
                  </a:lnTo>
                  <a:lnTo>
                    <a:pt x="1428743" y="1751"/>
                  </a:lnTo>
                  <a:lnTo>
                    <a:pt x="1428743" y="1813"/>
                  </a:lnTo>
                  <a:lnTo>
                    <a:pt x="1410771" y="1"/>
                  </a:lnTo>
                  <a:lnTo>
                    <a:pt x="1410222" y="56"/>
                  </a:lnTo>
                  <a:lnTo>
                    <a:pt x="1409683" y="2"/>
                  </a:lnTo>
                  <a:lnTo>
                    <a:pt x="1381852" y="2808"/>
                  </a:lnTo>
                  <a:lnTo>
                    <a:pt x="1362026" y="10592"/>
                  </a:lnTo>
                  <a:lnTo>
                    <a:pt x="1358870" y="11205"/>
                  </a:lnTo>
                  <a:lnTo>
                    <a:pt x="1356567" y="12734"/>
                  </a:lnTo>
                  <a:lnTo>
                    <a:pt x="1338076" y="19994"/>
                  </a:lnTo>
                  <a:lnTo>
                    <a:pt x="1313194" y="41536"/>
                  </a:lnTo>
                  <a:lnTo>
                    <a:pt x="1313187" y="41541"/>
                  </a:lnTo>
                  <a:lnTo>
                    <a:pt x="1313177" y="41551"/>
                  </a:lnTo>
                  <a:lnTo>
                    <a:pt x="1303123" y="50255"/>
                  </a:lnTo>
                  <a:lnTo>
                    <a:pt x="1301307" y="53420"/>
                  </a:lnTo>
                  <a:lnTo>
                    <a:pt x="1089688" y="265037"/>
                  </a:lnTo>
                  <a:lnTo>
                    <a:pt x="0" y="265037"/>
                  </a:lnTo>
                  <a:close/>
                </a:path>
              </a:pathLst>
            </a:custGeom>
            <a:gradFill flip="none" rotWithShape="1">
              <a:gsLst>
                <a:gs pos="100000">
                  <a:schemeClr val="tx1">
                    <a:alpha val="0"/>
                  </a:schemeClr>
                </a:gs>
                <a:gs pos="26000">
                  <a:schemeClr val="tx1">
                    <a:alpha val="19000"/>
                  </a:schemeClr>
                </a:gs>
                <a:gs pos="2000">
                  <a:schemeClr val="tx1">
                    <a:alpha val="10000"/>
                  </a:schemeClr>
                </a:gs>
              </a:gsLst>
              <a:lin ang="5400000" scaled="1"/>
              <a:tileRect/>
            </a:gradFill>
            <a:ln w="19050">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grpSp>
      <p:sp>
        <p:nvSpPr>
          <p:cNvPr id="53" name="任意多边形 28"/>
          <p:cNvSpPr/>
          <p:nvPr/>
        </p:nvSpPr>
        <p:spPr>
          <a:xfrm>
            <a:off x="885886" y="3998990"/>
            <a:ext cx="363366" cy="757984"/>
          </a:xfrm>
          <a:custGeom>
            <a:avLst/>
            <a:gdLst>
              <a:gd name="connsiteX0" fmla="*/ 1189134 w 1385973"/>
              <a:gd name="connsiteY0" fmla="*/ 7242452 h 7242452"/>
              <a:gd name="connsiteX1" fmla="*/ 1149800 w 1385973"/>
              <a:gd name="connsiteY1" fmla="*/ 7238486 h 7242452"/>
              <a:gd name="connsiteX2" fmla="*/ 1121945 w 1385973"/>
              <a:gd name="connsiteY2" fmla="*/ 7227550 h 7242452"/>
              <a:gd name="connsiteX3" fmla="*/ 1117357 w 1385973"/>
              <a:gd name="connsiteY3" fmla="*/ 7226657 h 7242452"/>
              <a:gd name="connsiteX4" fmla="*/ 1114011 w 1385973"/>
              <a:gd name="connsiteY4" fmla="*/ 7224435 h 7242452"/>
              <a:gd name="connsiteX5" fmla="*/ 1087931 w 1385973"/>
              <a:gd name="connsiteY5" fmla="*/ 7214196 h 7242452"/>
              <a:gd name="connsiteX6" fmla="*/ 1052835 w 1385973"/>
              <a:gd name="connsiteY6" fmla="*/ 7183810 h 7242452"/>
              <a:gd name="connsiteX7" fmla="*/ 1052794 w 1385973"/>
              <a:gd name="connsiteY7" fmla="*/ 7183784 h 7242452"/>
              <a:gd name="connsiteX8" fmla="*/ 1052734 w 1385973"/>
              <a:gd name="connsiteY8" fmla="*/ 7183723 h 7242452"/>
              <a:gd name="connsiteX9" fmla="*/ 1038530 w 1385973"/>
              <a:gd name="connsiteY9" fmla="*/ 7171427 h 7242452"/>
              <a:gd name="connsiteX10" fmla="*/ 1035965 w 1385973"/>
              <a:gd name="connsiteY10" fmla="*/ 7166954 h 7242452"/>
              <a:gd name="connsiteX11" fmla="*/ 0 w 1385973"/>
              <a:gd name="connsiteY11" fmla="*/ 6130977 h 7242452"/>
              <a:gd name="connsiteX12" fmla="*/ 0 w 1385973"/>
              <a:gd name="connsiteY12" fmla="*/ 5997277 h 7242452"/>
              <a:gd name="connsiteX13" fmla="*/ 0 w 1385973"/>
              <a:gd name="connsiteY13" fmla="*/ 3688080 h 7242452"/>
              <a:gd name="connsiteX14" fmla="*/ 0 w 1385973"/>
              <a:gd name="connsiteY14" fmla="*/ 3554380 h 7242452"/>
              <a:gd name="connsiteX15" fmla="*/ 1 w 1385973"/>
              <a:gd name="connsiteY15" fmla="*/ 3554380 h 7242452"/>
              <a:gd name="connsiteX16" fmla="*/ 1 w 1385973"/>
              <a:gd name="connsiteY16" fmla="*/ 3554373 h 7242452"/>
              <a:gd name="connsiteX17" fmla="*/ 1 w 1385973"/>
              <a:gd name="connsiteY17" fmla="*/ 1245176 h 7242452"/>
              <a:gd name="connsiteX18" fmla="*/ 1 w 1385973"/>
              <a:gd name="connsiteY18" fmla="*/ 1111476 h 7242452"/>
              <a:gd name="connsiteX19" fmla="*/ 1035966 w 1385973"/>
              <a:gd name="connsiteY19" fmla="*/ 75498 h 7242452"/>
              <a:gd name="connsiteX20" fmla="*/ 1038531 w 1385973"/>
              <a:gd name="connsiteY20" fmla="*/ 71026 h 7242452"/>
              <a:gd name="connsiteX21" fmla="*/ 1052735 w 1385973"/>
              <a:gd name="connsiteY21" fmla="*/ 58730 h 7242452"/>
              <a:gd name="connsiteX22" fmla="*/ 1052795 w 1385973"/>
              <a:gd name="connsiteY22" fmla="*/ 58668 h 7242452"/>
              <a:gd name="connsiteX23" fmla="*/ 1052836 w 1385973"/>
              <a:gd name="connsiteY23" fmla="*/ 58642 h 7242452"/>
              <a:gd name="connsiteX24" fmla="*/ 1087932 w 1385973"/>
              <a:gd name="connsiteY24" fmla="*/ 28256 h 7242452"/>
              <a:gd name="connsiteX25" fmla="*/ 1114012 w 1385973"/>
              <a:gd name="connsiteY25" fmla="*/ 18018 h 7242452"/>
              <a:gd name="connsiteX26" fmla="*/ 1117358 w 1385973"/>
              <a:gd name="connsiteY26" fmla="*/ 15796 h 7242452"/>
              <a:gd name="connsiteX27" fmla="*/ 1121946 w 1385973"/>
              <a:gd name="connsiteY27" fmla="*/ 14902 h 7242452"/>
              <a:gd name="connsiteX28" fmla="*/ 1149801 w 1385973"/>
              <a:gd name="connsiteY28" fmla="*/ 3966 h 7242452"/>
              <a:gd name="connsiteX29" fmla="*/ 1189135 w 1385973"/>
              <a:gd name="connsiteY29" fmla="*/ 0 h 7242452"/>
              <a:gd name="connsiteX30" fmla="*/ 1228468 w 1385973"/>
              <a:gd name="connsiteY30" fmla="*/ 3966 h 7242452"/>
              <a:gd name="connsiteX31" fmla="*/ 1253048 w 1385973"/>
              <a:gd name="connsiteY31" fmla="*/ 13616 h 7242452"/>
              <a:gd name="connsiteX32" fmla="*/ 1264246 w 1385973"/>
              <a:gd name="connsiteY32" fmla="*/ 15796 h 7242452"/>
              <a:gd name="connsiteX33" fmla="*/ 1272414 w 1385973"/>
              <a:gd name="connsiteY33" fmla="*/ 21220 h 7242452"/>
              <a:gd name="connsiteX34" fmla="*/ 1290338 w 1385973"/>
              <a:gd name="connsiteY34" fmla="*/ 28256 h 7242452"/>
              <a:gd name="connsiteX35" fmla="*/ 1314459 w 1385973"/>
              <a:gd name="connsiteY35" fmla="*/ 49140 h 7242452"/>
              <a:gd name="connsiteX36" fmla="*/ 1328809 w 1385973"/>
              <a:gd name="connsiteY36" fmla="*/ 58668 h 7242452"/>
              <a:gd name="connsiteX37" fmla="*/ 1328808 w 1385973"/>
              <a:gd name="connsiteY37" fmla="*/ 58668 h 7242452"/>
              <a:gd name="connsiteX38" fmla="*/ 1333330 w 1385973"/>
              <a:gd name="connsiteY38" fmla="*/ 65478 h 7242452"/>
              <a:gd name="connsiteX39" fmla="*/ 1339738 w 1385973"/>
              <a:gd name="connsiteY39" fmla="*/ 71026 h 7242452"/>
              <a:gd name="connsiteX40" fmla="*/ 1357038 w 1385973"/>
              <a:gd name="connsiteY40" fmla="*/ 101180 h 7242452"/>
              <a:gd name="connsiteX41" fmla="*/ 1371682 w 1385973"/>
              <a:gd name="connsiteY41" fmla="*/ 123232 h 7242452"/>
              <a:gd name="connsiteX42" fmla="*/ 1385973 w 1385973"/>
              <a:gd name="connsiteY42" fmla="*/ 196678 h 7242452"/>
              <a:gd name="connsiteX43" fmla="*/ 1384306 w 1385973"/>
              <a:gd name="connsiteY43" fmla="*/ 205244 h 7242452"/>
              <a:gd name="connsiteX44" fmla="*/ 1384306 w 1385973"/>
              <a:gd name="connsiteY44" fmla="*/ 321811 h 7242452"/>
              <a:gd name="connsiteX45" fmla="*/ 1385973 w 1385973"/>
              <a:gd name="connsiteY45" fmla="*/ 330378 h 7242452"/>
              <a:gd name="connsiteX46" fmla="*/ 1384306 w 1385973"/>
              <a:gd name="connsiteY46" fmla="*/ 338944 h 7242452"/>
              <a:gd name="connsiteX47" fmla="*/ 1384307 w 1385973"/>
              <a:gd name="connsiteY47" fmla="*/ 2491960 h 7242452"/>
              <a:gd name="connsiteX48" fmla="*/ 1385973 w 1385973"/>
              <a:gd name="connsiteY48" fmla="*/ 2491960 h 7242452"/>
              <a:gd name="connsiteX49" fmla="*/ 1385973 w 1385973"/>
              <a:gd name="connsiteY49" fmla="*/ 2625660 h 7242452"/>
              <a:gd name="connsiteX50" fmla="*/ 1385973 w 1385973"/>
              <a:gd name="connsiteY50" fmla="*/ 4940350 h 7242452"/>
              <a:gd name="connsiteX51" fmla="*/ 1385973 w 1385973"/>
              <a:gd name="connsiteY51" fmla="*/ 5074050 h 7242452"/>
              <a:gd name="connsiteX52" fmla="*/ 1384306 w 1385973"/>
              <a:gd name="connsiteY52" fmla="*/ 5074050 h 7242452"/>
              <a:gd name="connsiteX53" fmla="*/ 1384305 w 1385973"/>
              <a:gd name="connsiteY53" fmla="*/ 6903510 h 7242452"/>
              <a:gd name="connsiteX54" fmla="*/ 1385972 w 1385973"/>
              <a:gd name="connsiteY54" fmla="*/ 6912075 h 7242452"/>
              <a:gd name="connsiteX55" fmla="*/ 1384305 w 1385973"/>
              <a:gd name="connsiteY55" fmla="*/ 6920642 h 7242452"/>
              <a:gd name="connsiteX56" fmla="*/ 1384305 w 1385973"/>
              <a:gd name="connsiteY56" fmla="*/ 7037209 h 7242452"/>
              <a:gd name="connsiteX57" fmla="*/ 1385972 w 1385973"/>
              <a:gd name="connsiteY57" fmla="*/ 7045775 h 7242452"/>
              <a:gd name="connsiteX58" fmla="*/ 1371681 w 1385973"/>
              <a:gd name="connsiteY58" fmla="*/ 7119220 h 7242452"/>
              <a:gd name="connsiteX59" fmla="*/ 1357037 w 1385973"/>
              <a:gd name="connsiteY59" fmla="*/ 7141272 h 7242452"/>
              <a:gd name="connsiteX60" fmla="*/ 1339737 w 1385973"/>
              <a:gd name="connsiteY60" fmla="*/ 7171427 h 7242452"/>
              <a:gd name="connsiteX61" fmla="*/ 1333329 w 1385973"/>
              <a:gd name="connsiteY61" fmla="*/ 7176974 h 7242452"/>
              <a:gd name="connsiteX62" fmla="*/ 1328807 w 1385973"/>
              <a:gd name="connsiteY62" fmla="*/ 7183784 h 7242452"/>
              <a:gd name="connsiteX63" fmla="*/ 1328808 w 1385973"/>
              <a:gd name="connsiteY63" fmla="*/ 7183784 h 7242452"/>
              <a:gd name="connsiteX64" fmla="*/ 1314458 w 1385973"/>
              <a:gd name="connsiteY64" fmla="*/ 7193313 h 7242452"/>
              <a:gd name="connsiteX65" fmla="*/ 1290337 w 1385973"/>
              <a:gd name="connsiteY65" fmla="*/ 7214196 h 7242452"/>
              <a:gd name="connsiteX66" fmla="*/ 1272413 w 1385973"/>
              <a:gd name="connsiteY66" fmla="*/ 7221233 h 7242452"/>
              <a:gd name="connsiteX67" fmla="*/ 1264245 w 1385973"/>
              <a:gd name="connsiteY67" fmla="*/ 7226657 h 7242452"/>
              <a:gd name="connsiteX68" fmla="*/ 1253047 w 1385973"/>
              <a:gd name="connsiteY68" fmla="*/ 7228836 h 7242452"/>
              <a:gd name="connsiteX69" fmla="*/ 1228467 w 1385973"/>
              <a:gd name="connsiteY69" fmla="*/ 7238486 h 724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42452">
                <a:moveTo>
                  <a:pt x="1189134" y="7242452"/>
                </a:moveTo>
                <a:lnTo>
                  <a:pt x="1149800" y="7238486"/>
                </a:lnTo>
                <a:lnTo>
                  <a:pt x="1121945" y="7227550"/>
                </a:lnTo>
                <a:lnTo>
                  <a:pt x="1117357" y="7226657"/>
                </a:lnTo>
                <a:lnTo>
                  <a:pt x="1114011" y="7224435"/>
                </a:lnTo>
                <a:lnTo>
                  <a:pt x="1087931" y="7214196"/>
                </a:lnTo>
                <a:lnTo>
                  <a:pt x="1052835" y="7183810"/>
                </a:lnTo>
                <a:lnTo>
                  <a:pt x="1052794" y="7183784"/>
                </a:lnTo>
                <a:lnTo>
                  <a:pt x="1052734" y="7183723"/>
                </a:lnTo>
                <a:lnTo>
                  <a:pt x="1038530" y="7171427"/>
                </a:lnTo>
                <a:lnTo>
                  <a:pt x="1035965" y="7166954"/>
                </a:lnTo>
                <a:lnTo>
                  <a:pt x="0" y="6130977"/>
                </a:lnTo>
                <a:lnTo>
                  <a:pt x="0" y="5997277"/>
                </a:lnTo>
                <a:lnTo>
                  <a:pt x="0" y="3688080"/>
                </a:lnTo>
                <a:lnTo>
                  <a:pt x="0" y="3554380"/>
                </a:lnTo>
                <a:lnTo>
                  <a:pt x="1" y="3554380"/>
                </a:lnTo>
                <a:lnTo>
                  <a:pt x="1" y="3554373"/>
                </a:lnTo>
                <a:lnTo>
                  <a:pt x="1" y="1245176"/>
                </a:lnTo>
                <a:lnTo>
                  <a:pt x="1" y="1111476"/>
                </a:lnTo>
                <a:lnTo>
                  <a:pt x="1035966" y="75498"/>
                </a:lnTo>
                <a:lnTo>
                  <a:pt x="1038531" y="71026"/>
                </a:lnTo>
                <a:lnTo>
                  <a:pt x="1052735" y="58730"/>
                </a:lnTo>
                <a:lnTo>
                  <a:pt x="1052795" y="58668"/>
                </a:lnTo>
                <a:lnTo>
                  <a:pt x="1052836" y="58642"/>
                </a:lnTo>
                <a:lnTo>
                  <a:pt x="1087932" y="28256"/>
                </a:lnTo>
                <a:lnTo>
                  <a:pt x="1114012" y="18018"/>
                </a:lnTo>
                <a:lnTo>
                  <a:pt x="1117358" y="15796"/>
                </a:lnTo>
                <a:lnTo>
                  <a:pt x="1121946" y="14902"/>
                </a:lnTo>
                <a:lnTo>
                  <a:pt x="1149801" y="3966"/>
                </a:lnTo>
                <a:lnTo>
                  <a:pt x="1189135" y="0"/>
                </a:lnTo>
                <a:lnTo>
                  <a:pt x="1228468" y="3966"/>
                </a:lnTo>
                <a:lnTo>
                  <a:pt x="1253048" y="13616"/>
                </a:lnTo>
                <a:lnTo>
                  <a:pt x="1264246" y="15796"/>
                </a:lnTo>
                <a:lnTo>
                  <a:pt x="1272414" y="21220"/>
                </a:lnTo>
                <a:lnTo>
                  <a:pt x="1290338" y="28256"/>
                </a:lnTo>
                <a:lnTo>
                  <a:pt x="1314459" y="49140"/>
                </a:lnTo>
                <a:lnTo>
                  <a:pt x="1328809" y="58668"/>
                </a:lnTo>
                <a:lnTo>
                  <a:pt x="1328808" y="58668"/>
                </a:lnTo>
                <a:lnTo>
                  <a:pt x="1333330" y="65478"/>
                </a:lnTo>
                <a:lnTo>
                  <a:pt x="1339738" y="71026"/>
                </a:lnTo>
                <a:lnTo>
                  <a:pt x="1357038" y="101180"/>
                </a:lnTo>
                <a:lnTo>
                  <a:pt x="1371682" y="123232"/>
                </a:lnTo>
                <a:cubicBezTo>
                  <a:pt x="1381210" y="146728"/>
                  <a:pt x="1385972" y="171702"/>
                  <a:pt x="1385973" y="196678"/>
                </a:cubicBezTo>
                <a:lnTo>
                  <a:pt x="1384306" y="205244"/>
                </a:lnTo>
                <a:lnTo>
                  <a:pt x="1384306" y="321811"/>
                </a:lnTo>
                <a:lnTo>
                  <a:pt x="1385973" y="330378"/>
                </a:lnTo>
                <a:lnTo>
                  <a:pt x="1384306" y="338944"/>
                </a:lnTo>
                <a:lnTo>
                  <a:pt x="1384307" y="2491960"/>
                </a:lnTo>
                <a:lnTo>
                  <a:pt x="1385973" y="2491960"/>
                </a:lnTo>
                <a:lnTo>
                  <a:pt x="1385973" y="2625660"/>
                </a:lnTo>
                <a:lnTo>
                  <a:pt x="1385973" y="4940350"/>
                </a:lnTo>
                <a:lnTo>
                  <a:pt x="1385973" y="5074050"/>
                </a:lnTo>
                <a:lnTo>
                  <a:pt x="1384306" y="5074050"/>
                </a:lnTo>
                <a:lnTo>
                  <a:pt x="1384305" y="6903510"/>
                </a:lnTo>
                <a:lnTo>
                  <a:pt x="1385972" y="6912075"/>
                </a:lnTo>
                <a:lnTo>
                  <a:pt x="1384305" y="6920642"/>
                </a:lnTo>
                <a:lnTo>
                  <a:pt x="1384305" y="7037209"/>
                </a:lnTo>
                <a:lnTo>
                  <a:pt x="1385972" y="7045775"/>
                </a:lnTo>
                <a:cubicBezTo>
                  <a:pt x="1385971" y="7070750"/>
                  <a:pt x="1381209" y="7095725"/>
                  <a:pt x="1371681" y="7119220"/>
                </a:cubicBezTo>
                <a:lnTo>
                  <a:pt x="1357037" y="7141272"/>
                </a:lnTo>
                <a:lnTo>
                  <a:pt x="1339737" y="7171427"/>
                </a:lnTo>
                <a:lnTo>
                  <a:pt x="1333329" y="7176974"/>
                </a:lnTo>
                <a:lnTo>
                  <a:pt x="1328807" y="7183784"/>
                </a:lnTo>
                <a:lnTo>
                  <a:pt x="1328808" y="7183784"/>
                </a:lnTo>
                <a:lnTo>
                  <a:pt x="1314458" y="7193313"/>
                </a:lnTo>
                <a:lnTo>
                  <a:pt x="1290337" y="7214196"/>
                </a:lnTo>
                <a:lnTo>
                  <a:pt x="1272413" y="7221233"/>
                </a:lnTo>
                <a:lnTo>
                  <a:pt x="1264245" y="7226657"/>
                </a:lnTo>
                <a:lnTo>
                  <a:pt x="1253047" y="7228836"/>
                </a:lnTo>
                <a:lnTo>
                  <a:pt x="1228467" y="7238486"/>
                </a:lnTo>
                <a:close/>
              </a:path>
            </a:pathLst>
          </a:custGeom>
          <a:solidFill>
            <a:srgbClr val="C5C5C5"/>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uk-UA" altLang="zh-CN" sz="4000" b="1" dirty="0" smtClean="0">
                <a:solidFill>
                  <a:srgbClr val="7030A0"/>
                </a:solidFill>
                <a:latin typeface="Verdana" panose="020B0604030504040204" pitchFamily="34" charset="0"/>
                <a:cs typeface="Verdana" panose="020B0604030504040204" pitchFamily="34" charset="0"/>
              </a:rPr>
              <a:t>3</a:t>
            </a:r>
            <a:endParaRPr lang="zh-CN" altLang="en-US" sz="4000" b="1" dirty="0">
              <a:solidFill>
                <a:srgbClr val="7030A0"/>
              </a:solidFill>
              <a:latin typeface="Verdana" panose="020B0604030504040204" pitchFamily="34" charset="0"/>
              <a:cs typeface="Verdana" panose="020B0604030504040204" pitchFamily="34" charset="0"/>
            </a:endParaRPr>
          </a:p>
        </p:txBody>
      </p:sp>
      <p:sp>
        <p:nvSpPr>
          <p:cNvPr id="54" name="任意多边形 28"/>
          <p:cNvSpPr/>
          <p:nvPr/>
        </p:nvSpPr>
        <p:spPr>
          <a:xfrm>
            <a:off x="1270697" y="3987447"/>
            <a:ext cx="406110" cy="772813"/>
          </a:xfrm>
          <a:custGeom>
            <a:avLst/>
            <a:gdLst>
              <a:gd name="connsiteX0" fmla="*/ 1189134 w 1385973"/>
              <a:gd name="connsiteY0" fmla="*/ 7242452 h 7242452"/>
              <a:gd name="connsiteX1" fmla="*/ 1149800 w 1385973"/>
              <a:gd name="connsiteY1" fmla="*/ 7238486 h 7242452"/>
              <a:gd name="connsiteX2" fmla="*/ 1121945 w 1385973"/>
              <a:gd name="connsiteY2" fmla="*/ 7227550 h 7242452"/>
              <a:gd name="connsiteX3" fmla="*/ 1117357 w 1385973"/>
              <a:gd name="connsiteY3" fmla="*/ 7226657 h 7242452"/>
              <a:gd name="connsiteX4" fmla="*/ 1114011 w 1385973"/>
              <a:gd name="connsiteY4" fmla="*/ 7224435 h 7242452"/>
              <a:gd name="connsiteX5" fmla="*/ 1087931 w 1385973"/>
              <a:gd name="connsiteY5" fmla="*/ 7214196 h 7242452"/>
              <a:gd name="connsiteX6" fmla="*/ 1052835 w 1385973"/>
              <a:gd name="connsiteY6" fmla="*/ 7183810 h 7242452"/>
              <a:gd name="connsiteX7" fmla="*/ 1052794 w 1385973"/>
              <a:gd name="connsiteY7" fmla="*/ 7183784 h 7242452"/>
              <a:gd name="connsiteX8" fmla="*/ 1052734 w 1385973"/>
              <a:gd name="connsiteY8" fmla="*/ 7183723 h 7242452"/>
              <a:gd name="connsiteX9" fmla="*/ 1038530 w 1385973"/>
              <a:gd name="connsiteY9" fmla="*/ 7171427 h 7242452"/>
              <a:gd name="connsiteX10" fmla="*/ 1035965 w 1385973"/>
              <a:gd name="connsiteY10" fmla="*/ 7166954 h 7242452"/>
              <a:gd name="connsiteX11" fmla="*/ 0 w 1385973"/>
              <a:gd name="connsiteY11" fmla="*/ 6130977 h 7242452"/>
              <a:gd name="connsiteX12" fmla="*/ 0 w 1385973"/>
              <a:gd name="connsiteY12" fmla="*/ 5997277 h 7242452"/>
              <a:gd name="connsiteX13" fmla="*/ 0 w 1385973"/>
              <a:gd name="connsiteY13" fmla="*/ 3688080 h 7242452"/>
              <a:gd name="connsiteX14" fmla="*/ 0 w 1385973"/>
              <a:gd name="connsiteY14" fmla="*/ 3554380 h 7242452"/>
              <a:gd name="connsiteX15" fmla="*/ 1 w 1385973"/>
              <a:gd name="connsiteY15" fmla="*/ 3554380 h 7242452"/>
              <a:gd name="connsiteX16" fmla="*/ 1 w 1385973"/>
              <a:gd name="connsiteY16" fmla="*/ 3554373 h 7242452"/>
              <a:gd name="connsiteX17" fmla="*/ 1 w 1385973"/>
              <a:gd name="connsiteY17" fmla="*/ 1245176 h 7242452"/>
              <a:gd name="connsiteX18" fmla="*/ 1 w 1385973"/>
              <a:gd name="connsiteY18" fmla="*/ 1111476 h 7242452"/>
              <a:gd name="connsiteX19" fmla="*/ 1035966 w 1385973"/>
              <a:gd name="connsiteY19" fmla="*/ 75498 h 7242452"/>
              <a:gd name="connsiteX20" fmla="*/ 1038531 w 1385973"/>
              <a:gd name="connsiteY20" fmla="*/ 71026 h 7242452"/>
              <a:gd name="connsiteX21" fmla="*/ 1052735 w 1385973"/>
              <a:gd name="connsiteY21" fmla="*/ 58730 h 7242452"/>
              <a:gd name="connsiteX22" fmla="*/ 1052795 w 1385973"/>
              <a:gd name="connsiteY22" fmla="*/ 58668 h 7242452"/>
              <a:gd name="connsiteX23" fmla="*/ 1052836 w 1385973"/>
              <a:gd name="connsiteY23" fmla="*/ 58642 h 7242452"/>
              <a:gd name="connsiteX24" fmla="*/ 1087932 w 1385973"/>
              <a:gd name="connsiteY24" fmla="*/ 28256 h 7242452"/>
              <a:gd name="connsiteX25" fmla="*/ 1114012 w 1385973"/>
              <a:gd name="connsiteY25" fmla="*/ 18018 h 7242452"/>
              <a:gd name="connsiteX26" fmla="*/ 1117358 w 1385973"/>
              <a:gd name="connsiteY26" fmla="*/ 15796 h 7242452"/>
              <a:gd name="connsiteX27" fmla="*/ 1121946 w 1385973"/>
              <a:gd name="connsiteY27" fmla="*/ 14902 h 7242452"/>
              <a:gd name="connsiteX28" fmla="*/ 1149801 w 1385973"/>
              <a:gd name="connsiteY28" fmla="*/ 3966 h 7242452"/>
              <a:gd name="connsiteX29" fmla="*/ 1189135 w 1385973"/>
              <a:gd name="connsiteY29" fmla="*/ 0 h 7242452"/>
              <a:gd name="connsiteX30" fmla="*/ 1228468 w 1385973"/>
              <a:gd name="connsiteY30" fmla="*/ 3966 h 7242452"/>
              <a:gd name="connsiteX31" fmla="*/ 1253048 w 1385973"/>
              <a:gd name="connsiteY31" fmla="*/ 13616 h 7242452"/>
              <a:gd name="connsiteX32" fmla="*/ 1264246 w 1385973"/>
              <a:gd name="connsiteY32" fmla="*/ 15796 h 7242452"/>
              <a:gd name="connsiteX33" fmla="*/ 1272414 w 1385973"/>
              <a:gd name="connsiteY33" fmla="*/ 21220 h 7242452"/>
              <a:gd name="connsiteX34" fmla="*/ 1290338 w 1385973"/>
              <a:gd name="connsiteY34" fmla="*/ 28256 h 7242452"/>
              <a:gd name="connsiteX35" fmla="*/ 1314459 w 1385973"/>
              <a:gd name="connsiteY35" fmla="*/ 49140 h 7242452"/>
              <a:gd name="connsiteX36" fmla="*/ 1328809 w 1385973"/>
              <a:gd name="connsiteY36" fmla="*/ 58668 h 7242452"/>
              <a:gd name="connsiteX37" fmla="*/ 1328808 w 1385973"/>
              <a:gd name="connsiteY37" fmla="*/ 58668 h 7242452"/>
              <a:gd name="connsiteX38" fmla="*/ 1333330 w 1385973"/>
              <a:gd name="connsiteY38" fmla="*/ 65478 h 7242452"/>
              <a:gd name="connsiteX39" fmla="*/ 1339738 w 1385973"/>
              <a:gd name="connsiteY39" fmla="*/ 71026 h 7242452"/>
              <a:gd name="connsiteX40" fmla="*/ 1357038 w 1385973"/>
              <a:gd name="connsiteY40" fmla="*/ 101180 h 7242452"/>
              <a:gd name="connsiteX41" fmla="*/ 1371682 w 1385973"/>
              <a:gd name="connsiteY41" fmla="*/ 123232 h 7242452"/>
              <a:gd name="connsiteX42" fmla="*/ 1385973 w 1385973"/>
              <a:gd name="connsiteY42" fmla="*/ 196678 h 7242452"/>
              <a:gd name="connsiteX43" fmla="*/ 1384306 w 1385973"/>
              <a:gd name="connsiteY43" fmla="*/ 205244 h 7242452"/>
              <a:gd name="connsiteX44" fmla="*/ 1384306 w 1385973"/>
              <a:gd name="connsiteY44" fmla="*/ 321811 h 7242452"/>
              <a:gd name="connsiteX45" fmla="*/ 1385973 w 1385973"/>
              <a:gd name="connsiteY45" fmla="*/ 330378 h 7242452"/>
              <a:gd name="connsiteX46" fmla="*/ 1384306 w 1385973"/>
              <a:gd name="connsiteY46" fmla="*/ 338944 h 7242452"/>
              <a:gd name="connsiteX47" fmla="*/ 1384307 w 1385973"/>
              <a:gd name="connsiteY47" fmla="*/ 2491960 h 7242452"/>
              <a:gd name="connsiteX48" fmla="*/ 1385973 w 1385973"/>
              <a:gd name="connsiteY48" fmla="*/ 2491960 h 7242452"/>
              <a:gd name="connsiteX49" fmla="*/ 1385973 w 1385973"/>
              <a:gd name="connsiteY49" fmla="*/ 2625660 h 7242452"/>
              <a:gd name="connsiteX50" fmla="*/ 1385973 w 1385973"/>
              <a:gd name="connsiteY50" fmla="*/ 4940350 h 7242452"/>
              <a:gd name="connsiteX51" fmla="*/ 1385973 w 1385973"/>
              <a:gd name="connsiteY51" fmla="*/ 5074050 h 7242452"/>
              <a:gd name="connsiteX52" fmla="*/ 1384306 w 1385973"/>
              <a:gd name="connsiteY52" fmla="*/ 5074050 h 7242452"/>
              <a:gd name="connsiteX53" fmla="*/ 1384305 w 1385973"/>
              <a:gd name="connsiteY53" fmla="*/ 6903510 h 7242452"/>
              <a:gd name="connsiteX54" fmla="*/ 1385972 w 1385973"/>
              <a:gd name="connsiteY54" fmla="*/ 6912075 h 7242452"/>
              <a:gd name="connsiteX55" fmla="*/ 1384305 w 1385973"/>
              <a:gd name="connsiteY55" fmla="*/ 6920642 h 7242452"/>
              <a:gd name="connsiteX56" fmla="*/ 1384305 w 1385973"/>
              <a:gd name="connsiteY56" fmla="*/ 7037209 h 7242452"/>
              <a:gd name="connsiteX57" fmla="*/ 1385972 w 1385973"/>
              <a:gd name="connsiteY57" fmla="*/ 7045775 h 7242452"/>
              <a:gd name="connsiteX58" fmla="*/ 1371681 w 1385973"/>
              <a:gd name="connsiteY58" fmla="*/ 7119220 h 7242452"/>
              <a:gd name="connsiteX59" fmla="*/ 1357037 w 1385973"/>
              <a:gd name="connsiteY59" fmla="*/ 7141272 h 7242452"/>
              <a:gd name="connsiteX60" fmla="*/ 1339737 w 1385973"/>
              <a:gd name="connsiteY60" fmla="*/ 7171427 h 7242452"/>
              <a:gd name="connsiteX61" fmla="*/ 1333329 w 1385973"/>
              <a:gd name="connsiteY61" fmla="*/ 7176974 h 7242452"/>
              <a:gd name="connsiteX62" fmla="*/ 1328807 w 1385973"/>
              <a:gd name="connsiteY62" fmla="*/ 7183784 h 7242452"/>
              <a:gd name="connsiteX63" fmla="*/ 1328808 w 1385973"/>
              <a:gd name="connsiteY63" fmla="*/ 7183784 h 7242452"/>
              <a:gd name="connsiteX64" fmla="*/ 1314458 w 1385973"/>
              <a:gd name="connsiteY64" fmla="*/ 7193313 h 7242452"/>
              <a:gd name="connsiteX65" fmla="*/ 1290337 w 1385973"/>
              <a:gd name="connsiteY65" fmla="*/ 7214196 h 7242452"/>
              <a:gd name="connsiteX66" fmla="*/ 1272413 w 1385973"/>
              <a:gd name="connsiteY66" fmla="*/ 7221233 h 7242452"/>
              <a:gd name="connsiteX67" fmla="*/ 1264245 w 1385973"/>
              <a:gd name="connsiteY67" fmla="*/ 7226657 h 7242452"/>
              <a:gd name="connsiteX68" fmla="*/ 1253047 w 1385973"/>
              <a:gd name="connsiteY68" fmla="*/ 7228836 h 7242452"/>
              <a:gd name="connsiteX69" fmla="*/ 1228467 w 1385973"/>
              <a:gd name="connsiteY69" fmla="*/ 7238486 h 724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85973" h="7242452">
                <a:moveTo>
                  <a:pt x="1189134" y="7242452"/>
                </a:moveTo>
                <a:lnTo>
                  <a:pt x="1149800" y="7238486"/>
                </a:lnTo>
                <a:lnTo>
                  <a:pt x="1121945" y="7227550"/>
                </a:lnTo>
                <a:lnTo>
                  <a:pt x="1117357" y="7226657"/>
                </a:lnTo>
                <a:lnTo>
                  <a:pt x="1114011" y="7224435"/>
                </a:lnTo>
                <a:lnTo>
                  <a:pt x="1087931" y="7214196"/>
                </a:lnTo>
                <a:lnTo>
                  <a:pt x="1052835" y="7183810"/>
                </a:lnTo>
                <a:lnTo>
                  <a:pt x="1052794" y="7183784"/>
                </a:lnTo>
                <a:lnTo>
                  <a:pt x="1052734" y="7183723"/>
                </a:lnTo>
                <a:lnTo>
                  <a:pt x="1038530" y="7171427"/>
                </a:lnTo>
                <a:lnTo>
                  <a:pt x="1035965" y="7166954"/>
                </a:lnTo>
                <a:lnTo>
                  <a:pt x="0" y="6130977"/>
                </a:lnTo>
                <a:lnTo>
                  <a:pt x="0" y="5997277"/>
                </a:lnTo>
                <a:lnTo>
                  <a:pt x="0" y="3688080"/>
                </a:lnTo>
                <a:lnTo>
                  <a:pt x="0" y="3554380"/>
                </a:lnTo>
                <a:lnTo>
                  <a:pt x="1" y="3554380"/>
                </a:lnTo>
                <a:lnTo>
                  <a:pt x="1" y="3554373"/>
                </a:lnTo>
                <a:lnTo>
                  <a:pt x="1" y="1245176"/>
                </a:lnTo>
                <a:lnTo>
                  <a:pt x="1" y="1111476"/>
                </a:lnTo>
                <a:lnTo>
                  <a:pt x="1035966" y="75498"/>
                </a:lnTo>
                <a:lnTo>
                  <a:pt x="1038531" y="71026"/>
                </a:lnTo>
                <a:lnTo>
                  <a:pt x="1052735" y="58730"/>
                </a:lnTo>
                <a:lnTo>
                  <a:pt x="1052795" y="58668"/>
                </a:lnTo>
                <a:lnTo>
                  <a:pt x="1052836" y="58642"/>
                </a:lnTo>
                <a:lnTo>
                  <a:pt x="1087932" y="28256"/>
                </a:lnTo>
                <a:lnTo>
                  <a:pt x="1114012" y="18018"/>
                </a:lnTo>
                <a:lnTo>
                  <a:pt x="1117358" y="15796"/>
                </a:lnTo>
                <a:lnTo>
                  <a:pt x="1121946" y="14902"/>
                </a:lnTo>
                <a:lnTo>
                  <a:pt x="1149801" y="3966"/>
                </a:lnTo>
                <a:lnTo>
                  <a:pt x="1189135" y="0"/>
                </a:lnTo>
                <a:lnTo>
                  <a:pt x="1228468" y="3966"/>
                </a:lnTo>
                <a:lnTo>
                  <a:pt x="1253048" y="13616"/>
                </a:lnTo>
                <a:lnTo>
                  <a:pt x="1264246" y="15796"/>
                </a:lnTo>
                <a:lnTo>
                  <a:pt x="1272414" y="21220"/>
                </a:lnTo>
                <a:lnTo>
                  <a:pt x="1290338" y="28256"/>
                </a:lnTo>
                <a:lnTo>
                  <a:pt x="1314459" y="49140"/>
                </a:lnTo>
                <a:lnTo>
                  <a:pt x="1328809" y="58668"/>
                </a:lnTo>
                <a:lnTo>
                  <a:pt x="1328808" y="58668"/>
                </a:lnTo>
                <a:lnTo>
                  <a:pt x="1333330" y="65478"/>
                </a:lnTo>
                <a:lnTo>
                  <a:pt x="1339738" y="71026"/>
                </a:lnTo>
                <a:lnTo>
                  <a:pt x="1357038" y="101180"/>
                </a:lnTo>
                <a:lnTo>
                  <a:pt x="1371682" y="123232"/>
                </a:lnTo>
                <a:cubicBezTo>
                  <a:pt x="1381210" y="146728"/>
                  <a:pt x="1385972" y="171702"/>
                  <a:pt x="1385973" y="196678"/>
                </a:cubicBezTo>
                <a:lnTo>
                  <a:pt x="1384306" y="205244"/>
                </a:lnTo>
                <a:lnTo>
                  <a:pt x="1384306" y="321811"/>
                </a:lnTo>
                <a:lnTo>
                  <a:pt x="1385973" y="330378"/>
                </a:lnTo>
                <a:lnTo>
                  <a:pt x="1384306" y="338944"/>
                </a:lnTo>
                <a:lnTo>
                  <a:pt x="1384307" y="2491960"/>
                </a:lnTo>
                <a:lnTo>
                  <a:pt x="1385973" y="2491960"/>
                </a:lnTo>
                <a:lnTo>
                  <a:pt x="1385973" y="2625660"/>
                </a:lnTo>
                <a:lnTo>
                  <a:pt x="1385973" y="4940350"/>
                </a:lnTo>
                <a:lnTo>
                  <a:pt x="1385973" y="5074050"/>
                </a:lnTo>
                <a:lnTo>
                  <a:pt x="1384306" y="5074050"/>
                </a:lnTo>
                <a:lnTo>
                  <a:pt x="1384305" y="6903510"/>
                </a:lnTo>
                <a:lnTo>
                  <a:pt x="1385972" y="6912075"/>
                </a:lnTo>
                <a:lnTo>
                  <a:pt x="1384305" y="6920642"/>
                </a:lnTo>
                <a:lnTo>
                  <a:pt x="1384305" y="7037209"/>
                </a:lnTo>
                <a:lnTo>
                  <a:pt x="1385972" y="7045775"/>
                </a:lnTo>
                <a:cubicBezTo>
                  <a:pt x="1385971" y="7070750"/>
                  <a:pt x="1381209" y="7095725"/>
                  <a:pt x="1371681" y="7119220"/>
                </a:cubicBezTo>
                <a:lnTo>
                  <a:pt x="1357037" y="7141272"/>
                </a:lnTo>
                <a:lnTo>
                  <a:pt x="1339737" y="7171427"/>
                </a:lnTo>
                <a:lnTo>
                  <a:pt x="1333329" y="7176974"/>
                </a:lnTo>
                <a:lnTo>
                  <a:pt x="1328807" y="7183784"/>
                </a:lnTo>
                <a:lnTo>
                  <a:pt x="1328808" y="7183784"/>
                </a:lnTo>
                <a:lnTo>
                  <a:pt x="1314458" y="7193313"/>
                </a:lnTo>
                <a:lnTo>
                  <a:pt x="1290337" y="7214196"/>
                </a:lnTo>
                <a:lnTo>
                  <a:pt x="1272413" y="7221233"/>
                </a:lnTo>
                <a:lnTo>
                  <a:pt x="1264245" y="7226657"/>
                </a:lnTo>
                <a:lnTo>
                  <a:pt x="1253047" y="7228836"/>
                </a:lnTo>
                <a:lnTo>
                  <a:pt x="1228467" y="7238486"/>
                </a:lnTo>
                <a:close/>
              </a:path>
            </a:pathLst>
          </a:custGeom>
          <a:solidFill>
            <a:srgbClr val="C5C5C5"/>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uk-UA" altLang="zh-CN" sz="4000" b="1" dirty="0" smtClean="0">
                <a:solidFill>
                  <a:srgbClr val="006600"/>
                </a:solidFill>
                <a:latin typeface="Verdana" panose="020B0604030504040204" pitchFamily="34" charset="0"/>
                <a:cs typeface="Verdana" panose="020B0604030504040204" pitchFamily="34" charset="0"/>
              </a:rPr>
              <a:t>4</a:t>
            </a:r>
            <a:endParaRPr lang="zh-CN" altLang="en-US" sz="4000" b="1" dirty="0">
              <a:solidFill>
                <a:srgbClr val="006600"/>
              </a:solidFill>
              <a:latin typeface="Verdana" panose="020B0604030504040204" pitchFamily="34" charset="0"/>
              <a:cs typeface="Verdana" panose="020B0604030504040204" pitchFamily="34" charset="0"/>
            </a:endParaRPr>
          </a:p>
        </p:txBody>
      </p:sp>
      <p:graphicFrame>
        <p:nvGraphicFramePr>
          <p:cNvPr id="20" name="Схема 19"/>
          <p:cNvGraphicFramePr/>
          <p:nvPr>
            <p:extLst>
              <p:ext uri="{D42A27DB-BD31-4B8C-83A1-F6EECF244321}">
                <p14:modId xmlns:p14="http://schemas.microsoft.com/office/powerpoint/2010/main" val="3448373074"/>
              </p:ext>
            </p:extLst>
          </p:nvPr>
        </p:nvGraphicFramePr>
        <p:xfrm>
          <a:off x="2388969" y="1478235"/>
          <a:ext cx="9345898" cy="54016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5" name="Рисунок 54"/>
          <p:cNvPicPr/>
          <p:nvPr/>
        </p:nvPicPr>
        <p:blipFill rotWithShape="1">
          <a:blip r:embed="rId12"/>
          <a:srcRect l="13469" t="28461" r="55425" b="35662"/>
          <a:stretch/>
        </p:blipFill>
        <p:spPr bwMode="auto">
          <a:xfrm>
            <a:off x="10272464" y="-6350"/>
            <a:ext cx="1645618" cy="1484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3815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00CC"/>
                </a:solidFill>
                <a:latin typeface="Verdana" pitchFamily="34" charset="0"/>
              </a:rPr>
              <a:t>Види </a:t>
            </a:r>
            <a:r>
              <a:rPr lang="uk-UA" b="1" dirty="0" smtClean="0">
                <a:solidFill>
                  <a:srgbClr val="0000CC"/>
                </a:solidFill>
                <a:latin typeface="Verdana" pitchFamily="34" charset="0"/>
              </a:rPr>
              <a:t>веб-</a:t>
            </a:r>
            <a:r>
              <a:rPr lang="uk-UA" b="1" dirty="0" err="1" smtClean="0">
                <a:solidFill>
                  <a:srgbClr val="0000CC"/>
                </a:solidFill>
                <a:latin typeface="Verdana" pitchFamily="34" charset="0"/>
              </a:rPr>
              <a:t>квесту</a:t>
            </a:r>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dirty="0"/>
          </a:p>
        </p:txBody>
      </p:sp>
      <p:sp>
        <p:nvSpPr>
          <p:cNvPr id="3" name="Місце для вмісту 2"/>
          <p:cNvSpPr>
            <a:spLocks noGrp="1"/>
          </p:cNvSpPr>
          <p:nvPr>
            <p:ph idx="1"/>
          </p:nvPr>
        </p:nvSpPr>
        <p:spPr>
          <a:xfrm>
            <a:off x="5951983" y="4180062"/>
            <a:ext cx="5792831" cy="2294907"/>
          </a:xfrm>
          <a:solidFill>
            <a:srgbClr val="92D050"/>
          </a:solidFill>
          <a:scene3d>
            <a:camera prst="orthographicFront"/>
            <a:lightRig rig="threePt" dir="t"/>
          </a:scene3d>
          <a:sp3d>
            <a:bevelT/>
          </a:sp3d>
        </p:spPr>
        <p:txBody>
          <a:bodyPr/>
          <a:lstStyle/>
          <a:p>
            <a:pPr marL="0" indent="0">
              <a:buNone/>
            </a:pPr>
            <a:endParaRPr lang="ru-RU" dirty="0"/>
          </a:p>
        </p:txBody>
      </p:sp>
      <p:sp>
        <p:nvSpPr>
          <p:cNvPr id="4" name="Прямокутник 3"/>
          <p:cNvSpPr/>
          <p:nvPr/>
        </p:nvSpPr>
        <p:spPr>
          <a:xfrm>
            <a:off x="8558064" y="6643139"/>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26"/>
          <p:cNvGrpSpPr/>
          <p:nvPr/>
        </p:nvGrpSpPr>
        <p:grpSpPr>
          <a:xfrm>
            <a:off x="116557" y="1754298"/>
            <a:ext cx="6027206" cy="2257594"/>
            <a:chOff x="4500562" y="1285866"/>
            <a:chExt cx="4286248" cy="1714512"/>
          </a:xfrm>
        </p:grpSpPr>
        <p:sp>
          <p:nvSpPr>
            <p:cNvPr id="6" name="Rectangle 37"/>
            <p:cNvSpPr/>
            <p:nvPr/>
          </p:nvSpPr>
          <p:spPr>
            <a:xfrm>
              <a:off x="4500562" y="1285866"/>
              <a:ext cx="4286248" cy="1714512"/>
            </a:xfrm>
            <a:prstGeom prst="rect">
              <a:avLst/>
            </a:prstGeom>
            <a:solidFill>
              <a:srgbClr val="FFCB6D"/>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49"/>
            <p:cNvGrpSpPr/>
            <p:nvPr/>
          </p:nvGrpSpPr>
          <p:grpSpPr>
            <a:xfrm>
              <a:off x="4851189" y="1285866"/>
              <a:ext cx="3062730" cy="1477409"/>
              <a:chOff x="850661" y="1428742"/>
              <a:chExt cx="3062730" cy="1477409"/>
            </a:xfrm>
          </p:grpSpPr>
          <p:sp>
            <p:nvSpPr>
              <p:cNvPr id="9" name="Rectangle 51"/>
              <p:cNvSpPr/>
              <p:nvPr/>
            </p:nvSpPr>
            <p:spPr>
              <a:xfrm>
                <a:off x="850661" y="1446763"/>
                <a:ext cx="3062730" cy="203187"/>
              </a:xfrm>
              <a:prstGeom prst="rect">
                <a:avLst/>
              </a:prstGeom>
              <a:scene3d>
                <a:camera prst="orthographicFront"/>
                <a:lightRig rig="threePt" dir="t"/>
              </a:scene3d>
              <a:sp3d>
                <a:bevelT w="165100" prst="coolSlant"/>
              </a:sp3d>
            </p:spPr>
            <p:txBody>
              <a:bodyPr wrap="square" lIns="0" tIns="0" rIns="0" bIns="0">
                <a:spAutoFit/>
              </a:bodyPr>
              <a:lstStyle/>
              <a:p>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52"/>
              <p:cNvSpPr/>
              <p:nvPr/>
            </p:nvSpPr>
            <p:spPr>
              <a:xfrm>
                <a:off x="2040370" y="1428742"/>
                <a:ext cx="674242" cy="1477409"/>
              </a:xfrm>
              <a:prstGeom prst="rect">
                <a:avLst/>
              </a:prstGeom>
              <a:scene3d>
                <a:camera prst="orthographicFront"/>
                <a:lightRig rig="threePt" dir="t"/>
              </a:scene3d>
              <a:sp3d>
                <a:bevelT w="165100" prst="coolSlant"/>
              </a:sp3d>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11" name="Group 45"/>
          <p:cNvGrpSpPr/>
          <p:nvPr/>
        </p:nvGrpSpPr>
        <p:grpSpPr>
          <a:xfrm>
            <a:off x="5375920" y="4318504"/>
            <a:ext cx="6062464" cy="2077492"/>
            <a:chOff x="2040370" y="1428742"/>
            <a:chExt cx="2558887" cy="1477408"/>
          </a:xfrm>
        </p:grpSpPr>
        <p:sp>
          <p:nvSpPr>
            <p:cNvPr id="13" name="Rectangle 47"/>
            <p:cNvSpPr/>
            <p:nvPr/>
          </p:nvSpPr>
          <p:spPr>
            <a:xfrm>
              <a:off x="2397313" y="1510820"/>
              <a:ext cx="2201944" cy="218876"/>
            </a:xfrm>
            <a:prstGeom prst="rect">
              <a:avLst/>
            </a:prstGeom>
            <a:scene3d>
              <a:camera prst="orthographicFront"/>
              <a:lightRig rig="threePt" dir="t"/>
            </a:scene3d>
            <a:sp3d>
              <a:bevelT/>
            </a:sp3d>
          </p:spPr>
          <p:txBody>
            <a:bodyPr wrap="square" lIns="0" tIns="0" rIns="0" bIns="0">
              <a:spAutoFit/>
            </a:bodyPr>
            <a:lstStyle/>
            <a:p>
              <a:r>
                <a:rPr lang="ru-RU"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48"/>
            <p:cNvSpPr/>
            <p:nvPr/>
          </p:nvSpPr>
          <p:spPr>
            <a:xfrm>
              <a:off x="2040370" y="1428742"/>
              <a:ext cx="674242" cy="1477408"/>
            </a:xfrm>
            <a:prstGeom prst="rect">
              <a:avLst/>
            </a:prstGeom>
          </p:spPr>
          <p:txBody>
            <a:bodyPr wrap="square" lIns="0" tIns="0" rIns="0" bIns="0">
              <a:spAutoFit/>
            </a:bodyPr>
            <a:lstStyle/>
            <a:p>
              <a:pPr fontAlgn="base">
                <a:spcBef>
                  <a:spcPct val="0"/>
                </a:spcBef>
                <a:spcAft>
                  <a:spcPct val="0"/>
                </a:spcAft>
                <a:defRPr/>
              </a:pPr>
              <a:endParaRPr lang="en-US" sz="13500" kern="0" dirty="0">
                <a:solidFill>
                  <a:prstClr val="white">
                    <a:lumMod val="65000"/>
                  </a:prst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8" name="Прямокутник 7"/>
          <p:cNvSpPr/>
          <p:nvPr/>
        </p:nvSpPr>
        <p:spPr>
          <a:xfrm>
            <a:off x="282250" y="2241109"/>
            <a:ext cx="5669733" cy="1631216"/>
          </a:xfrm>
          <a:prstGeom prst="rect">
            <a:avLst/>
          </a:prstGeom>
        </p:spPr>
        <p:txBody>
          <a:bodyPr wrap="square">
            <a:spAutoFit/>
          </a:bodyPr>
          <a:lstStyle/>
          <a:p>
            <a:pPr lvl="0"/>
            <a:r>
              <a:rPr lang="uk-UA" sz="2000" b="1" dirty="0">
                <a:solidFill>
                  <a:srgbClr val="003399"/>
                </a:solidFill>
                <a:latin typeface="Verdana" pitchFamily="34" charset="0"/>
              </a:rPr>
              <a:t>Веб-</a:t>
            </a:r>
            <a:r>
              <a:rPr lang="uk-UA" sz="2000" b="1" dirty="0" err="1">
                <a:solidFill>
                  <a:srgbClr val="003399"/>
                </a:solidFill>
                <a:latin typeface="Verdana" pitchFamily="34" charset="0"/>
              </a:rPr>
              <a:t>квест</a:t>
            </a:r>
            <a:r>
              <a:rPr lang="uk-UA" sz="2000" b="1" dirty="0">
                <a:solidFill>
                  <a:srgbClr val="003399"/>
                </a:solidFill>
                <a:latin typeface="Verdana" pitchFamily="34" charset="0"/>
              </a:rPr>
              <a:t> по типу «метод </a:t>
            </a:r>
            <a:r>
              <a:rPr lang="uk-UA" sz="2000" b="1" dirty="0" err="1">
                <a:solidFill>
                  <a:srgbClr val="003399"/>
                </a:solidFill>
                <a:latin typeface="Verdana" pitchFamily="34" charset="0"/>
              </a:rPr>
              <a:t>проєктів</a:t>
            </a:r>
            <a:r>
              <a:rPr lang="uk-UA" sz="2000" b="1" dirty="0">
                <a:solidFill>
                  <a:srgbClr val="003399"/>
                </a:solidFill>
                <a:latin typeface="Verdana" pitchFamily="34" charset="0"/>
              </a:rPr>
              <a:t>». Основний акцент: вирішення проблемного питання/завдання за допомогою аналізу веб-ресурсів та створення нового продукту.</a:t>
            </a:r>
          </a:p>
        </p:txBody>
      </p:sp>
      <p:sp>
        <p:nvSpPr>
          <p:cNvPr id="12" name="Прямокутник 11"/>
          <p:cNvSpPr/>
          <p:nvPr/>
        </p:nvSpPr>
        <p:spPr>
          <a:xfrm>
            <a:off x="5975284" y="4665796"/>
            <a:ext cx="5607116" cy="1323439"/>
          </a:xfrm>
          <a:prstGeom prst="rect">
            <a:avLst/>
          </a:prstGeom>
          <a:scene3d>
            <a:camera prst="orthographicFront"/>
            <a:lightRig rig="threePt" dir="t"/>
          </a:scene3d>
          <a:sp3d>
            <a:bevelT w="165100" prst="coolSlant"/>
          </a:sp3d>
        </p:spPr>
        <p:txBody>
          <a:bodyPr wrap="square">
            <a:spAutoFit/>
          </a:bodyPr>
          <a:lstStyle/>
          <a:p>
            <a:pPr lvl="0"/>
            <a:r>
              <a:rPr lang="uk-UA" sz="2000" b="1" dirty="0">
                <a:solidFill>
                  <a:srgbClr val="003399"/>
                </a:solidFill>
                <a:latin typeface="Verdana" pitchFamily="34" charset="0"/>
              </a:rPr>
              <a:t>Веб-</a:t>
            </a:r>
            <a:r>
              <a:rPr lang="uk-UA" sz="2000" b="1" dirty="0" err="1">
                <a:solidFill>
                  <a:srgbClr val="003399"/>
                </a:solidFill>
                <a:latin typeface="Verdana" pitchFamily="34" charset="0"/>
              </a:rPr>
              <a:t>квест</a:t>
            </a:r>
            <a:r>
              <a:rPr lang="uk-UA" sz="2000" b="1" dirty="0">
                <a:solidFill>
                  <a:srgbClr val="003399"/>
                </a:solidFill>
                <a:latin typeface="Verdana" pitchFamily="34" charset="0"/>
              </a:rPr>
              <a:t> по типу «змагання». Основний акцент: пошук відповідей за допомогою аналізу Інтернет-джерел.</a:t>
            </a:r>
          </a:p>
        </p:txBody>
      </p:sp>
      <p:pic>
        <p:nvPicPr>
          <p:cNvPr id="17" name="Рисунок 16"/>
          <p:cNvPicPr/>
          <p:nvPr/>
        </p:nvPicPr>
        <p:blipFill rotWithShape="1">
          <a:blip r:embed="rId2"/>
          <a:srcRect l="13469" t="28461" r="55425" b="35662"/>
          <a:stretch/>
        </p:blipFill>
        <p:spPr bwMode="auto">
          <a:xfrm>
            <a:off x="10070232" y="-6350"/>
            <a:ext cx="1847850" cy="1704975"/>
          </a:xfrm>
          <a:prstGeom prst="rect">
            <a:avLst/>
          </a:prstGeom>
          <a:ln>
            <a:noFill/>
          </a:ln>
          <a:extLst>
            <a:ext uri="{53640926-AAD7-44D8-BBD7-CCE9431645EC}">
              <a14:shadowObscured xmlns:a14="http://schemas.microsoft.com/office/drawing/2010/main"/>
            </a:ext>
          </a:extLst>
        </p:spPr>
      </p:pic>
      <p:pic>
        <p:nvPicPr>
          <p:cNvPr id="18" name="Рисунок 17" descr="Веб-квест – Сайт Ірини Олександрівни Черешнюк"/>
          <p:cNvPicPr/>
          <p:nvPr/>
        </p:nvPicPr>
        <p:blipFill>
          <a:blip r:embed="rId3">
            <a:extLst>
              <a:ext uri="{28A0092B-C50C-407E-A947-70E740481C1C}">
                <a14:useLocalDpi xmlns:a14="http://schemas.microsoft.com/office/drawing/2010/main" val="0"/>
              </a:ext>
            </a:extLst>
          </a:blip>
          <a:srcRect/>
          <a:stretch>
            <a:fillRect/>
          </a:stretch>
        </p:blipFill>
        <p:spPr bwMode="auto">
          <a:xfrm>
            <a:off x="8148851" y="2533652"/>
            <a:ext cx="1921381" cy="1041550"/>
          </a:xfrm>
          <a:prstGeom prst="rect">
            <a:avLst/>
          </a:prstGeom>
          <a:noFill/>
          <a:ln>
            <a:noFill/>
          </a:ln>
          <a:scene3d>
            <a:camera prst="orthographicFront"/>
            <a:lightRig rig="threePt" dir="t"/>
          </a:scene3d>
          <a:sp3d>
            <a:bevelT w="165100" prst="coolSlant"/>
          </a:sp3d>
        </p:spPr>
      </p:pic>
      <p:pic>
        <p:nvPicPr>
          <p:cNvPr id="19" name="image4.jpeg"/>
          <p:cNvPicPr/>
          <p:nvPr/>
        </p:nvPicPr>
        <p:blipFill>
          <a:blip r:embed="rId4" cstate="print"/>
          <a:stretch>
            <a:fillRect/>
          </a:stretch>
        </p:blipFill>
        <p:spPr>
          <a:xfrm>
            <a:off x="1775520" y="4741698"/>
            <a:ext cx="1872209" cy="991558"/>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301450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00CC"/>
                </a:solidFill>
                <a:latin typeface="Verdana" pitchFamily="34" charset="0"/>
              </a:rPr>
              <a:t>Структура веб-</a:t>
            </a:r>
            <a:r>
              <a:rPr lang="uk-UA" b="1" dirty="0" err="1">
                <a:solidFill>
                  <a:srgbClr val="0000CC"/>
                </a:solidFill>
                <a:latin typeface="Verdana" pitchFamily="34" charset="0"/>
              </a:rPr>
              <a:t>квесту</a:t>
            </a:r>
            <a:r>
              <a:rPr lang="uk-UA" b="1" dirty="0">
                <a:solidFill>
                  <a:srgbClr val="0000CC"/>
                </a:solidFill>
                <a:latin typeface="Verdana" pitchFamily="34" charset="0"/>
              </a:rPr>
              <a:t>:</a:t>
            </a:r>
            <a:endParaRPr lang="ru-RU" dirty="0">
              <a:solidFill>
                <a:srgbClr val="0000CC"/>
              </a:solidFill>
            </a:endParaRPr>
          </a:p>
        </p:txBody>
      </p:sp>
      <p:sp>
        <p:nvSpPr>
          <p:cNvPr id="4" name="Прямокутник 3"/>
          <p:cNvSpPr/>
          <p:nvPr/>
        </p:nvSpPr>
        <p:spPr>
          <a:xfrm>
            <a:off x="8544272" y="6597352"/>
            <a:ext cx="303812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Объект 3">
            <a:extLst>
              <a:ext uri="{FF2B5EF4-FFF2-40B4-BE49-F238E27FC236}">
                <a16:creationId xmlns:a16="http://schemas.microsoft.com/office/drawing/2014/main" id="{3D047715-F01D-483A-922B-3801581918E2}"/>
              </a:ext>
            </a:extLst>
          </p:cNvPr>
          <p:cNvGraphicFramePr>
            <a:graphicFrameLocks noGrp="1"/>
          </p:cNvGraphicFramePr>
          <p:nvPr>
            <p:ph idx="1"/>
            <p:extLst>
              <p:ext uri="{D42A27DB-BD31-4B8C-83A1-F6EECF244321}">
                <p14:modId xmlns:p14="http://schemas.microsoft.com/office/powerpoint/2010/main" val="694783648"/>
              </p:ext>
            </p:extLst>
          </p:nvPr>
        </p:nvGraphicFramePr>
        <p:xfrm>
          <a:off x="609600" y="1417638"/>
          <a:ext cx="10972800" cy="5323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вал 5"/>
          <p:cNvSpPr/>
          <p:nvPr/>
        </p:nvSpPr>
        <p:spPr>
          <a:xfrm>
            <a:off x="743157" y="1618384"/>
            <a:ext cx="540000" cy="540000"/>
          </a:xfrm>
          <a:prstGeom prst="ellipse">
            <a:avLst/>
          </a:prstGeom>
          <a:solidFill>
            <a:srgbClr val="92D050"/>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7" name="Овал 6"/>
          <p:cNvSpPr/>
          <p:nvPr/>
        </p:nvSpPr>
        <p:spPr>
          <a:xfrm>
            <a:off x="753519" y="2198926"/>
            <a:ext cx="540000" cy="540000"/>
          </a:xfrm>
          <a:prstGeom prst="ellipse">
            <a:avLst/>
          </a:prstGeom>
          <a:solidFill>
            <a:srgbClr val="FFC000"/>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8" name="Овал 7"/>
          <p:cNvSpPr/>
          <p:nvPr/>
        </p:nvSpPr>
        <p:spPr>
          <a:xfrm>
            <a:off x="721961" y="2827671"/>
            <a:ext cx="540000" cy="540000"/>
          </a:xfrm>
          <a:prstGeom prst="ellipse">
            <a:avLst/>
          </a:prstGeom>
          <a:solidFill>
            <a:schemeClr val="accent2">
              <a:lumMod val="60000"/>
              <a:lumOff val="40000"/>
            </a:schemeClr>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9" name="Овал 8"/>
          <p:cNvSpPr/>
          <p:nvPr/>
        </p:nvSpPr>
        <p:spPr>
          <a:xfrm>
            <a:off x="721961" y="3439131"/>
            <a:ext cx="540000" cy="540000"/>
          </a:xfrm>
          <a:prstGeom prst="ellipse">
            <a:avLst/>
          </a:prstGeom>
          <a:solidFill>
            <a:srgbClr val="92D050"/>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Овал 9"/>
          <p:cNvSpPr/>
          <p:nvPr/>
        </p:nvSpPr>
        <p:spPr>
          <a:xfrm>
            <a:off x="721961" y="4063495"/>
            <a:ext cx="540000" cy="540000"/>
          </a:xfrm>
          <a:prstGeom prst="ellipse">
            <a:avLst/>
          </a:prstGeom>
          <a:solidFill>
            <a:srgbClr val="FFC000"/>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1" name="Овал 10"/>
          <p:cNvSpPr/>
          <p:nvPr/>
        </p:nvSpPr>
        <p:spPr>
          <a:xfrm>
            <a:off x="721961" y="4687859"/>
            <a:ext cx="540000" cy="540000"/>
          </a:xfrm>
          <a:prstGeom prst="ellipse">
            <a:avLst/>
          </a:prstGeom>
          <a:solidFill>
            <a:schemeClr val="accent2">
              <a:lumMod val="60000"/>
              <a:lumOff val="40000"/>
            </a:schemeClr>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2" name="Овал 11"/>
          <p:cNvSpPr/>
          <p:nvPr/>
        </p:nvSpPr>
        <p:spPr>
          <a:xfrm>
            <a:off x="698146" y="5379172"/>
            <a:ext cx="540000" cy="540000"/>
          </a:xfrm>
          <a:prstGeom prst="ellipse">
            <a:avLst/>
          </a:prstGeom>
          <a:solidFill>
            <a:srgbClr val="92D050"/>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3" name="Овал 12"/>
          <p:cNvSpPr/>
          <p:nvPr/>
        </p:nvSpPr>
        <p:spPr>
          <a:xfrm>
            <a:off x="698146" y="6077834"/>
            <a:ext cx="540000" cy="540000"/>
          </a:xfrm>
          <a:prstGeom prst="ellipse">
            <a:avLst/>
          </a:prstGeom>
          <a:solidFill>
            <a:srgbClr val="FFC000"/>
          </a:solidFill>
          <a:scene3d>
            <a:camera prst="orthographicFront"/>
            <a:lightRig rig="threePt" dir="t"/>
          </a:scene3d>
          <a:sp3d>
            <a:bevelT w="165100" prst="coolSlant"/>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grpSp>
        <p:nvGrpSpPr>
          <p:cNvPr id="14" name="Group 26"/>
          <p:cNvGrpSpPr/>
          <p:nvPr/>
        </p:nvGrpSpPr>
        <p:grpSpPr>
          <a:xfrm>
            <a:off x="1503804" y="1772816"/>
            <a:ext cx="10288880" cy="4707904"/>
            <a:chOff x="4500562" y="1285866"/>
            <a:chExt cx="4286248" cy="1714512"/>
          </a:xfrm>
        </p:grpSpPr>
        <p:sp>
          <p:nvSpPr>
            <p:cNvPr id="15" name="Rectangle 37"/>
            <p:cNvSpPr/>
            <p:nvPr/>
          </p:nvSpPr>
          <p:spPr>
            <a:xfrm>
              <a:off x="4500562" y="1285866"/>
              <a:ext cx="4286248" cy="1714512"/>
            </a:xfrm>
            <a:prstGeom prst="rect">
              <a:avLst/>
            </a:prstGeom>
            <a:solidFill>
              <a:schemeClr val="accent3">
                <a:lumMod val="60000"/>
                <a:lumOff val="4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Group 49"/>
            <p:cNvGrpSpPr/>
            <p:nvPr/>
          </p:nvGrpSpPr>
          <p:grpSpPr>
            <a:xfrm>
              <a:off x="4851189" y="1285866"/>
              <a:ext cx="3062730" cy="1477409"/>
              <a:chOff x="850661" y="1428742"/>
              <a:chExt cx="3062730" cy="1477409"/>
            </a:xfrm>
          </p:grpSpPr>
          <p:sp>
            <p:nvSpPr>
              <p:cNvPr id="17" name="Rectangle 51"/>
              <p:cNvSpPr/>
              <p:nvPr/>
            </p:nvSpPr>
            <p:spPr>
              <a:xfrm>
                <a:off x="850661" y="1446763"/>
                <a:ext cx="3062730" cy="203187"/>
              </a:xfrm>
              <a:prstGeom prst="rect">
                <a:avLst/>
              </a:prstGeom>
              <a:scene3d>
                <a:camera prst="orthographicFront"/>
                <a:lightRig rig="threePt" dir="t"/>
              </a:scene3d>
              <a:sp3d>
                <a:bevelT w="165100" prst="coolSlant"/>
              </a:sp3d>
            </p:spPr>
            <p:txBody>
              <a:bodyPr wrap="square" lIns="0" tIns="0" rIns="0" bIns="0">
                <a:spAutoFit/>
              </a:bodyPr>
              <a:lstStyle/>
              <a:p>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52"/>
              <p:cNvSpPr/>
              <p:nvPr/>
            </p:nvSpPr>
            <p:spPr>
              <a:xfrm>
                <a:off x="2040370" y="1428742"/>
                <a:ext cx="674242" cy="1477409"/>
              </a:xfrm>
              <a:prstGeom prst="rect">
                <a:avLst/>
              </a:prstGeom>
              <a:scene3d>
                <a:camera prst="orthographicFront"/>
                <a:lightRig rig="threePt" dir="t"/>
              </a:scene3d>
              <a:sp3d>
                <a:bevelT w="165100" prst="coolSlant"/>
              </a:sp3d>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sp>
        <p:nvSpPr>
          <p:cNvPr id="3" name="Прямокутник 2"/>
          <p:cNvSpPr/>
          <p:nvPr/>
        </p:nvSpPr>
        <p:spPr>
          <a:xfrm>
            <a:off x="1580373" y="1737722"/>
            <a:ext cx="10212311" cy="4801314"/>
          </a:xfrm>
          <a:prstGeom prst="rect">
            <a:avLst/>
          </a:prstGeom>
        </p:spPr>
        <p:txBody>
          <a:bodyPr wrap="square">
            <a:spAutoFit/>
          </a:bodyPr>
          <a:lstStyle/>
          <a:p>
            <a:pPr lvl="0">
              <a:buFont typeface="Wingdings" pitchFamily="2" charset="2"/>
              <a:buChar char="Ø"/>
            </a:pPr>
            <a:r>
              <a:rPr lang="uk-UA" b="1" dirty="0">
                <a:solidFill>
                  <a:srgbClr val="003399"/>
                </a:solidFill>
                <a:latin typeface="Verdana" pitchFamily="34" charset="0"/>
              </a:rPr>
              <a:t>вступ</a:t>
            </a:r>
            <a:r>
              <a:rPr lang="uk-UA" b="1" dirty="0">
                <a:solidFill>
                  <a:srgbClr val="336600"/>
                </a:solidFill>
                <a:latin typeface="Verdana" pitchFamily="34" charset="0"/>
              </a:rPr>
              <a:t> (формулювання теми, опис головних ролей учасників, сценарій, план роботи або усний огляд всього </a:t>
            </a:r>
            <a:r>
              <a:rPr lang="uk-UA" b="1" dirty="0" err="1">
                <a:solidFill>
                  <a:srgbClr val="336600"/>
                </a:solidFill>
                <a:latin typeface="Verdana" pitchFamily="34" charset="0"/>
              </a:rPr>
              <a:t>квесту</a:t>
            </a:r>
            <a:r>
              <a:rPr lang="uk-UA" b="1" dirty="0">
                <a:solidFill>
                  <a:srgbClr val="336600"/>
                </a:solidFill>
                <a:latin typeface="Verdana" pitchFamily="34" charset="0"/>
              </a:rPr>
              <a:t>);</a:t>
            </a:r>
          </a:p>
          <a:p>
            <a:pPr lvl="0">
              <a:buFont typeface="Wingdings" pitchFamily="2" charset="2"/>
              <a:buChar char="Ø"/>
            </a:pPr>
            <a:r>
              <a:rPr lang="uk-UA" b="1" dirty="0">
                <a:solidFill>
                  <a:srgbClr val="003399"/>
                </a:solidFill>
                <a:latin typeface="Verdana" pitchFamily="34" charset="0"/>
              </a:rPr>
              <a:t>центральне завдання </a:t>
            </a:r>
            <a:r>
              <a:rPr lang="uk-UA" b="1" dirty="0">
                <a:solidFill>
                  <a:srgbClr val="336600"/>
                </a:solidFill>
                <a:latin typeface="Verdana" pitchFamily="34" charset="0"/>
              </a:rPr>
              <a:t>(питання, на які учасники мають знайти відповідь у межах самостійного дослідження, який підсумковий результат має бути досягнутий);</a:t>
            </a:r>
          </a:p>
          <a:p>
            <a:pPr lvl="0">
              <a:buFont typeface="Wingdings" pitchFamily="2" charset="2"/>
              <a:buChar char="Ø"/>
            </a:pPr>
            <a:r>
              <a:rPr lang="uk-UA" b="1" dirty="0">
                <a:solidFill>
                  <a:srgbClr val="003399"/>
                </a:solidFill>
                <a:latin typeface="Verdana" pitchFamily="34" charset="0"/>
              </a:rPr>
              <a:t>список інформаційних ресурсів</a:t>
            </a:r>
            <a:r>
              <a:rPr lang="uk-UA" b="1" dirty="0">
                <a:solidFill>
                  <a:srgbClr val="336600"/>
                </a:solidFill>
                <a:latin typeface="Verdana" pitchFamily="34" charset="0"/>
              </a:rPr>
              <a:t>, які можна використати під час досліджень, у тому числі інтернет-ресурси ;</a:t>
            </a:r>
          </a:p>
          <a:p>
            <a:pPr lvl="0">
              <a:buFont typeface="Wingdings" pitchFamily="2" charset="2"/>
              <a:buChar char="Ø"/>
            </a:pPr>
            <a:r>
              <a:rPr lang="uk-UA" b="1" dirty="0">
                <a:solidFill>
                  <a:srgbClr val="003399"/>
                </a:solidFill>
                <a:latin typeface="Verdana" pitchFamily="34" charset="0"/>
              </a:rPr>
              <a:t>ролі</a:t>
            </a:r>
            <a:r>
              <a:rPr lang="uk-UA" b="1" dirty="0">
                <a:solidFill>
                  <a:srgbClr val="336600"/>
                </a:solidFill>
                <a:latin typeface="Verdana" pitchFamily="34" charset="0"/>
              </a:rPr>
              <a:t> – повинен бути представлений список ролей, від імені яких учасники можуть виконувати завдання; для кожної ролі прописується план роботи та завдання;</a:t>
            </a:r>
          </a:p>
          <a:p>
            <a:pPr lvl="0">
              <a:buFont typeface="Wingdings" pitchFamily="2" charset="2"/>
              <a:buChar char="Ø"/>
            </a:pPr>
            <a:r>
              <a:rPr lang="uk-UA" b="1" dirty="0">
                <a:solidFill>
                  <a:srgbClr val="003399"/>
                </a:solidFill>
                <a:latin typeface="Verdana" pitchFamily="34" charset="0"/>
              </a:rPr>
              <a:t>опис основних етапів роботи</a:t>
            </a:r>
            <a:r>
              <a:rPr lang="uk-UA" b="1" dirty="0">
                <a:solidFill>
                  <a:srgbClr val="336600"/>
                </a:solidFill>
                <a:latin typeface="Verdana" pitchFamily="34" charset="0"/>
              </a:rPr>
              <a:t>, яку необхідно виконати кожному учаснику при самостійному виконанні завдання;</a:t>
            </a:r>
          </a:p>
          <a:p>
            <a:pPr lvl="0">
              <a:buFont typeface="Wingdings" pitchFamily="2" charset="2"/>
              <a:buChar char="Ø"/>
            </a:pPr>
            <a:r>
              <a:rPr lang="uk-UA" b="1" dirty="0">
                <a:solidFill>
                  <a:srgbClr val="003399"/>
                </a:solidFill>
                <a:latin typeface="Verdana" pitchFamily="34" charset="0"/>
              </a:rPr>
              <a:t>опис критеріїв та параметрів оцінки </a:t>
            </a:r>
            <a:r>
              <a:rPr lang="uk-UA" b="1" dirty="0">
                <a:solidFill>
                  <a:srgbClr val="336600"/>
                </a:solidFill>
                <a:latin typeface="Verdana" pitchFamily="34" charset="0"/>
              </a:rPr>
              <a:t>веб-</a:t>
            </a:r>
            <a:r>
              <a:rPr lang="uk-UA" b="1" dirty="0" err="1">
                <a:solidFill>
                  <a:srgbClr val="336600"/>
                </a:solidFill>
                <a:latin typeface="Verdana" pitchFamily="34" charset="0"/>
              </a:rPr>
              <a:t>квесту</a:t>
            </a:r>
            <a:r>
              <a:rPr lang="uk-UA" b="1" dirty="0">
                <a:solidFill>
                  <a:srgbClr val="336600"/>
                </a:solidFill>
                <a:latin typeface="Verdana" pitchFamily="34" charset="0"/>
              </a:rPr>
              <a:t>;</a:t>
            </a:r>
          </a:p>
          <a:p>
            <a:pPr lvl="0">
              <a:buFont typeface="Wingdings" pitchFamily="2" charset="2"/>
              <a:buChar char="Ø"/>
            </a:pPr>
            <a:r>
              <a:rPr lang="uk-UA" b="1" dirty="0">
                <a:solidFill>
                  <a:srgbClr val="003399"/>
                </a:solidFill>
                <a:latin typeface="Verdana" pitchFamily="34" charset="0"/>
              </a:rPr>
              <a:t>керівництво до дії </a:t>
            </a:r>
            <a:r>
              <a:rPr lang="uk-UA" b="1" dirty="0">
                <a:solidFill>
                  <a:srgbClr val="336600"/>
                </a:solidFill>
                <a:latin typeface="Verdana" pitchFamily="34" charset="0"/>
              </a:rPr>
              <a:t>(описується, як організувати і представити зібрану інформацію);</a:t>
            </a:r>
          </a:p>
          <a:p>
            <a:pPr lvl="0">
              <a:buFont typeface="Wingdings" pitchFamily="2" charset="2"/>
              <a:buChar char="Ø"/>
            </a:pPr>
            <a:r>
              <a:rPr lang="uk-UA" b="1" dirty="0">
                <a:solidFill>
                  <a:srgbClr val="003399"/>
                </a:solidFill>
                <a:latin typeface="Verdana" pitchFamily="34" charset="0"/>
              </a:rPr>
              <a:t>висновок </a:t>
            </a:r>
            <a:r>
              <a:rPr lang="uk-UA" b="1" dirty="0">
                <a:solidFill>
                  <a:srgbClr val="336600"/>
                </a:solidFill>
                <a:latin typeface="Verdana" pitchFamily="34" charset="0"/>
              </a:rPr>
              <a:t>(підсумки дослідження, питання для подальшого розвитку теми).</a:t>
            </a:r>
          </a:p>
        </p:txBody>
      </p:sp>
      <p:pic>
        <p:nvPicPr>
          <p:cNvPr id="19" name="Рисунок 18"/>
          <p:cNvPicPr/>
          <p:nvPr/>
        </p:nvPicPr>
        <p:blipFill rotWithShape="1">
          <a:blip r:embed="rId7"/>
          <a:srcRect l="13469" t="28461" r="55425" b="35662"/>
          <a:stretch/>
        </p:blipFill>
        <p:spPr bwMode="auto">
          <a:xfrm>
            <a:off x="10070232" y="-6350"/>
            <a:ext cx="1847850" cy="1704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86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00CC"/>
                </a:solidFill>
                <a:latin typeface="Verdana" pitchFamily="34" charset="0"/>
              </a:rPr>
              <a:t>Етапи роботи над </a:t>
            </a:r>
            <a:r>
              <a:rPr lang="uk-UA" b="1" dirty="0" err="1" smtClean="0">
                <a:solidFill>
                  <a:srgbClr val="0000CC"/>
                </a:solidFill>
                <a:latin typeface="Verdana" pitchFamily="34" charset="0"/>
              </a:rPr>
              <a:t>квестом</a:t>
            </a:r>
            <a:r>
              <a:rPr lang="uk-UA" b="1" dirty="0" smtClean="0">
                <a:solidFill>
                  <a:srgbClr val="0000CC"/>
                </a:solidFill>
                <a:latin typeface="Verdana" pitchFamily="34" charset="0"/>
              </a:rPr>
              <a:t>:</a:t>
            </a:r>
            <a:endParaRPr lang="ru-RU" dirty="0">
              <a:solidFill>
                <a:srgbClr val="0000CC"/>
              </a:solidFill>
            </a:endParaRPr>
          </a:p>
        </p:txBody>
      </p:sp>
      <p:sp>
        <p:nvSpPr>
          <p:cNvPr id="4" name="Прямокутник 3"/>
          <p:cNvSpPr/>
          <p:nvPr/>
        </p:nvSpPr>
        <p:spPr>
          <a:xfrm>
            <a:off x="8544272" y="6597352"/>
            <a:ext cx="303812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Объект 8"/>
          <p:cNvGraphicFramePr>
            <a:graphicFrameLocks noGrp="1"/>
          </p:cNvGraphicFramePr>
          <p:nvPr>
            <p:ph idx="10"/>
            <p:extLst/>
          </p:nvPr>
        </p:nvGraphicFramePr>
        <p:xfrm>
          <a:off x="1019436" y="1988840"/>
          <a:ext cx="10153128" cy="430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p:nvPr/>
        </p:nvPicPr>
        <p:blipFill rotWithShape="1">
          <a:blip r:embed="rId7"/>
          <a:srcRect l="13469" t="28461" r="55425" b="35662"/>
          <a:stretch/>
        </p:blipFill>
        <p:spPr bwMode="auto">
          <a:xfrm>
            <a:off x="10310360" y="-6350"/>
            <a:ext cx="1847850" cy="1692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7380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89286"/>
          </a:xfrm>
        </p:spPr>
        <p:txBody>
          <a:bodyPr/>
          <a:lstStyle/>
          <a:p>
            <a:pPr algn="l"/>
            <a:r>
              <a:rPr lang="uk-UA" dirty="0" smtClean="0">
                <a:solidFill>
                  <a:srgbClr val="000099"/>
                </a:solidFill>
              </a:rPr>
              <a:t> </a:t>
            </a:r>
            <a:endParaRPr lang="ru-RU" dirty="0">
              <a:solidFill>
                <a:srgbClr val="000099"/>
              </a:solidFill>
            </a:endParaRPr>
          </a:p>
        </p:txBody>
      </p:sp>
      <p:sp>
        <p:nvSpPr>
          <p:cNvPr id="5" name="Місце для тексту 4"/>
          <p:cNvSpPr>
            <a:spLocks noGrp="1"/>
          </p:cNvSpPr>
          <p:nvPr>
            <p:ph type="body" sz="quarter" idx="3"/>
          </p:nvPr>
        </p:nvSpPr>
        <p:spPr>
          <a:xfrm>
            <a:off x="6397745" y="148263"/>
            <a:ext cx="5157543" cy="400110"/>
          </a:xfrm>
          <a:solidFill>
            <a:schemeClr val="accent2">
              <a:lumMod val="60000"/>
              <a:lumOff val="40000"/>
            </a:schemeClr>
          </a:solidFill>
          <a:scene3d>
            <a:camera prst="orthographicFront"/>
            <a:lightRig rig="threePt" dir="t"/>
          </a:scene3d>
          <a:sp3d>
            <a:bevelT w="165100" prst="coolSlant"/>
          </a:sp3d>
        </p:spPr>
        <p:txBody>
          <a:bodyPr wrap="square" anchor="ctr">
            <a:spAutoFit/>
          </a:bodyPr>
          <a:lstStyle/>
          <a:p>
            <a:pPr algn="ctr"/>
            <a:r>
              <a:rPr lang="uk-UA" sz="2000" dirty="0">
                <a:solidFill>
                  <a:schemeClr val="accent2">
                    <a:lumMod val="50000"/>
                  </a:schemeClr>
                </a:solidFill>
                <a:latin typeface="Verdana" pitchFamily="34" charset="0"/>
              </a:rPr>
              <a:t>ІІІ етап – (заключний)</a:t>
            </a:r>
            <a:endParaRPr lang="ru-RU"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Прямокутник 6"/>
          <p:cNvSpPr/>
          <p:nvPr/>
        </p:nvSpPr>
        <p:spPr>
          <a:xfrm>
            <a:off x="8400256" y="6597352"/>
            <a:ext cx="3384376"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Місце для вмісту 5">
            <a:extLst>
              <a:ext uri="{FF2B5EF4-FFF2-40B4-BE49-F238E27FC236}">
                <a16:creationId xmlns:a16="http://schemas.microsoft.com/office/drawing/2014/main" id="{41E10C2F-EF2D-4026-B661-B912F9D0CB82}"/>
              </a:ext>
            </a:extLst>
          </p:cNvPr>
          <p:cNvGraphicFramePr>
            <a:graphicFrameLocks noGrp="1"/>
          </p:cNvGraphicFramePr>
          <p:nvPr>
            <p:ph sz="half" idx="2"/>
            <p:extLst/>
          </p:nvPr>
        </p:nvGraphicFramePr>
        <p:xfrm>
          <a:off x="363364" y="1846537"/>
          <a:ext cx="5732636" cy="442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26"/>
          <p:cNvGrpSpPr/>
          <p:nvPr/>
        </p:nvGrpSpPr>
        <p:grpSpPr>
          <a:xfrm>
            <a:off x="119167" y="620814"/>
            <a:ext cx="5926796" cy="2451446"/>
            <a:chOff x="4500562" y="1285866"/>
            <a:chExt cx="4286248" cy="1714512"/>
          </a:xfrm>
        </p:grpSpPr>
        <p:sp>
          <p:nvSpPr>
            <p:cNvPr id="17" name="Rectangle 37"/>
            <p:cNvSpPr/>
            <p:nvPr/>
          </p:nvSpPr>
          <p:spPr>
            <a:xfrm>
              <a:off x="4500562" y="1285866"/>
              <a:ext cx="4286248" cy="1714512"/>
            </a:xfrm>
            <a:prstGeom prst="rect">
              <a:avLst/>
            </a:prstGeom>
            <a:solidFill>
              <a:srgbClr val="99FF6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Group 49"/>
            <p:cNvGrpSpPr/>
            <p:nvPr/>
          </p:nvGrpSpPr>
          <p:grpSpPr>
            <a:xfrm>
              <a:off x="4851189" y="1285866"/>
              <a:ext cx="3062730" cy="1477409"/>
              <a:chOff x="850661" y="1428742"/>
              <a:chExt cx="3062730" cy="1477409"/>
            </a:xfrm>
          </p:grpSpPr>
          <p:sp>
            <p:nvSpPr>
              <p:cNvPr id="19" name="Rectangle 51"/>
              <p:cNvSpPr/>
              <p:nvPr/>
            </p:nvSpPr>
            <p:spPr>
              <a:xfrm>
                <a:off x="850661" y="1446763"/>
                <a:ext cx="3062730" cy="299367"/>
              </a:xfrm>
              <a:prstGeom prst="rect">
                <a:avLst/>
              </a:prstGeom>
              <a:scene3d>
                <a:camera prst="orthographicFront"/>
                <a:lightRig rig="threePt" dir="t"/>
              </a:scene3d>
              <a:sp3d>
                <a:bevelT w="165100" prst="coolSlant"/>
              </a:sp3d>
            </p:spPr>
            <p:txBody>
              <a:bodyPr wrap="square" lIns="0" tIns="0" rIns="0" bIns="0">
                <a:spAutoFit/>
              </a:bodyPr>
              <a:lstStyle/>
              <a:p>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52"/>
              <p:cNvSpPr/>
              <p:nvPr/>
            </p:nvSpPr>
            <p:spPr>
              <a:xfrm>
                <a:off x="2040370" y="1428742"/>
                <a:ext cx="674242" cy="1477409"/>
              </a:xfrm>
              <a:prstGeom prst="rect">
                <a:avLst/>
              </a:prstGeom>
              <a:scene3d>
                <a:camera prst="orthographicFront"/>
                <a:lightRig rig="threePt" dir="t"/>
              </a:scene3d>
              <a:sp3d>
                <a:bevelT w="165100" prst="coolSlant"/>
              </a:sp3d>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21" name="Group 25"/>
          <p:cNvGrpSpPr/>
          <p:nvPr/>
        </p:nvGrpSpPr>
        <p:grpSpPr>
          <a:xfrm>
            <a:off x="180058" y="3619158"/>
            <a:ext cx="5926796" cy="3238842"/>
            <a:chOff x="285720" y="3163199"/>
            <a:chExt cx="4214842" cy="1551691"/>
          </a:xfrm>
        </p:grpSpPr>
        <p:sp>
          <p:nvSpPr>
            <p:cNvPr id="22" name="Rectangle 53"/>
            <p:cNvSpPr/>
            <p:nvPr/>
          </p:nvSpPr>
          <p:spPr>
            <a:xfrm>
              <a:off x="285720" y="3163199"/>
              <a:ext cx="4214842" cy="1551691"/>
            </a:xfrm>
            <a:prstGeom prst="rect">
              <a:avLst/>
            </a:prstGeom>
            <a:solidFill>
              <a:srgbClr val="FFFF6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56"/>
            <p:cNvSpPr/>
            <p:nvPr/>
          </p:nvSpPr>
          <p:spPr>
            <a:xfrm>
              <a:off x="1785918" y="3786196"/>
              <a:ext cx="2540468" cy="104664"/>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Прямокутник 29"/>
          <p:cNvSpPr/>
          <p:nvPr/>
        </p:nvSpPr>
        <p:spPr>
          <a:xfrm>
            <a:off x="277291" y="684671"/>
            <a:ext cx="5610549" cy="2308324"/>
          </a:xfrm>
          <a:prstGeom prst="rect">
            <a:avLst/>
          </a:prstGeom>
        </p:spPr>
        <p:txBody>
          <a:bodyPr wrap="square">
            <a:spAutoFit/>
          </a:bodyPr>
          <a:lstStyle/>
          <a:p>
            <a:pPr lvl="0">
              <a:buFont typeface="Wingdings" pitchFamily="2" charset="2"/>
              <a:buChar char="Ø"/>
            </a:pPr>
            <a:r>
              <a:rPr lang="uk-UA" sz="1600" b="1" dirty="0">
                <a:solidFill>
                  <a:srgbClr val="336600"/>
                </a:solidFill>
                <a:latin typeface="Verdana" pitchFamily="34" charset="0"/>
              </a:rPr>
              <a:t>ознайомлення учасників із темою, її основними поняттями, матеріалами аналогічних </a:t>
            </a:r>
            <a:r>
              <a:rPr lang="uk-UA" sz="1600" b="1" dirty="0" err="1">
                <a:solidFill>
                  <a:srgbClr val="336600"/>
                </a:solidFill>
                <a:latin typeface="Verdana" pitchFamily="34" charset="0"/>
              </a:rPr>
              <a:t>проєктів</a:t>
            </a:r>
            <a:r>
              <a:rPr lang="uk-UA" sz="1600" b="1" dirty="0">
                <a:solidFill>
                  <a:srgbClr val="336600"/>
                </a:solidFill>
                <a:latin typeface="Verdana" pitchFamily="34" charset="0"/>
              </a:rPr>
              <a:t>;</a:t>
            </a:r>
          </a:p>
          <a:p>
            <a:pPr lvl="0">
              <a:buFont typeface="Wingdings" pitchFamily="2" charset="2"/>
              <a:buChar char="Ø"/>
            </a:pPr>
            <a:r>
              <a:rPr lang="uk-UA" sz="1600" b="1" dirty="0">
                <a:solidFill>
                  <a:srgbClr val="336600"/>
                </a:solidFill>
                <a:latin typeface="Verdana" pitchFamily="34" charset="0"/>
              </a:rPr>
              <a:t>формулювання основної проблеми; </a:t>
            </a:r>
          </a:p>
          <a:p>
            <a:pPr lvl="0">
              <a:buFont typeface="Wingdings" pitchFamily="2" charset="2"/>
              <a:buChar char="Ø"/>
            </a:pPr>
            <a:r>
              <a:rPr lang="uk-UA" sz="1600" b="1" dirty="0">
                <a:solidFill>
                  <a:srgbClr val="336600"/>
                </a:solidFill>
                <a:latin typeface="Verdana" pitchFamily="34" charset="0"/>
              </a:rPr>
              <a:t>попередній план роботи; огляд усього </a:t>
            </a:r>
            <a:r>
              <a:rPr lang="uk-UA" sz="1600" b="1" dirty="0" err="1">
                <a:solidFill>
                  <a:srgbClr val="336600"/>
                </a:solidFill>
                <a:latin typeface="Verdana" pitchFamily="34" charset="0"/>
              </a:rPr>
              <a:t>квесту</a:t>
            </a:r>
            <a:r>
              <a:rPr lang="uk-UA" sz="1600" b="1" dirty="0">
                <a:solidFill>
                  <a:srgbClr val="336600"/>
                </a:solidFill>
                <a:latin typeface="Verdana" pitchFamily="34" charset="0"/>
              </a:rPr>
              <a:t> та термін виконання;</a:t>
            </a:r>
          </a:p>
          <a:p>
            <a:pPr>
              <a:buFont typeface="Wingdings" pitchFamily="2" charset="2"/>
              <a:buChar char="Ø"/>
            </a:pPr>
            <a:r>
              <a:rPr lang="uk-UA" sz="1600" b="1" dirty="0">
                <a:solidFill>
                  <a:srgbClr val="336600"/>
                </a:solidFill>
                <a:latin typeface="Verdana" pitchFamily="34" charset="0"/>
              </a:rPr>
              <a:t>розподіл ролей у команді (дохідливо описані головні ролі учасників або сценарій </a:t>
            </a:r>
            <a:r>
              <a:rPr lang="uk-UA" sz="1600" b="1" dirty="0" err="1">
                <a:solidFill>
                  <a:srgbClr val="336600"/>
                </a:solidFill>
                <a:latin typeface="Verdana" pitchFamily="34" charset="0"/>
              </a:rPr>
              <a:t>квесту</a:t>
            </a:r>
            <a:r>
              <a:rPr lang="uk-UA" sz="1600" b="1" dirty="0">
                <a:solidFill>
                  <a:srgbClr val="336600"/>
                </a:solidFill>
                <a:latin typeface="Verdana" pitchFamily="34" charset="0"/>
              </a:rPr>
              <a:t>) по 1-4 людини на 1 роль.</a:t>
            </a:r>
          </a:p>
        </p:txBody>
      </p:sp>
      <p:sp>
        <p:nvSpPr>
          <p:cNvPr id="35" name="Місце для тексту 4"/>
          <p:cNvSpPr>
            <a:spLocks noGrp="1"/>
          </p:cNvSpPr>
          <p:nvPr>
            <p:ph type="body" sz="quarter" idx="3"/>
          </p:nvPr>
        </p:nvSpPr>
        <p:spPr>
          <a:xfrm>
            <a:off x="458381" y="95619"/>
            <a:ext cx="5157543" cy="461665"/>
          </a:xfrm>
          <a:solidFill>
            <a:srgbClr val="92D050"/>
          </a:solidFill>
          <a:scene3d>
            <a:camera prst="orthographicFront"/>
            <a:lightRig rig="threePt" dir="t"/>
          </a:scene3d>
          <a:sp3d>
            <a:bevelT w="165100" prst="coolSlant"/>
          </a:sp3d>
        </p:spPr>
        <p:txBody>
          <a:bodyPr wrap="square" anchor="ctr">
            <a:spAutoFit/>
          </a:bodyPr>
          <a:lstStyle/>
          <a:p>
            <a:pPr algn="ctr"/>
            <a:r>
              <a:rPr lang="uk-UA" dirty="0">
                <a:solidFill>
                  <a:srgbClr val="006600"/>
                </a:solidFill>
                <a:latin typeface="Verdana" pitchFamily="34" charset="0"/>
              </a:rPr>
              <a:t>І етап (командний)</a:t>
            </a:r>
            <a:endParaRPr lang="ru-RU" sz="200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Місце для вмісту 36"/>
          <p:cNvSpPr>
            <a:spLocks noGrp="1"/>
          </p:cNvSpPr>
          <p:nvPr>
            <p:ph sz="quarter" idx="4"/>
          </p:nvPr>
        </p:nvSpPr>
        <p:spPr/>
        <p:txBody>
          <a:bodyPr/>
          <a:lstStyle/>
          <a:p>
            <a:endParaRPr lang="ru-RU" dirty="0"/>
          </a:p>
        </p:txBody>
      </p:sp>
      <p:grpSp>
        <p:nvGrpSpPr>
          <p:cNvPr id="38" name="Group 25"/>
          <p:cNvGrpSpPr/>
          <p:nvPr/>
        </p:nvGrpSpPr>
        <p:grpSpPr>
          <a:xfrm>
            <a:off x="6243345" y="727393"/>
            <a:ext cx="5677778" cy="6130606"/>
            <a:chOff x="285720" y="3000378"/>
            <a:chExt cx="4214842" cy="1751750"/>
          </a:xfrm>
        </p:grpSpPr>
        <p:sp>
          <p:nvSpPr>
            <p:cNvPr id="39" name="Rectangle 53"/>
            <p:cNvSpPr/>
            <p:nvPr/>
          </p:nvSpPr>
          <p:spPr>
            <a:xfrm>
              <a:off x="285720" y="3000378"/>
              <a:ext cx="4214842" cy="1751750"/>
            </a:xfrm>
            <a:prstGeom prst="rect">
              <a:avLst/>
            </a:prstGeom>
            <a:solidFill>
              <a:schemeClr val="accent2">
                <a:lumMod val="40000"/>
                <a:lumOff val="60000"/>
              </a:schemeClr>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56"/>
            <p:cNvSpPr/>
            <p:nvPr/>
          </p:nvSpPr>
          <p:spPr>
            <a:xfrm>
              <a:off x="1785918" y="3786196"/>
              <a:ext cx="2540468" cy="58175"/>
            </a:xfrm>
            <a:prstGeom prst="rect">
              <a:avLst/>
            </a:prstGeom>
            <a:scene3d>
              <a:camera prst="orthographicFront"/>
              <a:lightRig rig="threePt" dir="t"/>
            </a:scene3d>
            <a:sp3d>
              <a:bevelT w="165100" prst="coolSlant"/>
            </a:sp3d>
          </p:spPr>
          <p:txBody>
            <a:bodyPr wrap="square" lIns="0" tIns="0" rIns="0" bIns="0">
              <a:spAutoFit/>
            </a:bodyPr>
            <a:lstStyle/>
            <a:p>
              <a:pPr fontAlgn="base">
                <a:lnSpc>
                  <a:spcPct val="150000"/>
                </a:lnSpc>
                <a:spcBef>
                  <a:spcPct val="0"/>
                </a:spcBef>
                <a:spcAft>
                  <a:spcPct val="0"/>
                </a:spcAft>
                <a:defRPr/>
              </a:pPr>
              <a:r>
                <a:rPr lang="zh-CN" altLang="en-US" sz="800" kern="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Прямокутник 40"/>
          <p:cNvSpPr/>
          <p:nvPr/>
        </p:nvSpPr>
        <p:spPr>
          <a:xfrm>
            <a:off x="6439056" y="866172"/>
            <a:ext cx="5365727" cy="5509200"/>
          </a:xfrm>
          <a:prstGeom prst="rect">
            <a:avLst/>
          </a:prstGeom>
        </p:spPr>
        <p:txBody>
          <a:bodyPr wrap="square">
            <a:spAutoFit/>
          </a:bodyPr>
          <a:lstStyle/>
          <a:p>
            <a:pPr>
              <a:buFont typeface="Wingdings" pitchFamily="2" charset="2"/>
              <a:buChar char="Ø"/>
            </a:pPr>
            <a:r>
              <a:rPr lang="uk-UA" sz="1600" b="1" dirty="0" smtClean="0">
                <a:solidFill>
                  <a:schemeClr val="accent2">
                    <a:lumMod val="50000"/>
                  </a:schemeClr>
                </a:solidFill>
                <a:latin typeface="Verdana" pitchFamily="34" charset="0"/>
              </a:rPr>
              <a:t>за </a:t>
            </a:r>
            <a:r>
              <a:rPr lang="uk-UA" sz="1600" b="1" dirty="0">
                <a:solidFill>
                  <a:schemeClr val="accent2">
                    <a:lumMod val="50000"/>
                  </a:schemeClr>
                </a:solidFill>
                <a:latin typeface="Verdana" pitchFamily="34" charset="0"/>
              </a:rPr>
              <a:t>результатами дослідження проблеми </a:t>
            </a:r>
            <a:r>
              <a:rPr lang="uk-UA" sz="1600" b="1" dirty="0" err="1">
                <a:solidFill>
                  <a:schemeClr val="accent2">
                    <a:lumMod val="50000"/>
                  </a:schemeClr>
                </a:solidFill>
                <a:latin typeface="Verdana" pitchFamily="34" charset="0"/>
              </a:rPr>
              <a:t>формулюються</a:t>
            </a:r>
            <a:r>
              <a:rPr lang="uk-UA" sz="1600" b="1" dirty="0">
                <a:solidFill>
                  <a:schemeClr val="accent2">
                    <a:lumMod val="50000"/>
                  </a:schemeClr>
                </a:solidFill>
                <a:latin typeface="Verdana" pitchFamily="34" charset="0"/>
              </a:rPr>
              <a:t> висновки та пропозиції. Проводиться конкурс виконаних робіт, де оцінюються, за розробленими критеріями, розуміння завдання, достовірність використаної інформації, її відношення до заданої теми, критичний аналіз, логічність, структурованість інформації, визначеність позицій, підходи до вирішення проблеми, індивідуальність, професіоналізм </a:t>
            </a:r>
            <a:r>
              <a:rPr lang="uk-UA" sz="1600" b="1" dirty="0" smtClean="0">
                <a:solidFill>
                  <a:schemeClr val="accent2">
                    <a:lumMod val="50000"/>
                  </a:schemeClr>
                </a:solidFill>
                <a:latin typeface="Verdana" pitchFamily="34" charset="0"/>
              </a:rPr>
              <a:t>подання;</a:t>
            </a:r>
            <a:endParaRPr lang="uk-UA" sz="1600" b="1" dirty="0">
              <a:solidFill>
                <a:schemeClr val="accent2">
                  <a:lumMod val="50000"/>
                </a:schemeClr>
              </a:solidFill>
              <a:latin typeface="Verdana" pitchFamily="34" charset="0"/>
            </a:endParaRPr>
          </a:p>
          <a:p>
            <a:pPr>
              <a:buFont typeface="Wingdings" pitchFamily="2" charset="2"/>
              <a:buChar char="Ø"/>
            </a:pPr>
            <a:r>
              <a:rPr lang="uk-UA" sz="1600" b="1" dirty="0" smtClean="0">
                <a:solidFill>
                  <a:schemeClr val="accent2">
                    <a:lumMod val="50000"/>
                  </a:schemeClr>
                </a:solidFill>
                <a:latin typeface="Verdana" pitchFamily="34" charset="0"/>
              </a:rPr>
              <a:t>результати </a:t>
            </a:r>
            <a:r>
              <a:rPr lang="uk-UA" sz="1600" b="1" dirty="0">
                <a:solidFill>
                  <a:schemeClr val="accent2">
                    <a:lumMod val="50000"/>
                  </a:schemeClr>
                </a:solidFill>
                <a:latin typeface="Verdana" pitchFamily="34" charset="0"/>
              </a:rPr>
              <a:t>веб-</a:t>
            </a:r>
            <a:r>
              <a:rPr lang="uk-UA" sz="1600" b="1" dirty="0" err="1">
                <a:solidFill>
                  <a:schemeClr val="accent2">
                    <a:lumMod val="50000"/>
                  </a:schemeClr>
                </a:solidFill>
                <a:latin typeface="Verdana" pitchFamily="34" charset="0"/>
              </a:rPr>
              <a:t>квеста</a:t>
            </a:r>
            <a:r>
              <a:rPr lang="uk-UA" sz="1600" b="1" dirty="0">
                <a:solidFill>
                  <a:schemeClr val="accent2">
                    <a:lumMod val="50000"/>
                  </a:schemeClr>
                </a:solidFill>
                <a:latin typeface="Verdana" pitchFamily="34" charset="0"/>
              </a:rPr>
              <a:t> для звіту можуть мати різноманітні форми: публікація робіт у вигляді веб-сторінок, веб-сайтів, слайд-шоу, буклет, анімація, </a:t>
            </a:r>
            <a:r>
              <a:rPr lang="uk-UA" sz="1600" b="1" dirty="0" err="1">
                <a:solidFill>
                  <a:schemeClr val="accent2">
                    <a:lumMod val="50000"/>
                  </a:schemeClr>
                </a:solidFill>
                <a:latin typeface="Verdana" pitchFamily="34" charset="0"/>
              </a:rPr>
              <a:t>постер</a:t>
            </a:r>
            <a:r>
              <a:rPr lang="uk-UA" sz="1600" b="1" dirty="0">
                <a:solidFill>
                  <a:schemeClr val="accent2">
                    <a:lumMod val="50000"/>
                  </a:schemeClr>
                </a:solidFill>
                <a:latin typeface="Verdana" pitchFamily="34" charset="0"/>
              </a:rPr>
              <a:t>, фоторепортаж, он-лайн документ, що містить аналіз неоднозначної ситуації, повідомляє основні тези і спонукає користувачів додати власні </a:t>
            </a:r>
            <a:r>
              <a:rPr lang="uk-UA" sz="1600" b="1" dirty="0" smtClean="0">
                <a:solidFill>
                  <a:schemeClr val="accent2">
                    <a:lumMod val="50000"/>
                  </a:schemeClr>
                </a:solidFill>
                <a:latin typeface="Verdana" pitchFamily="34" charset="0"/>
              </a:rPr>
              <a:t>коментарі;</a:t>
            </a:r>
            <a:endParaRPr lang="uk-UA" sz="1600" b="1" dirty="0">
              <a:solidFill>
                <a:schemeClr val="accent2">
                  <a:lumMod val="50000"/>
                </a:schemeClr>
              </a:solidFill>
              <a:latin typeface="Verdana" pitchFamily="34" charset="0"/>
            </a:endParaRPr>
          </a:p>
          <a:p>
            <a:pPr>
              <a:buFont typeface="Wingdings" pitchFamily="2" charset="2"/>
              <a:buChar char="Ø"/>
            </a:pPr>
            <a:r>
              <a:rPr lang="uk-UA" sz="1600" b="1" dirty="0" smtClean="0">
                <a:solidFill>
                  <a:schemeClr val="accent2">
                    <a:lumMod val="50000"/>
                  </a:schemeClr>
                </a:solidFill>
                <a:latin typeface="Verdana" pitchFamily="34" charset="0"/>
              </a:rPr>
              <a:t>в </a:t>
            </a:r>
            <a:r>
              <a:rPr lang="uk-UA" sz="1600" b="1" dirty="0">
                <a:solidFill>
                  <a:schemeClr val="accent2">
                    <a:lumMod val="50000"/>
                  </a:schemeClr>
                </a:solidFill>
                <a:latin typeface="Verdana" pitchFamily="34" charset="0"/>
              </a:rPr>
              <a:t>оцінці результатів беруть участь як ведучі, так і учасники </a:t>
            </a:r>
            <a:r>
              <a:rPr lang="uk-UA" sz="1600" b="1" dirty="0" err="1">
                <a:solidFill>
                  <a:schemeClr val="accent2">
                    <a:lumMod val="50000"/>
                  </a:schemeClr>
                </a:solidFill>
                <a:latin typeface="Verdana" pitchFamily="34" charset="0"/>
              </a:rPr>
              <a:t>квесту</a:t>
            </a:r>
            <a:r>
              <a:rPr lang="uk-UA" sz="1600" b="1" dirty="0">
                <a:solidFill>
                  <a:schemeClr val="accent2">
                    <a:lumMod val="50000"/>
                  </a:schemeClr>
                </a:solidFill>
                <a:latin typeface="Verdana" pitchFamily="34" charset="0"/>
              </a:rPr>
              <a:t>, шляхом обговорення або інтерактивного голосування.</a:t>
            </a:r>
          </a:p>
        </p:txBody>
      </p:sp>
      <p:sp>
        <p:nvSpPr>
          <p:cNvPr id="24" name="Місце для тексту 4"/>
          <p:cNvSpPr>
            <a:spLocks noGrp="1"/>
          </p:cNvSpPr>
          <p:nvPr>
            <p:ph type="body" sz="quarter" idx="3"/>
          </p:nvPr>
        </p:nvSpPr>
        <p:spPr>
          <a:xfrm>
            <a:off x="458381" y="3142588"/>
            <a:ext cx="5157543" cy="400110"/>
          </a:xfrm>
          <a:solidFill>
            <a:srgbClr val="FFFF66"/>
          </a:solidFill>
          <a:scene3d>
            <a:camera prst="orthographicFront"/>
            <a:lightRig rig="threePt" dir="t"/>
          </a:scene3d>
          <a:sp3d>
            <a:bevelT w="165100" prst="coolSlant"/>
          </a:sp3d>
        </p:spPr>
        <p:txBody>
          <a:bodyPr wrap="square" anchor="ctr">
            <a:spAutoFit/>
          </a:bodyPr>
          <a:lstStyle/>
          <a:p>
            <a:pPr algn="ctr"/>
            <a:r>
              <a:rPr lang="uk-UA" sz="2000" dirty="0">
                <a:solidFill>
                  <a:schemeClr val="accent3">
                    <a:lumMod val="50000"/>
                  </a:schemeClr>
                </a:solidFill>
                <a:latin typeface="Verdana" pitchFamily="34" charset="0"/>
              </a:rPr>
              <a:t>ІІ етап– розподіл завдань</a:t>
            </a:r>
            <a:endPar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368154" y="3622987"/>
            <a:ext cx="5565177" cy="3293209"/>
          </a:xfrm>
          <a:prstGeom prst="rect">
            <a:avLst/>
          </a:prstGeom>
        </p:spPr>
        <p:txBody>
          <a:bodyPr wrap="square">
            <a:spAutoFit/>
          </a:bodyPr>
          <a:lstStyle/>
          <a:p>
            <a:pPr>
              <a:buFont typeface="Wingdings" pitchFamily="2" charset="2"/>
              <a:buChar char="Ø"/>
            </a:pPr>
            <a:r>
              <a:rPr lang="uk-UA" sz="1600" b="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індивідуальна </a:t>
            </a:r>
            <a:r>
              <a:rPr lang="uk-UA" sz="16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робота в команді на загальний результат. Учасники одночасно, у відповідності з обраними ролями, виконують </a:t>
            </a:r>
            <a:r>
              <a:rPr lang="uk-UA" sz="1600" b="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завдання; </a:t>
            </a:r>
            <a:endParaRPr lang="uk-UA" sz="16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r>
              <a:rPr lang="uk-UA" sz="1600" b="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завдання </a:t>
            </a:r>
            <a:r>
              <a:rPr lang="uk-UA" sz="16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подаються окремими блоками питань і переліками адрес в Інтернеті для пошуку необхідної інформації. Консультація ведучого проводиться через надання списку запитань, поширення схем </a:t>
            </a:r>
            <a:r>
              <a:rPr lang="uk-UA" sz="1600" b="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тощо; </a:t>
            </a:r>
            <a:endParaRPr lang="uk-UA" sz="16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a:p>
            <a:pPr lvl="0">
              <a:buFont typeface="Wingdings" pitchFamily="2" charset="2"/>
              <a:buChar char="Ø"/>
            </a:pPr>
            <a:r>
              <a:rPr lang="uk-UA" sz="16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uk-UA" sz="1600" b="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команди </a:t>
            </a:r>
            <a:r>
              <a:rPr lang="uk-UA" sz="16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спільно підводять підсумки виконання кожного завдання, учасники обмінюються матеріалами для досягнення спільної мети. </a:t>
            </a:r>
          </a:p>
        </p:txBody>
      </p:sp>
    </p:spTree>
    <p:extLst>
      <p:ext uri="{BB962C8B-B14F-4D97-AF65-F5344CB8AC3E}">
        <p14:creationId xmlns:p14="http://schemas.microsoft.com/office/powerpoint/2010/main" val="30287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500"/>
                                        <p:tgtEl>
                                          <p:spTgt spid="1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Left)">
                                      <p:cBhvr>
                                        <p:cTn id="11" dur="500"/>
                                        <p:tgtEl>
                                          <p:spTgt spid="21"/>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lide(from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4"/>
          <p:cNvGrpSpPr>
            <a:grpSpLocks/>
          </p:cNvGrpSpPr>
          <p:nvPr/>
        </p:nvGrpSpPr>
        <p:grpSpPr bwMode="auto">
          <a:xfrm>
            <a:off x="6671245" y="1357298"/>
            <a:ext cx="4500594" cy="2786082"/>
            <a:chOff x="-119009" y="2124000"/>
            <a:chExt cx="3146205" cy="3330000"/>
          </a:xfrm>
        </p:grpSpPr>
        <p:sp>
          <p:nvSpPr>
            <p:cNvPr id="13" name="Прямоугольник 5">
              <a:extLst/>
            </p:cNvPr>
            <p:cNvSpPr/>
            <p:nvPr/>
          </p:nvSpPr>
          <p:spPr>
            <a:xfrm>
              <a:off x="-119009" y="2124000"/>
              <a:ext cx="3146205" cy="3330000"/>
            </a:xfrm>
            <a:prstGeom prst="rect">
              <a:avLst/>
            </a:prstGeom>
            <a:gradFill flip="none" rotWithShape="1">
              <a:gsLst>
                <a:gs pos="0">
                  <a:schemeClr val="accent3">
                    <a:lumMod val="20000"/>
                    <a:lumOff val="80000"/>
                  </a:schemeClr>
                </a:gs>
                <a:gs pos="51000">
                  <a:schemeClr val="accent3">
                    <a:lumMod val="40000"/>
                    <a:lumOff val="60000"/>
                  </a:schemeClr>
                </a:gs>
                <a:gs pos="100000">
                  <a:schemeClr val="accent2">
                    <a:lumMod val="60000"/>
                    <a:lumOff val="40000"/>
                  </a:schemeClr>
                </a:gs>
              </a:gsLst>
              <a:path path="circle">
                <a:fillToRect l="100000" t="100000"/>
              </a:path>
              <a:tileRect r="-100000" b="-100000"/>
            </a:gradFill>
            <a:ln>
              <a:no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 name="Прямоугольник 6">
              <a:extLst/>
            </p:cNvPr>
            <p:cNvSpPr/>
            <p:nvPr/>
          </p:nvSpPr>
          <p:spPr>
            <a:xfrm>
              <a:off x="-19129" y="2200572"/>
              <a:ext cx="2896506" cy="2938513"/>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2" name="Заголовок 1"/>
          <p:cNvSpPr>
            <a:spLocks noGrp="1"/>
          </p:cNvSpPr>
          <p:nvPr>
            <p:ph type="title"/>
          </p:nvPr>
        </p:nvSpPr>
        <p:spPr/>
        <p:txBody>
          <a:bodyPr>
            <a:normAutofit/>
          </a:bodyPr>
          <a:lstStyle/>
          <a:p>
            <a:r>
              <a:rPr lang="uk-UA" sz="3200" b="1" dirty="0">
                <a:solidFill>
                  <a:srgbClr val="0000CC"/>
                </a:solidFill>
                <a:latin typeface="Verdana" pitchFamily="34" charset="0"/>
              </a:rPr>
              <a:t>Критерії оцінювання веб-</a:t>
            </a:r>
            <a:r>
              <a:rPr lang="uk-UA" sz="3200" b="1" dirty="0" err="1">
                <a:solidFill>
                  <a:srgbClr val="0000CC"/>
                </a:solidFill>
                <a:latin typeface="Verdana" pitchFamily="34" charset="0"/>
              </a:rPr>
              <a:t>квесту</a:t>
            </a:r>
            <a:r>
              <a:rPr lang="uk-UA" sz="3200" b="1" dirty="0">
                <a:solidFill>
                  <a:srgbClr val="0000CC"/>
                </a:solidFill>
                <a:latin typeface="Verdana" pitchFamily="34" charset="0"/>
              </a:rPr>
              <a:t>:</a:t>
            </a:r>
            <a:endParaRPr lang="ru-RU" sz="3200" dirty="0">
              <a:solidFill>
                <a:srgbClr val="0000CC"/>
              </a:solidFill>
            </a:endParaRPr>
          </a:p>
        </p:txBody>
      </p:sp>
      <p:sp>
        <p:nvSpPr>
          <p:cNvPr id="4" name="Прямокутник 3"/>
          <p:cNvSpPr/>
          <p:nvPr/>
        </p:nvSpPr>
        <p:spPr>
          <a:xfrm>
            <a:off x="8544272" y="6597352"/>
            <a:ext cx="303812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p:nvPr/>
        </p:nvPicPr>
        <p:blipFill rotWithShape="1">
          <a:blip r:embed="rId2"/>
          <a:srcRect l="13469" t="28461" r="55425" b="35662"/>
          <a:stretch/>
        </p:blipFill>
        <p:spPr bwMode="auto">
          <a:xfrm>
            <a:off x="10070232" y="-6349"/>
            <a:ext cx="1847850" cy="1363648"/>
          </a:xfrm>
          <a:prstGeom prst="rect">
            <a:avLst/>
          </a:prstGeom>
          <a:ln>
            <a:noFill/>
          </a:ln>
          <a:extLst>
            <a:ext uri="{53640926-AAD7-44D8-BBD7-CCE9431645EC}">
              <a14:shadowObscured xmlns:a14="http://schemas.microsoft.com/office/drawing/2010/main"/>
            </a:ext>
          </a:extLst>
        </p:spPr>
      </p:pic>
      <p:grpSp>
        <p:nvGrpSpPr>
          <p:cNvPr id="6" name="Группа 4"/>
          <p:cNvGrpSpPr>
            <a:grpSpLocks/>
          </p:cNvGrpSpPr>
          <p:nvPr/>
        </p:nvGrpSpPr>
        <p:grpSpPr bwMode="auto">
          <a:xfrm>
            <a:off x="214282" y="1357298"/>
            <a:ext cx="4500594" cy="2786082"/>
            <a:chOff x="-119009" y="2124000"/>
            <a:chExt cx="3146205" cy="3330000"/>
          </a:xfrm>
        </p:grpSpPr>
        <p:sp>
          <p:nvSpPr>
            <p:cNvPr id="7" name="Прямоугольник 5">
              <a:extLst/>
            </p:cNvPr>
            <p:cNvSpPr/>
            <p:nvPr/>
          </p:nvSpPr>
          <p:spPr>
            <a:xfrm>
              <a:off x="-119009" y="2124000"/>
              <a:ext cx="3146205" cy="3330000"/>
            </a:xfrm>
            <a:prstGeom prst="rect">
              <a:avLst/>
            </a:prstGeom>
            <a:gradFill flip="none" rotWithShape="1">
              <a:gsLst>
                <a:gs pos="0">
                  <a:srgbClr val="92D050"/>
                </a:gs>
                <a:gs pos="48000">
                  <a:srgbClr val="9CD45E"/>
                </a:gs>
                <a:gs pos="100000">
                  <a:srgbClr val="9CD45E"/>
                </a:gs>
              </a:gsLst>
              <a:path path="circle">
                <a:fillToRect l="100000" t="100000"/>
              </a:path>
              <a:tileRect r="-100000" b="-100000"/>
            </a:gradFill>
            <a:ln>
              <a:no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рямоугольник 6">
              <a:extLst/>
            </p:cNvPr>
            <p:cNvSpPr/>
            <p:nvPr/>
          </p:nvSpPr>
          <p:spPr>
            <a:xfrm>
              <a:off x="-19129" y="2200572"/>
              <a:ext cx="2896506" cy="2938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grpSp>
        <p:nvGrpSpPr>
          <p:cNvPr id="9" name="Группа 4"/>
          <p:cNvGrpSpPr>
            <a:grpSpLocks/>
          </p:cNvGrpSpPr>
          <p:nvPr/>
        </p:nvGrpSpPr>
        <p:grpSpPr bwMode="auto">
          <a:xfrm>
            <a:off x="3699216" y="3801480"/>
            <a:ext cx="4500594" cy="2786082"/>
            <a:chOff x="-119009" y="2124000"/>
            <a:chExt cx="3146205" cy="3330000"/>
          </a:xfrm>
        </p:grpSpPr>
        <p:sp>
          <p:nvSpPr>
            <p:cNvPr id="10" name="Прямоугольник 5">
              <a:extLst/>
            </p:cNvPr>
            <p:cNvSpPr/>
            <p:nvPr/>
          </p:nvSpPr>
          <p:spPr>
            <a:xfrm>
              <a:off x="-119009" y="2124000"/>
              <a:ext cx="3146205" cy="3330000"/>
            </a:xfrm>
            <a:prstGeom prst="rect">
              <a:avLst/>
            </a:prstGeom>
            <a:gradFill flip="none" rotWithShape="1">
              <a:gsLst>
                <a:gs pos="0">
                  <a:schemeClr val="accent4">
                    <a:lumMod val="75000"/>
                  </a:schemeClr>
                </a:gs>
                <a:gs pos="48000">
                  <a:schemeClr val="accent1">
                    <a:lumMod val="97000"/>
                    <a:lumOff val="3000"/>
                  </a:schemeClr>
                </a:gs>
                <a:gs pos="100000">
                  <a:schemeClr val="accent1">
                    <a:lumMod val="60000"/>
                    <a:lumOff val="40000"/>
                  </a:schemeClr>
                </a:gs>
              </a:gsLst>
              <a:path path="circle">
                <a:fillToRect l="100000" t="100000"/>
              </a:path>
              <a:tileRect r="-100000" b="-100000"/>
            </a:gradFill>
            <a:ln>
              <a:no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Прямоугольник 6">
              <a:extLst/>
            </p:cNvPr>
            <p:cNvSpPr/>
            <p:nvPr/>
          </p:nvSpPr>
          <p:spPr>
            <a:xfrm>
              <a:off x="-19129" y="2200572"/>
              <a:ext cx="2896506" cy="2938513"/>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15" name="Прямокутник 14"/>
          <p:cNvSpPr/>
          <p:nvPr/>
        </p:nvSpPr>
        <p:spPr>
          <a:xfrm>
            <a:off x="356524" y="1505824"/>
            <a:ext cx="4358352" cy="2308324"/>
          </a:xfrm>
          <a:prstGeom prst="rect">
            <a:avLst/>
          </a:prstGeom>
        </p:spPr>
        <p:txBody>
          <a:bodyPr wrap="square">
            <a:spAutoFit/>
          </a:bodyPr>
          <a:lstStyle/>
          <a:p>
            <a:pPr lvl="0">
              <a:buFont typeface="Arial" pitchFamily="34" charset="0"/>
              <a:buChar char="•"/>
            </a:pPr>
            <a:r>
              <a:rPr lang="uk-UA" b="1" dirty="0">
                <a:solidFill>
                  <a:srgbClr val="336600"/>
                </a:solidFill>
                <a:latin typeface="Verdana" pitchFamily="34" charset="0"/>
              </a:rPr>
              <a:t>дослідницької та творчої роботи;</a:t>
            </a:r>
          </a:p>
          <a:p>
            <a:pPr lvl="0">
              <a:buFont typeface="Arial" pitchFamily="34" charset="0"/>
              <a:buChar char="•"/>
            </a:pPr>
            <a:r>
              <a:rPr lang="uk-UA" b="1" dirty="0">
                <a:solidFill>
                  <a:srgbClr val="336600"/>
                </a:solidFill>
                <a:latin typeface="Verdana" pitchFamily="34" charset="0"/>
              </a:rPr>
              <a:t>якості аргументації; оригінальності роботи;</a:t>
            </a:r>
          </a:p>
          <a:p>
            <a:pPr lvl="0">
              <a:buFont typeface="Arial" pitchFamily="34" charset="0"/>
              <a:buChar char="•"/>
            </a:pPr>
            <a:r>
              <a:rPr lang="uk-UA" b="1" dirty="0">
                <a:solidFill>
                  <a:srgbClr val="336600"/>
                </a:solidFill>
                <a:latin typeface="Verdana" pitchFamily="34" charset="0"/>
              </a:rPr>
              <a:t>навичок роботи в мікрогрупі;</a:t>
            </a:r>
          </a:p>
          <a:p>
            <a:pPr lvl="0">
              <a:buFont typeface="Arial" pitchFamily="34" charset="0"/>
              <a:buChar char="•"/>
            </a:pPr>
            <a:r>
              <a:rPr lang="uk-UA" b="1" dirty="0">
                <a:solidFill>
                  <a:srgbClr val="336600"/>
                </a:solidFill>
                <a:latin typeface="Verdana" pitchFamily="34" charset="0"/>
              </a:rPr>
              <a:t>усного виступу;</a:t>
            </a:r>
          </a:p>
          <a:p>
            <a:pPr lvl="0">
              <a:buFont typeface="Arial" pitchFamily="34" charset="0"/>
              <a:buChar char="•"/>
            </a:pPr>
            <a:r>
              <a:rPr lang="uk-UA" b="1" dirty="0">
                <a:solidFill>
                  <a:srgbClr val="336600"/>
                </a:solidFill>
                <a:latin typeface="Verdana" pitchFamily="34" charset="0"/>
              </a:rPr>
              <a:t>мультимедійної презентації;</a:t>
            </a:r>
          </a:p>
          <a:p>
            <a:pPr lvl="0">
              <a:buFont typeface="Arial" pitchFamily="34" charset="0"/>
              <a:buChar char="•"/>
            </a:pPr>
            <a:r>
              <a:rPr lang="uk-UA" b="1" dirty="0">
                <a:solidFill>
                  <a:srgbClr val="336600"/>
                </a:solidFill>
                <a:latin typeface="Verdana" pitchFamily="34" charset="0"/>
              </a:rPr>
              <a:t>письмового тексту тощо.</a:t>
            </a:r>
          </a:p>
        </p:txBody>
      </p:sp>
      <p:sp>
        <p:nvSpPr>
          <p:cNvPr id="16" name="Прямокутник 15"/>
          <p:cNvSpPr/>
          <p:nvPr/>
        </p:nvSpPr>
        <p:spPr>
          <a:xfrm>
            <a:off x="6860938" y="1481703"/>
            <a:ext cx="4310901" cy="2031325"/>
          </a:xfrm>
          <a:prstGeom prst="rect">
            <a:avLst/>
          </a:prstGeom>
        </p:spPr>
        <p:txBody>
          <a:bodyPr wrap="square">
            <a:spAutoFit/>
          </a:bodyPr>
          <a:lstStyle/>
          <a:p>
            <a:pPr lvl="0" indent="450850" fontAlgn="base">
              <a:spcBef>
                <a:spcPct val="0"/>
              </a:spcBef>
              <a:spcAft>
                <a:spcPct val="0"/>
              </a:spcAft>
              <a:buFontTx/>
              <a:buChar char="•"/>
              <a:tabLst>
                <a:tab pos="630238" algn="l"/>
              </a:tabLst>
            </a:pPr>
            <a:r>
              <a:rPr lang="uk-UA" b="1" dirty="0">
                <a:solidFill>
                  <a:schemeClr val="accent2">
                    <a:lumMod val="50000"/>
                  </a:schemeClr>
                </a:solidFill>
                <a:latin typeface="Verdana" pitchFamily="34" charset="0"/>
                <a:ea typeface="Times New Roman" pitchFamily="18" charset="0"/>
              </a:rPr>
              <a:t>пошукова робота, </a:t>
            </a:r>
          </a:p>
          <a:p>
            <a:pPr lvl="0" indent="450850" eaLnBrk="0" fontAlgn="base" hangingPunct="0">
              <a:spcBef>
                <a:spcPct val="0"/>
              </a:spcBef>
              <a:spcAft>
                <a:spcPct val="0"/>
              </a:spcAft>
              <a:buFontTx/>
              <a:buChar char="•"/>
              <a:tabLst>
                <a:tab pos="630238" algn="l"/>
              </a:tabLst>
            </a:pPr>
            <a:r>
              <a:rPr lang="uk-UA" b="1" dirty="0">
                <a:solidFill>
                  <a:schemeClr val="accent2">
                    <a:lumMod val="50000"/>
                  </a:schemeClr>
                </a:solidFill>
                <a:latin typeface="Verdana" pitchFamily="34" charset="0"/>
                <a:ea typeface="Times New Roman" pitchFamily="18" charset="0"/>
              </a:rPr>
              <a:t>опрацювання та систематизація матеріалу, </a:t>
            </a:r>
          </a:p>
          <a:p>
            <a:pPr lvl="0" indent="450850" eaLnBrk="0" fontAlgn="base" hangingPunct="0">
              <a:spcBef>
                <a:spcPct val="0"/>
              </a:spcBef>
              <a:spcAft>
                <a:spcPct val="0"/>
              </a:spcAft>
              <a:buFontTx/>
              <a:buChar char="•"/>
              <a:tabLst>
                <a:tab pos="630238" algn="l"/>
              </a:tabLst>
            </a:pPr>
            <a:r>
              <a:rPr lang="uk-UA" b="1" dirty="0">
                <a:solidFill>
                  <a:schemeClr val="accent2">
                    <a:lumMod val="50000"/>
                  </a:schemeClr>
                </a:solidFill>
                <a:latin typeface="Verdana" pitchFamily="34" charset="0"/>
                <a:ea typeface="Times New Roman" pitchFamily="18" charset="0"/>
              </a:rPr>
              <a:t>результативність виконаного </a:t>
            </a:r>
            <a:r>
              <a:rPr lang="uk-UA" b="1" dirty="0" err="1">
                <a:solidFill>
                  <a:schemeClr val="accent2">
                    <a:lumMod val="50000"/>
                  </a:schemeClr>
                </a:solidFill>
                <a:latin typeface="Verdana" pitchFamily="34" charset="0"/>
                <a:ea typeface="Times New Roman" pitchFamily="18" charset="0"/>
              </a:rPr>
              <a:t>проєкту</a:t>
            </a:r>
            <a:r>
              <a:rPr lang="uk-UA" b="1" dirty="0">
                <a:solidFill>
                  <a:schemeClr val="accent2">
                    <a:lumMod val="50000"/>
                  </a:schemeClr>
                </a:solidFill>
                <a:latin typeface="Verdana" pitchFamily="34" charset="0"/>
                <a:ea typeface="Times New Roman" pitchFamily="18" charset="0"/>
              </a:rPr>
              <a:t>, </a:t>
            </a:r>
          </a:p>
          <a:p>
            <a:pPr lvl="0" indent="450850" eaLnBrk="0" fontAlgn="base" hangingPunct="0">
              <a:spcBef>
                <a:spcPct val="0"/>
              </a:spcBef>
              <a:spcAft>
                <a:spcPct val="0"/>
              </a:spcAft>
              <a:buFontTx/>
              <a:buChar char="•"/>
              <a:tabLst>
                <a:tab pos="630238" algn="l"/>
              </a:tabLst>
            </a:pPr>
            <a:r>
              <a:rPr lang="uk-UA" b="1" dirty="0">
                <a:solidFill>
                  <a:schemeClr val="accent2">
                    <a:lumMod val="50000"/>
                  </a:schemeClr>
                </a:solidFill>
                <a:latin typeface="Verdana" pitchFamily="34" charset="0"/>
                <a:ea typeface="Times New Roman" pitchFamily="18" charset="0"/>
              </a:rPr>
              <a:t>трансформація та імплементація </a:t>
            </a:r>
            <a:r>
              <a:rPr lang="uk-UA" b="1" dirty="0" err="1">
                <a:solidFill>
                  <a:schemeClr val="accent2">
                    <a:lumMod val="50000"/>
                  </a:schemeClr>
                </a:solidFill>
                <a:latin typeface="Verdana" pitchFamily="34" charset="0"/>
                <a:ea typeface="Times New Roman" pitchFamily="18" charset="0"/>
              </a:rPr>
              <a:t>проєкту</a:t>
            </a:r>
            <a:r>
              <a:rPr lang="uk-UA" b="1" dirty="0">
                <a:solidFill>
                  <a:schemeClr val="accent2">
                    <a:lumMod val="50000"/>
                  </a:schemeClr>
                </a:solidFill>
                <a:latin typeface="Verdana" pitchFamily="34" charset="0"/>
                <a:ea typeface="Times New Roman" pitchFamily="18" charset="0"/>
              </a:rPr>
              <a:t>.</a:t>
            </a:r>
            <a:endParaRPr lang="uk-UA" b="1" dirty="0">
              <a:solidFill>
                <a:schemeClr val="accent2">
                  <a:lumMod val="50000"/>
                </a:schemeClr>
              </a:solidFill>
              <a:latin typeface="Verdana" pitchFamily="34" charset="0"/>
            </a:endParaRPr>
          </a:p>
        </p:txBody>
      </p:sp>
      <p:sp>
        <p:nvSpPr>
          <p:cNvPr id="17" name="Прямокутник 16"/>
          <p:cNvSpPr/>
          <p:nvPr/>
        </p:nvSpPr>
        <p:spPr>
          <a:xfrm>
            <a:off x="4007768" y="4176409"/>
            <a:ext cx="3977729" cy="1754326"/>
          </a:xfrm>
          <a:prstGeom prst="rect">
            <a:avLst/>
          </a:prstGeom>
        </p:spPr>
        <p:txBody>
          <a:bodyPr wrap="square">
            <a:spAutoFit/>
          </a:bodyPr>
          <a:lstStyle/>
          <a:p>
            <a:pPr>
              <a:buFont typeface="Arial" pitchFamily="34" charset="0"/>
              <a:buChar char="•"/>
            </a:pPr>
            <a:r>
              <a:rPr lang="uk-UA" b="1" dirty="0">
                <a:solidFill>
                  <a:srgbClr val="0070C0"/>
                </a:solidFill>
                <a:latin typeface="Verdana" pitchFamily="34" charset="0"/>
              </a:rPr>
              <a:t>естетичність та актуальність;</a:t>
            </a:r>
          </a:p>
          <a:p>
            <a:pPr>
              <a:buFont typeface="Arial" pitchFamily="34" charset="0"/>
              <a:buChar char="•"/>
            </a:pPr>
            <a:r>
              <a:rPr lang="uk-UA" b="1" dirty="0">
                <a:solidFill>
                  <a:srgbClr val="0070C0"/>
                </a:solidFill>
                <a:latin typeface="Verdana" pitchFamily="34" charset="0"/>
              </a:rPr>
              <a:t>доступність;</a:t>
            </a:r>
          </a:p>
          <a:p>
            <a:pPr>
              <a:buFont typeface="Arial" pitchFamily="34" charset="0"/>
              <a:buChar char="•"/>
            </a:pPr>
            <a:r>
              <a:rPr lang="uk-UA" b="1" dirty="0">
                <a:solidFill>
                  <a:srgbClr val="0070C0"/>
                </a:solidFill>
                <a:latin typeface="Verdana" pitchFamily="34" charset="0"/>
              </a:rPr>
              <a:t>форма подачі;</a:t>
            </a:r>
          </a:p>
          <a:p>
            <a:pPr>
              <a:buFont typeface="Arial" pitchFamily="34" charset="0"/>
              <a:buChar char="•"/>
            </a:pPr>
            <a:r>
              <a:rPr lang="uk-UA" b="1" dirty="0">
                <a:solidFill>
                  <a:srgbClr val="0070C0"/>
                </a:solidFill>
                <a:latin typeface="Verdana" pitchFamily="34" charset="0"/>
              </a:rPr>
              <a:t>ефективність впливу;</a:t>
            </a:r>
          </a:p>
          <a:p>
            <a:pPr>
              <a:buFont typeface="Arial" pitchFamily="34" charset="0"/>
              <a:buChar char="•"/>
            </a:pPr>
            <a:r>
              <a:rPr lang="uk-UA" b="1" dirty="0">
                <a:solidFill>
                  <a:srgbClr val="0070C0"/>
                </a:solidFill>
                <a:latin typeface="Verdana" pitchFamily="34" charset="0"/>
              </a:rPr>
              <a:t>технічність.</a:t>
            </a:r>
          </a:p>
        </p:txBody>
      </p:sp>
      <p:pic>
        <p:nvPicPr>
          <p:cNvPr id="18" name="image3.jpeg"/>
          <p:cNvPicPr/>
          <p:nvPr/>
        </p:nvPicPr>
        <p:blipFill>
          <a:blip r:embed="rId3" cstate="print"/>
          <a:stretch>
            <a:fillRect/>
          </a:stretch>
        </p:blipFill>
        <p:spPr>
          <a:xfrm>
            <a:off x="5106321" y="2497365"/>
            <a:ext cx="1190682" cy="947799"/>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2283735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3600" b="1" dirty="0">
                <a:solidFill>
                  <a:srgbClr val="0000CC"/>
                </a:solidFill>
                <a:latin typeface="Verdana" pitchFamily="34" charset="0"/>
                <a:ea typeface="Times New Roman" pitchFamily="18" charset="0"/>
                <a:cs typeface="Times New Roman" pitchFamily="18" charset="0"/>
              </a:rPr>
              <a:t>Для створення бланка оцінки необхідно:</a:t>
            </a:r>
            <a:r>
              <a:rPr lang="uk-UA" sz="3600" dirty="0">
                <a:solidFill>
                  <a:srgbClr val="0000CC"/>
                </a:solidFill>
                <a:latin typeface="Verdana" pitchFamily="34" charset="0"/>
              </a:rPr>
              <a:t/>
            </a:r>
            <a:br>
              <a:rPr lang="uk-UA" sz="3600" dirty="0">
                <a:solidFill>
                  <a:srgbClr val="0000CC"/>
                </a:solidFill>
                <a:latin typeface="Verdana" pitchFamily="34" charset="0"/>
              </a:rPr>
            </a:br>
            <a:endParaRPr lang="ru-RU" sz="3600" dirty="0">
              <a:solidFill>
                <a:srgbClr val="0000CC"/>
              </a:solidFill>
            </a:endParaRPr>
          </a:p>
        </p:txBody>
      </p:sp>
      <p:sp>
        <p:nvSpPr>
          <p:cNvPr id="4" name="Прямокутник 3"/>
          <p:cNvSpPr/>
          <p:nvPr/>
        </p:nvSpPr>
        <p:spPr>
          <a:xfrm>
            <a:off x="8544272" y="6597352"/>
            <a:ext cx="303812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p:nvPr/>
        </p:nvPicPr>
        <p:blipFill rotWithShape="1">
          <a:blip r:embed="rId2"/>
          <a:srcRect l="13469" t="28461" r="55425" b="35662"/>
          <a:stretch/>
        </p:blipFill>
        <p:spPr bwMode="auto">
          <a:xfrm>
            <a:off x="10070232" y="-6350"/>
            <a:ext cx="1847850" cy="1606551"/>
          </a:xfrm>
          <a:prstGeom prst="rect">
            <a:avLst/>
          </a:prstGeom>
          <a:ln>
            <a:noFill/>
          </a:ln>
          <a:extLst>
            <a:ext uri="{53640926-AAD7-44D8-BBD7-CCE9431645EC}">
              <a14:shadowObscured xmlns:a14="http://schemas.microsoft.com/office/drawing/2010/main"/>
            </a:ext>
          </a:extLst>
        </p:spPr>
      </p:pic>
      <p:graphicFrame>
        <p:nvGraphicFramePr>
          <p:cNvPr id="6" name="Объект 3">
            <a:extLst>
              <a:ext uri="{FF2B5EF4-FFF2-40B4-BE49-F238E27FC236}">
                <a16:creationId xmlns:a16="http://schemas.microsoft.com/office/drawing/2014/main" id="{3D047715-F01D-483A-922B-3801581918E2}"/>
              </a:ext>
            </a:extLst>
          </p:cNvPr>
          <p:cNvGraphicFramePr>
            <a:graphicFrameLocks noGrp="1"/>
          </p:cNvGraphicFramePr>
          <p:nvPr>
            <p:ph idx="1"/>
            <p:extLst>
              <p:ext uri="{D42A27DB-BD31-4B8C-83A1-F6EECF244321}">
                <p14:modId xmlns:p14="http://schemas.microsoft.com/office/powerpoint/2010/main" val="4064695464"/>
              </p:ext>
            </p:extLst>
          </p:nvPr>
        </p:nvGraphicFramePr>
        <p:xfrm>
          <a:off x="609600" y="1600200"/>
          <a:ext cx="109728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021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4867" y="1293829"/>
            <a:ext cx="8124411" cy="901765"/>
          </a:xfrm>
          <a:scene3d>
            <a:camera prst="orthographicFront"/>
            <a:lightRig rig="threePt" dir="t"/>
          </a:scene3d>
          <a:sp3d>
            <a:bevelT/>
          </a:sp3d>
        </p:spPr>
        <p:txBody>
          <a:bodyPr>
            <a:noAutofit/>
          </a:bodyPr>
          <a:lstStyle/>
          <a:p>
            <a:r>
              <a:rPr lang="ru-RU" sz="3600" dirty="0">
                <a:latin typeface="Verdana" panose="020B0604030504040204" pitchFamily="34" charset="0"/>
                <a:ea typeface="Verdana" panose="020B0604030504040204" pitchFamily="34" charset="0"/>
                <a:cs typeface="Verdana" panose="020B0604030504040204" pitchFamily="34" charset="0"/>
              </a:rPr>
              <a:t/>
            </a:r>
            <a:br>
              <a:rPr lang="ru-RU" sz="3600" dirty="0">
                <a:latin typeface="Verdana" panose="020B0604030504040204" pitchFamily="34" charset="0"/>
                <a:ea typeface="Verdana" panose="020B0604030504040204" pitchFamily="34" charset="0"/>
                <a:cs typeface="Verdana" panose="020B0604030504040204" pitchFamily="34" charset="0"/>
              </a:rPr>
            </a:br>
            <a:endParaRPr lang="ru-RU" sz="36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Місце для вмісту 3"/>
          <p:cNvGraphicFramePr>
            <a:graphicFrameLocks noGrp="1"/>
          </p:cNvGraphicFramePr>
          <p:nvPr>
            <p:ph idx="1"/>
            <p:extLst>
              <p:ext uri="{D42A27DB-BD31-4B8C-83A1-F6EECF244321}">
                <p14:modId xmlns:p14="http://schemas.microsoft.com/office/powerpoint/2010/main" val="3012096772"/>
              </p:ext>
            </p:extLst>
          </p:nvPr>
        </p:nvGraphicFramePr>
        <p:xfrm>
          <a:off x="419794" y="1586138"/>
          <a:ext cx="11316806" cy="4865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descr="Веб-квест – Сайт Ірини Олександрівни Черешнюк"/>
          <p:cNvPicPr/>
          <p:nvPr/>
        </p:nvPicPr>
        <p:blipFill>
          <a:blip r:embed="rId7">
            <a:extLst>
              <a:ext uri="{28A0092B-C50C-407E-A947-70E740481C1C}">
                <a14:useLocalDpi xmlns:a14="http://schemas.microsoft.com/office/drawing/2010/main" val="0"/>
              </a:ext>
            </a:extLst>
          </a:blip>
          <a:srcRect/>
          <a:stretch>
            <a:fillRect/>
          </a:stretch>
        </p:blipFill>
        <p:spPr bwMode="auto">
          <a:xfrm>
            <a:off x="9408368" y="107903"/>
            <a:ext cx="2527176" cy="1478235"/>
          </a:xfrm>
          <a:prstGeom prst="rect">
            <a:avLst/>
          </a:prstGeom>
          <a:noFill/>
          <a:ln>
            <a:noFill/>
          </a:ln>
        </p:spPr>
      </p:pic>
      <p:sp>
        <p:nvSpPr>
          <p:cNvPr id="5" name="Прямокутник 4"/>
          <p:cNvSpPr/>
          <p:nvPr/>
        </p:nvSpPr>
        <p:spPr>
          <a:xfrm>
            <a:off x="1703512" y="6896"/>
            <a:ext cx="7704856" cy="1815882"/>
          </a:xfrm>
          <a:prstGeom prst="rect">
            <a:avLst/>
          </a:prstGeom>
        </p:spPr>
        <p:txBody>
          <a:bodyPr wrap="square">
            <a:spAutoFit/>
          </a:bodyPr>
          <a:lstStyle/>
          <a:p>
            <a:pPr algn="ctr"/>
            <a:r>
              <a:rPr lang="uk-UA" sz="28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Інтернет-сервіси </a:t>
            </a:r>
            <a:r>
              <a:rPr lang="uk-UA" sz="2800" b="1" dirty="0">
                <a:solidFill>
                  <a:srgbClr val="0000CC"/>
                </a:solidFill>
                <a:latin typeface="Verdana" panose="020B0604030504040204" pitchFamily="34" charset="0"/>
                <a:ea typeface="Verdana" panose="020B0604030504040204" pitchFamily="34" charset="0"/>
                <a:cs typeface="Verdana" panose="020B0604030504040204" pitchFamily="34" charset="0"/>
              </a:rPr>
              <a:t>для створення тестів, вікторин, </a:t>
            </a:r>
            <a:r>
              <a:rPr lang="uk-UA" sz="2800" b="1" dirty="0" err="1">
                <a:solidFill>
                  <a:srgbClr val="0000CC"/>
                </a:solidFill>
                <a:latin typeface="Verdana" panose="020B0604030504040204" pitchFamily="34" charset="0"/>
                <a:ea typeface="Verdana" panose="020B0604030504040204" pitchFamily="34" charset="0"/>
                <a:cs typeface="Verdana" panose="020B0604030504040204" pitchFamily="34" charset="0"/>
              </a:rPr>
              <a:t>квест</a:t>
            </a:r>
            <a:r>
              <a:rPr lang="uk-UA" sz="2800" b="1" dirty="0">
                <a:solidFill>
                  <a:srgbClr val="0000CC"/>
                </a:solidFill>
                <a:latin typeface="Verdana" panose="020B0604030504040204" pitchFamily="34" charset="0"/>
                <a:ea typeface="Verdana" panose="020B0604030504040204" pitchFamily="34" charset="0"/>
                <a:cs typeface="Verdana" panose="020B0604030504040204" pitchFamily="34" charset="0"/>
              </a:rPr>
              <a:t>-ігор, збору та </a:t>
            </a:r>
            <a:r>
              <a:rPr lang="uk-UA" sz="2800" b="1" dirty="0" err="1">
                <a:solidFill>
                  <a:srgbClr val="0000CC"/>
                </a:solidFill>
                <a:latin typeface="Verdana" panose="020B0604030504040204" pitchFamily="34" charset="0"/>
                <a:ea typeface="Verdana" panose="020B0604030504040204" pitchFamily="34" charset="0"/>
                <a:cs typeface="Verdana" panose="020B0604030504040204" pitchFamily="34" charset="0"/>
              </a:rPr>
              <a:t>систематізації</a:t>
            </a:r>
            <a:r>
              <a:rPr lang="uk-UA" sz="2800" b="1" dirty="0">
                <a:solidFill>
                  <a:srgbClr val="0000CC"/>
                </a:solidFill>
                <a:latin typeface="Verdana" panose="020B0604030504040204" pitchFamily="34" charset="0"/>
                <a:ea typeface="Verdana" panose="020B0604030504040204" pitchFamily="34" charset="0"/>
                <a:cs typeface="Verdana" panose="020B0604030504040204" pitchFamily="34" charset="0"/>
              </a:rPr>
              <a:t> інформації, оцінювання результату: </a:t>
            </a:r>
            <a:endParaRPr lang="ru-RU" sz="2800"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descr="&amp;SHCHcy;&amp;ocy; &amp;tcy;&amp;acy;&amp;kcy;&amp;iecy; LearningApps.org?"/>
          <p:cNvPicPr/>
          <p:nvPr/>
        </p:nvPicPr>
        <p:blipFill>
          <a:blip r:embed="rId8" cstate="print"/>
          <a:srcRect/>
          <a:stretch>
            <a:fillRect/>
          </a:stretch>
        </p:blipFill>
        <p:spPr bwMode="auto">
          <a:xfrm>
            <a:off x="10382315" y="5766314"/>
            <a:ext cx="1352552" cy="685801"/>
          </a:xfrm>
          <a:prstGeom prst="rect">
            <a:avLst/>
          </a:prstGeom>
          <a:noFill/>
          <a:ln w="9525">
            <a:solidFill>
              <a:schemeClr val="tx1"/>
            </a:solidFill>
            <a:miter lim="800000"/>
            <a:headEnd/>
            <a:tailEnd/>
          </a:ln>
        </p:spPr>
      </p:pic>
      <p:pic>
        <p:nvPicPr>
          <p:cNvPr id="11" name="Рисунок 10" descr="&amp;Zcy;&amp;ncy;&amp;acy;&amp;jcy;&amp;ocy;&amp;mcy;&amp;scy;&amp;tcy;&amp;vcy;&amp;ocy; &amp;zcy; Edmodo | &amp;Scy;&amp;acy;&amp;jcy;&amp;tcy; &amp;dcy;&amp;lcy;&amp;yacy; &amp;vcy;&amp;chcy;&amp;icy;&amp;tcy;&amp;iecy;&amp;lcy;&amp;iukcy;&amp;vcy; &amp;fcy;&amp;iukcy;&amp;zcy;&amp;icy;&amp;kcy;&amp;icy;"/>
          <p:cNvPicPr/>
          <p:nvPr/>
        </p:nvPicPr>
        <p:blipFill>
          <a:blip r:embed="rId9" cstate="print"/>
          <a:srcRect/>
          <a:stretch>
            <a:fillRect/>
          </a:stretch>
        </p:blipFill>
        <p:spPr bwMode="auto">
          <a:xfrm>
            <a:off x="631942" y="2976136"/>
            <a:ext cx="1071570" cy="1042990"/>
          </a:xfrm>
          <a:prstGeom prst="rect">
            <a:avLst/>
          </a:prstGeom>
          <a:noFill/>
          <a:ln w="9525">
            <a:solidFill>
              <a:schemeClr val="tx1"/>
            </a:solidFill>
            <a:miter lim="800000"/>
            <a:headEnd/>
            <a:tailEnd/>
          </a:ln>
        </p:spPr>
      </p:pic>
      <p:pic>
        <p:nvPicPr>
          <p:cNvPr id="13" name="Рисунок 12" descr="&amp;Pcy;&amp;rcy;&amp;icy;&amp;lcy;&amp;ocy;&amp;zhcy;&amp;iecy;&amp;ncy;&amp;icy;&amp;yacy; &amp;vcy; Google Play – Quizlet: &amp;yacy;&amp;zcy;&amp;ycy;&amp;kcy;&amp;icy; &amp;icy; &amp;lcy;&amp;iecy;&amp;kcy;&amp;scy;&amp;icy;&amp;kcy;&amp;acy; &amp;ncy;&amp;acy; &amp;kcy;&amp;acy;&amp;rcy;&amp;tcy;&amp;ocy;&amp;chcy;&amp;kcy;&amp;acy;&amp;khcy;"/>
          <p:cNvPicPr/>
          <p:nvPr/>
        </p:nvPicPr>
        <p:blipFill>
          <a:blip r:embed="rId10" cstate="print"/>
          <a:srcRect/>
          <a:stretch>
            <a:fillRect/>
          </a:stretch>
        </p:blipFill>
        <p:spPr bwMode="auto">
          <a:xfrm>
            <a:off x="10455425" y="3078530"/>
            <a:ext cx="928694" cy="83820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4645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Завдання</a:t>
            </a:r>
            <a:r>
              <a:rPr lang="ru-RU"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rPr>
              <a:t>перед </a:t>
            </a:r>
            <a:r>
              <a:rPr lang="ru-RU"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освітянами </a:t>
            </a:r>
            <a:br>
              <a:rPr lang="ru-RU"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br>
            <a:r>
              <a:rPr lang="ru-RU" sz="32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під</a:t>
            </a:r>
            <a:r>
              <a:rPr lang="ru-RU"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rPr>
              <a:t>час </a:t>
            </a:r>
            <a:r>
              <a:rPr lang="ru-RU" sz="32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воєнного</a:t>
            </a:r>
            <a:r>
              <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стану: </a:t>
            </a:r>
            <a:endPar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Місце для вмісту 2"/>
          <p:cNvSpPr>
            <a:spLocks noGrp="1"/>
          </p:cNvSpPr>
          <p:nvPr>
            <p:ph idx="1"/>
          </p:nvPr>
        </p:nvSpPr>
        <p:spPr>
          <a:xfrm>
            <a:off x="191344" y="1417638"/>
            <a:ext cx="11391056" cy="5107705"/>
          </a:xfrm>
        </p:spPr>
        <p:txBody>
          <a:bodyPr/>
          <a:lstStyle/>
          <a:p>
            <a:endParaRPr lang="ru-RU" dirty="0"/>
          </a:p>
        </p:txBody>
      </p:sp>
      <p:sp>
        <p:nvSpPr>
          <p:cNvPr id="4" name="Прямокутник 3"/>
          <p:cNvSpPr/>
          <p:nvPr/>
        </p:nvSpPr>
        <p:spPr>
          <a:xfrm>
            <a:off x="8578026" y="6621139"/>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AutoShape 3"/>
          <p:cNvSpPr>
            <a:spLocks noChangeArrowheads="1"/>
          </p:cNvSpPr>
          <p:nvPr/>
        </p:nvSpPr>
        <p:spPr bwMode="gray">
          <a:xfrm>
            <a:off x="176660" y="1627616"/>
            <a:ext cx="6653213" cy="1063200"/>
          </a:xfrm>
          <a:prstGeom prst="roundRect">
            <a:avLst>
              <a:gd name="adj" fmla="val 11921"/>
            </a:avLst>
          </a:prstGeom>
          <a:gradFill rotWithShape="1">
            <a:gsLst>
              <a:gs pos="0">
                <a:srgbClr val="98C723"/>
              </a:gs>
              <a:gs pos="100000">
                <a:srgbClr val="98C723">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a:sp3d>
        </p:spPr>
        <p:txBody>
          <a:bodyPr wrap="none" anchor="ctr"/>
          <a:lstStyle/>
          <a:p>
            <a:pPr>
              <a:defRPr/>
            </a:pPr>
            <a:r>
              <a:rPr lang="uk-UA" sz="2000" b="1" dirty="0" smtClean="0">
                <a:solidFill>
                  <a:srgbClr val="008000"/>
                </a:solidFill>
                <a:latin typeface="Verdana" panose="020B0604030504040204" pitchFamily="34" charset="0"/>
                <a:ea typeface="Verdana" panose="020B0604030504040204" pitchFamily="34" charset="0"/>
                <a:cs typeface="Verdana" panose="020B0604030504040204" pitchFamily="34" charset="0"/>
              </a:rPr>
              <a:t>швидка адаптація </a:t>
            </a:r>
            <a:r>
              <a:rPr lang="uk-UA" sz="2000" b="1" dirty="0">
                <a:solidFill>
                  <a:srgbClr val="008000"/>
                </a:solidFill>
                <a:latin typeface="Verdana" panose="020B0604030504040204" pitchFamily="34" charset="0"/>
                <a:ea typeface="Verdana" panose="020B0604030504040204" pitchFamily="34" charset="0"/>
                <a:cs typeface="Verdana" panose="020B0604030504040204" pitchFamily="34" charset="0"/>
              </a:rPr>
              <a:t>до нових умов </a:t>
            </a:r>
            <a:endParaRPr lang="uk-UA" sz="2000" b="1" dirty="0" smtClean="0">
              <a:solidFill>
                <a:srgbClr val="008000"/>
              </a:solidFill>
              <a:latin typeface="Verdana" panose="020B0604030504040204" pitchFamily="34" charset="0"/>
              <a:ea typeface="Verdana" panose="020B0604030504040204" pitchFamily="34" charset="0"/>
              <a:cs typeface="Verdana" panose="020B0604030504040204" pitchFamily="34" charset="0"/>
            </a:endParaRPr>
          </a:p>
          <a:p>
            <a:pPr>
              <a:defRPr/>
            </a:pPr>
            <a:r>
              <a:rPr lang="uk-UA" sz="2000" b="1" dirty="0" smtClean="0">
                <a:solidFill>
                  <a:srgbClr val="008000"/>
                </a:solidFill>
                <a:latin typeface="Verdana" panose="020B0604030504040204" pitchFamily="34" charset="0"/>
                <a:ea typeface="Verdana" panose="020B0604030504040204" pitchFamily="34" charset="0"/>
                <a:cs typeface="Verdana" panose="020B0604030504040204" pitchFamily="34" charset="0"/>
              </a:rPr>
              <a:t>сприймання інформації;</a:t>
            </a:r>
            <a:endParaRPr lang="ru-RU" sz="2000" b="1" kern="0" dirty="0">
              <a:solidFill>
                <a:srgbClr val="008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AutoShape 4"/>
          <p:cNvSpPr>
            <a:spLocks noChangeArrowheads="1"/>
          </p:cNvSpPr>
          <p:nvPr/>
        </p:nvSpPr>
        <p:spPr bwMode="gray">
          <a:xfrm>
            <a:off x="140499" y="2862518"/>
            <a:ext cx="6653213" cy="1131239"/>
          </a:xfrm>
          <a:prstGeom prst="roundRect">
            <a:avLst>
              <a:gd name="adj" fmla="val 11921"/>
            </a:avLst>
          </a:prstGeom>
          <a:solidFill>
            <a:schemeClr val="accent5">
              <a:lumMod val="60000"/>
              <a:lumOff val="40000"/>
            </a:schemeClr>
          </a:soli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a:sp3d>
        </p:spPr>
        <p:txBody>
          <a:bodyPr wrap="none" anchor="ctr"/>
          <a:lstStyle/>
          <a:p>
            <a:pPr>
              <a:defRPr/>
            </a:pPr>
            <a:r>
              <a:rPr lang="uk-UA" sz="2000" b="1" dirty="0">
                <a:solidFill>
                  <a:srgbClr val="7030A0"/>
                </a:solidFill>
                <a:latin typeface="Verdana" panose="020B0604030504040204" pitchFamily="34" charset="0"/>
                <a:ea typeface="Verdana" panose="020B0604030504040204" pitchFamily="34" charset="0"/>
                <a:cs typeface="Verdana" panose="020B0604030504040204" pitchFamily="34" charset="0"/>
              </a:rPr>
              <a:t>вивчення та упровадження кращих </a:t>
            </a:r>
            <a:endParaRPr lang="uk-UA"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endParaRPr>
          </a:p>
          <a:p>
            <a:pPr>
              <a:defRPr/>
            </a:pPr>
            <a:r>
              <a:rPr lang="uk-UA"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освітніх досвідів;</a:t>
            </a:r>
            <a:endParaRPr lang="ru-RU" sz="2000" b="1" kern="0"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AutoShape 5"/>
          <p:cNvSpPr>
            <a:spLocks noChangeArrowheads="1"/>
          </p:cNvSpPr>
          <p:nvPr/>
        </p:nvSpPr>
        <p:spPr bwMode="gray">
          <a:xfrm>
            <a:off x="140499" y="5373216"/>
            <a:ext cx="6653212" cy="1071041"/>
          </a:xfrm>
          <a:prstGeom prst="roundRect">
            <a:avLst>
              <a:gd name="adj" fmla="val 11921"/>
            </a:avLst>
          </a:prstGeom>
          <a:solidFill>
            <a:srgbClr val="FFC000"/>
          </a:soli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a:sp3d>
        </p:spPr>
        <p:txBody>
          <a:bodyPr wrap="none" anchor="ctr"/>
          <a:lstStyle/>
          <a:p>
            <a:pPr>
              <a:defRPr/>
            </a:pPr>
            <a:r>
              <a:rPr lang="uk-UA" sz="2000" b="1" dirty="0">
                <a:solidFill>
                  <a:srgbClr val="000099"/>
                </a:solidFill>
                <a:latin typeface="Verdana" panose="020B0604030504040204" pitchFamily="34" charset="0"/>
                <a:ea typeface="Verdana" panose="020B0604030504040204" pitchFamily="34" charset="0"/>
                <a:cs typeface="Verdana" panose="020B0604030504040204" pitchFamily="34" charset="0"/>
              </a:rPr>
              <a:t>упровадження в практику </a:t>
            </a:r>
            <a:r>
              <a:rPr lang="uk-UA"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сучасних</a:t>
            </a:r>
          </a:p>
          <a:p>
            <a:pPr>
              <a:defRPr/>
            </a:pPr>
            <a:r>
              <a:rPr lang="uk-UA"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uk-UA" sz="2000" b="1" dirty="0">
                <a:solidFill>
                  <a:srgbClr val="000099"/>
                </a:solidFill>
                <a:latin typeface="Verdana" panose="020B0604030504040204" pitchFamily="34" charset="0"/>
                <a:ea typeface="Verdana" panose="020B0604030504040204" pitchFamily="34" charset="0"/>
                <a:cs typeface="Verdana" panose="020B0604030504040204" pitchFamily="34" charset="0"/>
              </a:rPr>
              <a:t>технологій навчання та виховання</a:t>
            </a:r>
            <a:r>
              <a:rPr lang="uk-UA" dirty="0"/>
              <a:t>.</a:t>
            </a:r>
            <a:endParaRPr lang="ru-RU" kern="0" dirty="0">
              <a:solidFill>
                <a:prstClr val="black"/>
              </a:solidFill>
            </a:endParaRPr>
          </a:p>
        </p:txBody>
      </p:sp>
      <p:sp>
        <p:nvSpPr>
          <p:cNvPr id="11" name="AutoShape 5"/>
          <p:cNvSpPr>
            <a:spLocks noChangeArrowheads="1"/>
          </p:cNvSpPr>
          <p:nvPr/>
        </p:nvSpPr>
        <p:spPr bwMode="gray">
          <a:xfrm>
            <a:off x="142459" y="4147027"/>
            <a:ext cx="6653212" cy="1082172"/>
          </a:xfrm>
          <a:prstGeom prst="roundRect">
            <a:avLst>
              <a:gd name="adj" fmla="val 11921"/>
            </a:avLst>
          </a:prstGeom>
          <a:gradFill rotWithShape="1">
            <a:gsLst>
              <a:gs pos="0">
                <a:srgbClr val="26CBEC"/>
              </a:gs>
              <a:gs pos="100000">
                <a:srgbClr val="26CBEC">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a:scene3d>
            <a:camera prst="orthographicFront"/>
            <a:lightRig rig="threePt" dir="t"/>
          </a:scene3d>
          <a:sp3d>
            <a:bevelT/>
          </a:sp3d>
        </p:spPr>
        <p:txBody>
          <a:bodyPr wrap="none" anchor="ctr"/>
          <a:lstStyle/>
          <a:p>
            <a:pPr>
              <a:defRPr/>
            </a:pPr>
            <a:r>
              <a:rPr lang="uk-UA"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застосовування на практиці нових ідей </a:t>
            </a:r>
            <a:endParaRPr lang="uk-UA" sz="2000"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defRPr/>
            </a:pPr>
            <a:r>
              <a:rPr lang="uk-UA" sz="2000"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дистанційного </a:t>
            </a:r>
            <a:r>
              <a:rPr lang="uk-UA"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навчання; </a:t>
            </a:r>
            <a:endParaRPr lang="ru-RU" sz="2000" b="1" kern="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37"/>
          <p:cNvSpPr/>
          <p:nvPr/>
        </p:nvSpPr>
        <p:spPr>
          <a:xfrm>
            <a:off x="7032104" y="2825221"/>
            <a:ext cx="4786729" cy="2758918"/>
          </a:xfrm>
          <a:prstGeom prst="rect">
            <a:avLst/>
          </a:prstGeom>
          <a:solidFill>
            <a:srgbClr val="92D050"/>
          </a:solidFill>
          <a:ln w="12700" cap="flat" cmpd="sng" algn="ctr">
            <a:noFill/>
            <a:prstDash val="solid"/>
            <a:miter lim="800000"/>
          </a:ln>
          <a:effectLst/>
          <a:scene3d>
            <a:camera prst="orthographicFront"/>
            <a:lightRig rig="threePt" dir="t"/>
          </a:scene3d>
          <a:sp3d>
            <a:bevelT/>
          </a:sp3d>
        </p:spPr>
        <p:txBody>
          <a:bodyPr rtlCol="0" anchor="ctr"/>
          <a:lstStyle/>
          <a:p>
            <a:pPr algn="ctr" fontAlgn="base">
              <a:lnSpc>
                <a:spcPct val="150000"/>
              </a:lnSpc>
              <a:spcBef>
                <a:spcPct val="0"/>
              </a:spcBef>
              <a:spcAft>
                <a:spcPct val="0"/>
              </a:spcAft>
              <a:defRPr/>
            </a:pPr>
            <a:endParaRPr lang="en-US"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Прямокутник 17"/>
          <p:cNvSpPr/>
          <p:nvPr/>
        </p:nvSpPr>
        <p:spPr>
          <a:xfrm>
            <a:off x="7248128" y="3212976"/>
            <a:ext cx="4570705" cy="1754326"/>
          </a:xfrm>
          <a:prstGeom prst="rect">
            <a:avLst/>
          </a:prstGeom>
        </p:spPr>
        <p:txBody>
          <a:bodyPr wrap="square">
            <a:spAutoFit/>
          </a:bodyPr>
          <a:lstStyle/>
          <a:p>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Згідно</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Закону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України</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«Про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освіту</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серед</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професійних</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компетентностей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педагогічн</a:t>
            </a:r>
            <a:r>
              <a:rPr lang="uk-UA"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их</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працівників</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є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практичні</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вміння</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застосування</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сучасних</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методів</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і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технологій</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навчання</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56127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Місце для вмісту 2"/>
          <p:cNvSpPr>
            <a:spLocks noGrp="1"/>
          </p:cNvSpPr>
          <p:nvPr>
            <p:ph idx="1"/>
          </p:nvPr>
        </p:nvSpPr>
        <p:spPr/>
        <p:txBody>
          <a:bodyPr/>
          <a:lstStyle/>
          <a:p>
            <a:pPr marL="0" indent="0" algn="ctr">
              <a:buNone/>
            </a:pPr>
            <a:r>
              <a:rPr lang="uk-UA" sz="54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Дякую за увагу!</a:t>
            </a:r>
          </a:p>
          <a:p>
            <a:pPr marL="0" indent="0" algn="ctr">
              <a:buNone/>
            </a:pPr>
            <a:r>
              <a:rPr lang="uk-UA" sz="54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Усе буде Україна!</a:t>
            </a:r>
            <a:endParaRPr lang="ru-RU" sz="5400"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кутник 3"/>
          <p:cNvSpPr/>
          <p:nvPr/>
        </p:nvSpPr>
        <p:spPr>
          <a:xfrm>
            <a:off x="7464152" y="6669360"/>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Інтернет-магазин взуття Sezon ❤️ Чернівці | Київ | Одеса | Дніпро | Харків  | Львів"/>
          <p:cNvPicPr/>
          <p:nvPr/>
        </p:nvPicPr>
        <p:blipFill>
          <a:blip r:embed="rId2">
            <a:extLst>
              <a:ext uri="{28A0092B-C50C-407E-A947-70E740481C1C}">
                <a14:useLocalDpi xmlns:a14="http://schemas.microsoft.com/office/drawing/2010/main" val="0"/>
              </a:ext>
            </a:extLst>
          </a:blip>
          <a:srcRect/>
          <a:stretch>
            <a:fillRect/>
          </a:stretch>
        </p:blipFill>
        <p:spPr bwMode="auto">
          <a:xfrm>
            <a:off x="1633166" y="3623483"/>
            <a:ext cx="2143125" cy="2143125"/>
          </a:xfrm>
          <a:prstGeom prst="rect">
            <a:avLst/>
          </a:prstGeom>
          <a:noFill/>
          <a:ln>
            <a:noFill/>
          </a:ln>
          <a:scene3d>
            <a:camera prst="orthographicFront"/>
            <a:lightRig rig="threePt" dir="t"/>
          </a:scene3d>
          <a:sp3d>
            <a:bevelT w="165100" prst="coolSlant"/>
          </a:sp3d>
        </p:spPr>
      </p:pic>
      <p:pic>
        <p:nvPicPr>
          <p:cNvPr id="6" name="Рисунок 5" descr="Арти, меми та пісня, які розрадять та надихнуть українців | Разом  переможемо! – Гард.City"/>
          <p:cNvPicPr/>
          <p:nvPr/>
        </p:nvPicPr>
        <p:blipFill>
          <a:blip r:embed="rId3">
            <a:extLst>
              <a:ext uri="{28A0092B-C50C-407E-A947-70E740481C1C}">
                <a14:useLocalDpi xmlns:a14="http://schemas.microsoft.com/office/drawing/2010/main" val="0"/>
              </a:ext>
            </a:extLst>
          </a:blip>
          <a:srcRect/>
          <a:stretch>
            <a:fillRect/>
          </a:stretch>
        </p:blipFill>
        <p:spPr bwMode="auto">
          <a:xfrm>
            <a:off x="8847756" y="3623483"/>
            <a:ext cx="2144787" cy="2162488"/>
          </a:xfrm>
          <a:prstGeom prst="rect">
            <a:avLst/>
          </a:prstGeom>
          <a:noFill/>
          <a:ln>
            <a:noFill/>
          </a:ln>
          <a:scene3d>
            <a:camera prst="orthographicFront"/>
            <a:lightRig rig="threePt" dir="t"/>
          </a:scene3d>
          <a:sp3d>
            <a:bevelT w="165100" prst="coolSlant"/>
          </a:sp3d>
        </p:spPr>
      </p:pic>
      <p:pic>
        <p:nvPicPr>
          <p:cNvPr id="7" name="Рисунок 6" descr="https://ukrainelife.uamodna.com/assets/avatar/image/1/s/a/1saifjir/w250.jpg"/>
          <p:cNvPicPr/>
          <p:nvPr/>
        </p:nvPicPr>
        <p:blipFill>
          <a:blip r:embed="rId4">
            <a:extLst>
              <a:ext uri="{28A0092B-C50C-407E-A947-70E740481C1C}">
                <a14:useLocalDpi xmlns:a14="http://schemas.microsoft.com/office/drawing/2010/main" val="0"/>
              </a:ext>
            </a:extLst>
          </a:blip>
          <a:srcRect/>
          <a:stretch>
            <a:fillRect/>
          </a:stretch>
        </p:blipFill>
        <p:spPr bwMode="auto">
          <a:xfrm>
            <a:off x="4799856" y="3746574"/>
            <a:ext cx="3024336" cy="2778770"/>
          </a:xfrm>
          <a:prstGeom prst="rect">
            <a:avLst/>
          </a:prstGeom>
          <a:noFill/>
          <a:ln>
            <a:noFill/>
          </a:ln>
          <a:scene3d>
            <a:camera prst="orthographicFront"/>
            <a:lightRig rig="threePt" dir="t"/>
          </a:scene3d>
          <a:sp3d>
            <a:bevelT w="165100" prst="coolSlant"/>
          </a:sp3d>
        </p:spPr>
      </p:pic>
      <p:sp>
        <p:nvSpPr>
          <p:cNvPr id="8" name="Прямокутник 7"/>
          <p:cNvSpPr/>
          <p:nvPr/>
        </p:nvSpPr>
        <p:spPr>
          <a:xfrm>
            <a:off x="9912424" y="6669360"/>
            <a:ext cx="2088232"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4588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uk-UA" b="1" dirty="0">
                <a:solidFill>
                  <a:srgbClr val="000099"/>
                </a:solidFill>
                <a:latin typeface="Verdana" panose="020B0604030504040204" pitchFamily="34" charset="0"/>
                <a:ea typeface="Verdana" panose="020B0604030504040204" pitchFamily="34" charset="0"/>
                <a:cs typeface="Verdana" panose="020B0604030504040204" pitchFamily="34" charset="0"/>
              </a:rPr>
              <a:t>О</a:t>
            </a:r>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світні </a:t>
            </a:r>
            <a:r>
              <a:rPr lang="uk-UA" b="1" dirty="0">
                <a:solidFill>
                  <a:srgbClr val="000099"/>
                </a:solidFill>
                <a:latin typeface="Verdana" panose="020B0604030504040204" pitchFamily="34" charset="0"/>
                <a:ea typeface="Verdana" panose="020B0604030504040204" pitchFamily="34" charset="0"/>
                <a:cs typeface="Verdana" panose="020B0604030504040204" pitchFamily="34" charset="0"/>
              </a:rPr>
              <a:t>технології це:</a:t>
            </a:r>
            <a:endParaRPr lang="ru-RU" dirty="0"/>
          </a:p>
        </p:txBody>
      </p:sp>
      <p:sp>
        <p:nvSpPr>
          <p:cNvPr id="3" name="Місце для вмісту 2"/>
          <p:cNvSpPr>
            <a:spLocks noGrp="1"/>
          </p:cNvSpPr>
          <p:nvPr>
            <p:ph idx="1"/>
          </p:nvPr>
        </p:nvSpPr>
        <p:spPr>
          <a:xfrm>
            <a:off x="5951983" y="4318504"/>
            <a:ext cx="5792831" cy="2156465"/>
          </a:xfrm>
          <a:solidFill>
            <a:srgbClr val="92D050"/>
          </a:solidFill>
          <a:scene3d>
            <a:camera prst="orthographicFront"/>
            <a:lightRig rig="threePt" dir="t"/>
          </a:scene3d>
          <a:sp3d>
            <a:bevelT/>
          </a:sp3d>
        </p:spPr>
        <p:txBody>
          <a:bodyPr/>
          <a:lstStyle/>
          <a:p>
            <a:pPr marL="0" indent="0">
              <a:buNone/>
            </a:pPr>
            <a:endParaRPr lang="ru-RU" dirty="0"/>
          </a:p>
        </p:txBody>
      </p:sp>
      <p:sp>
        <p:nvSpPr>
          <p:cNvPr id="4" name="Прямокутник 3"/>
          <p:cNvSpPr/>
          <p:nvPr/>
        </p:nvSpPr>
        <p:spPr>
          <a:xfrm>
            <a:off x="8558064" y="6643139"/>
            <a:ext cx="3024336"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26"/>
          <p:cNvGrpSpPr/>
          <p:nvPr/>
        </p:nvGrpSpPr>
        <p:grpSpPr>
          <a:xfrm>
            <a:off x="116557" y="1754298"/>
            <a:ext cx="6027206" cy="2679622"/>
            <a:chOff x="4500562" y="1285866"/>
            <a:chExt cx="4286248" cy="1769024"/>
          </a:xfrm>
        </p:grpSpPr>
        <p:sp>
          <p:nvSpPr>
            <p:cNvPr id="6" name="Rectangle 37"/>
            <p:cNvSpPr/>
            <p:nvPr/>
          </p:nvSpPr>
          <p:spPr>
            <a:xfrm>
              <a:off x="4500562" y="1285866"/>
              <a:ext cx="4286248" cy="1714512"/>
            </a:xfrm>
            <a:prstGeom prst="rect">
              <a:avLst/>
            </a:prstGeom>
            <a:solidFill>
              <a:srgbClr val="FFB329"/>
            </a:solidFill>
            <a:ln w="12700" cap="flat" cmpd="sng" algn="ctr">
              <a:noFill/>
              <a:prstDash val="solid"/>
              <a:miter lim="800000"/>
            </a:ln>
            <a:effectLst/>
            <a:scene3d>
              <a:camera prst="orthographicFront"/>
              <a:lightRig rig="threePt" dir="t"/>
            </a:scene3d>
            <a:sp3d>
              <a:bevel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49"/>
            <p:cNvGrpSpPr/>
            <p:nvPr/>
          </p:nvGrpSpPr>
          <p:grpSpPr>
            <a:xfrm>
              <a:off x="4851189" y="1285866"/>
              <a:ext cx="3062730" cy="1769024"/>
              <a:chOff x="850661" y="1428742"/>
              <a:chExt cx="3062730" cy="1769024"/>
            </a:xfrm>
          </p:grpSpPr>
          <p:sp>
            <p:nvSpPr>
              <p:cNvPr id="9" name="Rectangle 51"/>
              <p:cNvSpPr/>
              <p:nvPr/>
            </p:nvSpPr>
            <p:spPr>
              <a:xfrm>
                <a:off x="850661" y="1446763"/>
                <a:ext cx="3062730" cy="1751003"/>
              </a:xfrm>
              <a:prstGeom prst="rect">
                <a:avLst/>
              </a:prstGeom>
              <a:scene3d>
                <a:camera prst="orthographicFront"/>
                <a:lightRig rig="threePt" dir="t"/>
              </a:scene3d>
              <a:sp3d>
                <a:bevelT/>
              </a:sp3d>
            </p:spPr>
            <p:txBody>
              <a:bodyPr wrap="square" lIns="0" tIns="0" rIns="0" bIns="0">
                <a:spAutoFit/>
              </a:bodyPr>
              <a:lstStyle/>
              <a:p>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системний метод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створення</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застосування</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та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визначення</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всього</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процесу</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навчання</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та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засвоєння</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знань</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із</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урахуванням</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технічних</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і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людських</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ресурсів</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і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їх</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взаємодії</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завдання</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якого</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оптимізація</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  форм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освіти</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52"/>
              <p:cNvSpPr/>
              <p:nvPr/>
            </p:nvSpPr>
            <p:spPr>
              <a:xfrm>
                <a:off x="2040370" y="1428742"/>
                <a:ext cx="674242" cy="1477409"/>
              </a:xfrm>
              <a:prstGeom prst="rect">
                <a:avLst/>
              </a:prstGeom>
              <a:scene3d>
                <a:camera prst="orthographicFront"/>
                <a:lightRig rig="threePt" dir="t"/>
              </a:scene3d>
              <a:sp3d>
                <a:bevelT/>
              </a:sp3d>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11" name="Group 45"/>
          <p:cNvGrpSpPr/>
          <p:nvPr/>
        </p:nvGrpSpPr>
        <p:grpSpPr>
          <a:xfrm>
            <a:off x="5519936" y="4318505"/>
            <a:ext cx="6062464" cy="2077492"/>
            <a:chOff x="2040370" y="1428742"/>
            <a:chExt cx="2558887" cy="1477408"/>
          </a:xfrm>
        </p:grpSpPr>
        <p:sp>
          <p:nvSpPr>
            <p:cNvPr id="13" name="Rectangle 47"/>
            <p:cNvSpPr/>
            <p:nvPr/>
          </p:nvSpPr>
          <p:spPr>
            <a:xfrm>
              <a:off x="2397313" y="1510820"/>
              <a:ext cx="2201944" cy="1094376"/>
            </a:xfrm>
            <a:prstGeom prst="rect">
              <a:avLst/>
            </a:prstGeom>
            <a:scene3d>
              <a:camera prst="orthographicFront"/>
              <a:lightRig rig="threePt" dir="t"/>
            </a:scene3d>
            <a:sp3d>
              <a:bevelT/>
            </a:sp3d>
          </p:spPr>
          <p:txBody>
            <a:bodyPr wrap="square" lIns="0" tIns="0" rIns="0" bIns="0">
              <a:spAutoFit/>
            </a:bodyPr>
            <a:lstStyle/>
            <a:p>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строго </a:t>
              </a:r>
              <a:r>
                <a:rPr lang="ru-RU"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обґрунтована </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система </a:t>
              </a:r>
              <a:r>
                <a:rPr lang="ru-RU"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педагогічних</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засобів</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форм і </a:t>
              </a:r>
              <a:r>
                <a:rPr lang="ru-RU"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методів</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їх</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етапність</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націленість</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на вирішення конкретних </a:t>
              </a:r>
              <a:r>
                <a:rPr lang="ru-RU" sz="2000" b="1" dirty="0" err="1">
                  <a:solidFill>
                    <a:srgbClr val="006600"/>
                  </a:solidFill>
                  <a:latin typeface="Verdana" panose="020B0604030504040204" pitchFamily="34" charset="0"/>
                  <a:ea typeface="Verdana" panose="020B0604030504040204" pitchFamily="34" charset="0"/>
                  <a:cs typeface="Verdana" panose="020B0604030504040204" pitchFamily="34" charset="0"/>
                </a:rPr>
                <a:t>навчально-виховних</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ru-RU" sz="2000" b="1" dirty="0" err="1" smtClean="0">
                  <a:solidFill>
                    <a:srgbClr val="006600"/>
                  </a:solidFill>
                  <a:latin typeface="Verdana" panose="020B0604030504040204" pitchFamily="34" charset="0"/>
                  <a:ea typeface="Verdana" panose="020B0604030504040204" pitchFamily="34" charset="0"/>
                  <a:cs typeface="Verdana" panose="020B0604030504040204" pitchFamily="34" charset="0"/>
                </a:rPr>
                <a:t>завдань</a:t>
              </a:r>
              <a:r>
                <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rPr>
                <a:t>;</a:t>
              </a:r>
              <a:r>
                <a:rPr lang="ru-RU" sz="2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 </a:t>
              </a:r>
              <a:endParaRPr lang="ru-RU" sz="2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48"/>
            <p:cNvSpPr/>
            <p:nvPr/>
          </p:nvSpPr>
          <p:spPr>
            <a:xfrm>
              <a:off x="2040370" y="1428742"/>
              <a:ext cx="674242" cy="1477408"/>
            </a:xfrm>
            <a:prstGeom prst="rect">
              <a:avLst/>
            </a:prstGeom>
          </p:spPr>
          <p:txBody>
            <a:bodyPr wrap="square" lIns="0" tIns="0" rIns="0" bIns="0">
              <a:spAutoFit/>
            </a:bodyPr>
            <a:lstStyle/>
            <a:p>
              <a:pPr fontAlgn="base">
                <a:spcBef>
                  <a:spcPct val="0"/>
                </a:spcBef>
                <a:spcAft>
                  <a:spcPct val="0"/>
                </a:spcAft>
                <a:defRPr/>
              </a:pPr>
              <a:endParaRPr lang="en-US" sz="13500" kern="0" dirty="0">
                <a:solidFill>
                  <a:prstClr val="white">
                    <a:lumMod val="65000"/>
                  </a:prst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pic>
        <p:nvPicPr>
          <p:cNvPr id="20" name="Рисунок 19" descr="Інноваційні технології - kdnz220"/>
          <p:cNvPicPr/>
          <p:nvPr/>
        </p:nvPicPr>
        <p:blipFill>
          <a:blip r:embed="rId2">
            <a:extLst>
              <a:ext uri="{28A0092B-C50C-407E-A947-70E740481C1C}">
                <a14:useLocalDpi xmlns:a14="http://schemas.microsoft.com/office/drawing/2010/main" val="0"/>
              </a:ext>
            </a:extLst>
          </a:blip>
          <a:srcRect/>
          <a:stretch>
            <a:fillRect/>
          </a:stretch>
        </p:blipFill>
        <p:spPr bwMode="auto">
          <a:xfrm>
            <a:off x="1753910" y="4728367"/>
            <a:ext cx="1389761" cy="1084027"/>
          </a:xfrm>
          <a:prstGeom prst="rect">
            <a:avLst/>
          </a:prstGeom>
          <a:noFill/>
          <a:ln>
            <a:noFill/>
          </a:ln>
          <a:scene3d>
            <a:camera prst="orthographicFront"/>
            <a:lightRig rig="threePt" dir="t"/>
          </a:scene3d>
          <a:sp3d>
            <a:bevelT w="165100" prst="coolSlant"/>
          </a:sp3d>
        </p:spPr>
      </p:pic>
      <p:pic>
        <p:nvPicPr>
          <p:cNvPr id="21" name="Picture 4" descr="Apresentação Monkey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8720" y="2542315"/>
            <a:ext cx="1433744" cy="1049464"/>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8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uk-UA" b="1" dirty="0">
                <a:solidFill>
                  <a:srgbClr val="000099"/>
                </a:solidFill>
                <a:latin typeface="Verdana" panose="020B0604030504040204" pitchFamily="34" charset="0"/>
                <a:ea typeface="Verdana" panose="020B0604030504040204" pitchFamily="34" charset="0"/>
                <a:cs typeface="Verdana" panose="020B0604030504040204" pitchFamily="34" charset="0"/>
              </a:rPr>
              <a:t>О</a:t>
            </a:r>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світні </a:t>
            </a:r>
            <a:r>
              <a:rPr lang="uk-UA" b="1" dirty="0">
                <a:solidFill>
                  <a:srgbClr val="000099"/>
                </a:solidFill>
                <a:latin typeface="Verdana" panose="020B0604030504040204" pitchFamily="34" charset="0"/>
                <a:ea typeface="Verdana" panose="020B0604030504040204" pitchFamily="34" charset="0"/>
                <a:cs typeface="Verdana" panose="020B0604030504040204" pitchFamily="34" charset="0"/>
              </a:rPr>
              <a:t>технології це:</a:t>
            </a:r>
            <a:endParaRPr lang="ru-RU" dirty="0"/>
          </a:p>
        </p:txBody>
      </p:sp>
      <p:sp>
        <p:nvSpPr>
          <p:cNvPr id="4" name="Прямокутник 3"/>
          <p:cNvSpPr/>
          <p:nvPr/>
        </p:nvSpPr>
        <p:spPr>
          <a:xfrm>
            <a:off x="7464152" y="6619006"/>
            <a:ext cx="4118248" cy="238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58"/>
          <p:cNvGrpSpPr/>
          <p:nvPr/>
        </p:nvGrpSpPr>
        <p:grpSpPr>
          <a:xfrm>
            <a:off x="191344" y="1204529"/>
            <a:ext cx="7416824" cy="3151333"/>
            <a:chOff x="704198" y="1428742"/>
            <a:chExt cx="4801175" cy="2241071"/>
          </a:xfrm>
        </p:grpSpPr>
        <p:sp>
          <p:nvSpPr>
            <p:cNvPr id="7" name="Rectangle 60"/>
            <p:cNvSpPr/>
            <p:nvPr/>
          </p:nvSpPr>
          <p:spPr>
            <a:xfrm>
              <a:off x="704198" y="1699935"/>
              <a:ext cx="4801175" cy="1969878"/>
            </a:xfrm>
            <a:prstGeom prst="rect">
              <a:avLst/>
            </a:prstGeom>
            <a:solidFill>
              <a:srgbClr val="C9A4E4"/>
            </a:solidFill>
            <a:scene3d>
              <a:camera prst="orthographicFront"/>
              <a:lightRig rig="threePt" dir="t"/>
            </a:scene3d>
            <a:sp3d>
              <a:bevelT/>
            </a:sp3d>
          </p:spPr>
          <p:txBody>
            <a:bodyPr wrap="square" lIns="0" tIns="0" rIns="0" bIns="0">
              <a:spAutoFit/>
            </a:bodyPr>
            <a:lstStyle/>
            <a:p>
              <a:pPr fontAlgn="base">
                <a:lnSpc>
                  <a:spcPct val="150000"/>
                </a:lnSpc>
                <a:spcBef>
                  <a:spcPct val="0"/>
                </a:spcBef>
                <a:spcAft>
                  <a:spcPct val="0"/>
                </a:spcAft>
                <a:defRPr/>
              </a:pP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сукупність</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психолого-</a:t>
              </a:r>
              <a:r>
                <a:rPr lang="ru-RU" sz="2000" b="1" dirty="0" err="1"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педагогічних</a:t>
              </a:r>
              <a:r>
                <a:rPr lang="ru-RU" sz="2000"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установок,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що</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визначають</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спеціальний</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набір</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і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компонування</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форм,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методів</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способів</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прийомів</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навчання</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виховних</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засобів</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вона є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організаційно-методичним</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інструментарієм</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педагогічного</a:t>
              </a:r>
              <a:r>
                <a:rPr lang="ru-RU"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b="1" dirty="0" err="1"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процесу</a:t>
              </a:r>
              <a:r>
                <a:rPr lang="ru-RU" sz="2000"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zh-CN" altLang="en-US" sz="2000" b="1" kern="0" dirty="0">
                <a:solidFill>
                  <a:schemeClr val="accent6">
                    <a:lumMod val="50000"/>
                  </a:schemeClr>
                </a:solidFill>
                <a:latin typeface="Verdana" panose="020B0604030504040204" pitchFamily="34" charset="0"/>
                <a:ea typeface="微软雅黑" panose="020B0503020204020204" pitchFamily="34" charset="-122"/>
                <a:cs typeface="Verdana" panose="020B0604030504040204" pitchFamily="34" charset="0"/>
                <a:sym typeface="Arial" panose="020B0604020202020204" pitchFamily="34" charset="0"/>
              </a:endParaRPr>
            </a:p>
          </p:txBody>
        </p:sp>
        <p:sp>
          <p:nvSpPr>
            <p:cNvPr id="8" name="Rectangle 61"/>
            <p:cNvSpPr/>
            <p:nvPr/>
          </p:nvSpPr>
          <p:spPr>
            <a:xfrm>
              <a:off x="2040370" y="1428742"/>
              <a:ext cx="674242" cy="1477409"/>
            </a:xfrm>
            <a:prstGeom prst="rect">
              <a:avLst/>
            </a:prstGeom>
          </p:spPr>
          <p:txBody>
            <a:bodyPr wrap="square" lIns="0" tIns="0" rIns="0" bIns="0">
              <a:spAutoFit/>
            </a:bodyPr>
            <a:lstStyle/>
            <a:p>
              <a:pPr fontAlgn="base">
                <a:spcBef>
                  <a:spcPct val="0"/>
                </a:spcBef>
                <a:spcAft>
                  <a:spcPct val="0"/>
                </a:spcAft>
                <a:defRPr/>
              </a:pPr>
              <a:endParaRPr lang="en-US" sz="13500" kern="0" dirty="0">
                <a:solidFill>
                  <a:prstClr val="white">
                    <a:lumMod val="65000"/>
                  </a:prst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nvGrpSpPr>
          <p:cNvPr id="9" name="Group 25"/>
          <p:cNvGrpSpPr/>
          <p:nvPr/>
        </p:nvGrpSpPr>
        <p:grpSpPr>
          <a:xfrm>
            <a:off x="4295800" y="4484334"/>
            <a:ext cx="7696763" cy="2959993"/>
            <a:chOff x="321440" y="3000378"/>
            <a:chExt cx="4214842" cy="2307762"/>
          </a:xfrm>
        </p:grpSpPr>
        <p:sp>
          <p:nvSpPr>
            <p:cNvPr id="10" name="Rectangle 53"/>
            <p:cNvSpPr/>
            <p:nvPr/>
          </p:nvSpPr>
          <p:spPr>
            <a:xfrm>
              <a:off x="321440" y="3024124"/>
              <a:ext cx="4214842" cy="1714512"/>
            </a:xfrm>
            <a:prstGeom prst="rect">
              <a:avLst/>
            </a:prstGeom>
            <a:solidFill>
              <a:schemeClr val="accent6">
                <a:lumMod val="60000"/>
                <a:lumOff val="40000"/>
              </a:schemeClr>
            </a:solidFill>
            <a:ln w="12700" cap="flat" cmpd="sng" algn="ctr">
              <a:noFill/>
              <a:prstDash val="solid"/>
              <a:miter lim="800000"/>
            </a:ln>
            <a:effectLst/>
            <a:scene3d>
              <a:camera prst="orthographicFront"/>
              <a:lightRig rig="threePt" dir="t"/>
            </a:scene3d>
            <a:sp3d>
              <a:bevelT/>
            </a:sp3d>
          </p:spPr>
          <p:txBody>
            <a:bodyPr rtlCol="0" anchor="ctr"/>
            <a:lstStyle/>
            <a:p>
              <a:pPr algn="ctr" fontAlgn="base">
                <a:lnSpc>
                  <a:spcPct val="150000"/>
                </a:lnSpc>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54"/>
            <p:cNvGrpSpPr/>
            <p:nvPr/>
          </p:nvGrpSpPr>
          <p:grpSpPr>
            <a:xfrm>
              <a:off x="457333" y="3000378"/>
              <a:ext cx="3943054" cy="2307762"/>
              <a:chOff x="743085" y="1428742"/>
              <a:chExt cx="3943054" cy="2307762"/>
            </a:xfrm>
          </p:grpSpPr>
          <p:sp>
            <p:nvSpPr>
              <p:cNvPr id="13" name="Rectangle 56"/>
              <p:cNvSpPr/>
              <p:nvPr/>
            </p:nvSpPr>
            <p:spPr>
              <a:xfrm>
                <a:off x="743085" y="1438313"/>
                <a:ext cx="3943054" cy="2298191"/>
              </a:xfrm>
              <a:prstGeom prst="rect">
                <a:avLst/>
              </a:prstGeom>
              <a:scene3d>
                <a:camera prst="orthographicFront"/>
                <a:lightRig rig="threePt" dir="t"/>
              </a:scene3d>
              <a:sp3d>
                <a:bevelT/>
              </a:sp3d>
            </p:spPr>
            <p:txBody>
              <a:bodyPr wrap="square" lIns="0" tIns="0" rIns="0" bIns="0">
                <a:spAutoFit/>
              </a:bodyPr>
              <a:lstStyle/>
              <a:p>
                <a:pPr fontAlgn="base">
                  <a:lnSpc>
                    <a:spcPct val="150000"/>
                  </a:lnSpc>
                  <a:spcBef>
                    <a:spcPct val="0"/>
                  </a:spcBef>
                  <a:spcAft>
                    <a:spcPct val="0"/>
                  </a:spcAft>
                  <a:defRPr/>
                </a:pPr>
                <a:r>
                  <a:rPr lang="ru-RU" sz="2000" b="1" spc="-20" dirty="0" err="1">
                    <a:solidFill>
                      <a:srgbClr val="000099"/>
                    </a:solidFill>
                    <a:latin typeface="Verdana" panose="020B0604030504040204" pitchFamily="34" charset="0"/>
                    <a:ea typeface="Verdana" panose="020B0604030504040204" pitchFamily="34" charset="0"/>
                    <a:cs typeface="Verdana" panose="020B0604030504040204" pitchFamily="34" charset="0"/>
                  </a:rPr>
                  <a:t>систематичне</a:t>
                </a:r>
                <a:r>
                  <a:rPr lang="ru-RU" sz="2000" b="1" spc="-340"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0" dirty="0">
                    <a:solidFill>
                      <a:srgbClr val="000099"/>
                    </a:solidFill>
                    <a:latin typeface="Verdana" panose="020B0604030504040204" pitchFamily="34" charset="0"/>
                    <a:ea typeface="Verdana" panose="020B0604030504040204" pitchFamily="34" charset="0"/>
                    <a:cs typeface="Verdana" panose="020B0604030504040204" pitchFamily="34" charset="0"/>
                  </a:rPr>
                  <a:t>та</a:t>
                </a:r>
                <a:r>
                  <a:rPr lang="ru-RU" sz="2000" b="1" spc="23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0" dirty="0" err="1">
                    <a:solidFill>
                      <a:srgbClr val="000099"/>
                    </a:solidFill>
                    <a:latin typeface="Verdana" panose="020B0604030504040204" pitchFamily="34" charset="0"/>
                    <a:ea typeface="Verdana" panose="020B0604030504040204" pitchFamily="34" charset="0"/>
                    <a:cs typeface="Verdana" panose="020B0604030504040204" pitchFamily="34" charset="0"/>
                  </a:rPr>
                  <a:t>послідовне</a:t>
                </a:r>
                <a:r>
                  <a:rPr lang="ru-RU" sz="2000" b="1" spc="24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0" dirty="0" err="1">
                    <a:solidFill>
                      <a:srgbClr val="000099"/>
                    </a:solidFill>
                    <a:latin typeface="Verdana" panose="020B0604030504040204" pitchFamily="34" charset="0"/>
                    <a:ea typeface="Verdana" panose="020B0604030504040204" pitchFamily="34" charset="0"/>
                    <a:cs typeface="Verdana" panose="020B0604030504040204" pitchFamily="34" charset="0"/>
                  </a:rPr>
                  <a:t>втілення</a:t>
                </a:r>
                <a:r>
                  <a:rPr lang="ru-RU" sz="2000" b="1" spc="240"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0" dirty="0">
                    <a:solidFill>
                      <a:srgbClr val="000099"/>
                    </a:solidFill>
                    <a:latin typeface="Verdana" panose="020B0604030504040204" pitchFamily="34" charset="0"/>
                    <a:ea typeface="Verdana" panose="020B0604030504040204" pitchFamily="34" charset="0"/>
                    <a:cs typeface="Verdana" panose="020B0604030504040204" pitchFamily="34" charset="0"/>
                  </a:rPr>
                  <a:t>на</a:t>
                </a:r>
                <a:r>
                  <a:rPr lang="ru-RU" sz="2000" b="1" spc="23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0" dirty="0" err="1">
                    <a:solidFill>
                      <a:srgbClr val="000099"/>
                    </a:solidFill>
                    <a:latin typeface="Verdana" panose="020B0604030504040204" pitchFamily="34" charset="0"/>
                    <a:ea typeface="Verdana" panose="020B0604030504040204" pitchFamily="34" charset="0"/>
                    <a:cs typeface="Verdana" panose="020B0604030504040204" pitchFamily="34" charset="0"/>
                  </a:rPr>
                  <a:t>практиці</a:t>
                </a:r>
                <a:r>
                  <a:rPr lang="ru-RU" sz="2000" b="1" spc="24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5" dirty="0" err="1">
                    <a:solidFill>
                      <a:srgbClr val="000099"/>
                    </a:solidFill>
                    <a:latin typeface="Verdana" panose="020B0604030504040204" pitchFamily="34" charset="0"/>
                    <a:ea typeface="Verdana" panose="020B0604030504040204" pitchFamily="34" charset="0"/>
                    <a:cs typeface="Verdana" panose="020B0604030504040204" pitchFamily="34" charset="0"/>
                  </a:rPr>
                  <a:t>попередньо</a:t>
                </a:r>
                <a:r>
                  <a:rPr lang="ru-RU" sz="2000" b="1" spc="250"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5" dirty="0" err="1">
                    <a:solidFill>
                      <a:srgbClr val="000099"/>
                    </a:solidFill>
                    <a:latin typeface="Verdana" panose="020B0604030504040204" pitchFamily="34" charset="0"/>
                    <a:ea typeface="Verdana" panose="020B0604030504040204" pitchFamily="34" charset="0"/>
                    <a:cs typeface="Verdana" panose="020B0604030504040204" pitchFamily="34" charset="0"/>
                  </a:rPr>
                  <a:t>спроєктованого</a:t>
                </a:r>
                <a:r>
                  <a:rPr lang="ru-RU" sz="2000" b="1" spc="26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5" dirty="0" err="1">
                    <a:solidFill>
                      <a:srgbClr val="000099"/>
                    </a:solidFill>
                    <a:latin typeface="Verdana" panose="020B0604030504040204" pitchFamily="34" charset="0"/>
                    <a:ea typeface="Verdana" panose="020B0604030504040204" pitchFamily="34" charset="0"/>
                    <a:cs typeface="Verdana" panose="020B0604030504040204" pitchFamily="34" charset="0"/>
                  </a:rPr>
                  <a:t>освітнього</a:t>
                </a:r>
                <a:r>
                  <a:rPr lang="ru-RU" sz="2000" b="1" spc="-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5" dirty="0" err="1">
                    <a:solidFill>
                      <a:srgbClr val="000099"/>
                    </a:solidFill>
                    <a:latin typeface="Verdana" panose="020B0604030504040204" pitchFamily="34" charset="0"/>
                    <a:ea typeface="Verdana" panose="020B0604030504040204" pitchFamily="34" charset="0"/>
                    <a:cs typeface="Verdana" panose="020B0604030504040204" pitchFamily="34" charset="0"/>
                  </a:rPr>
                  <a:t>процесу</a:t>
                </a:r>
                <a:r>
                  <a:rPr lang="ru-RU" sz="2000" b="1" spc="-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шляхом</a:t>
                </a:r>
                <a:r>
                  <a:rPr lang="ru-RU" sz="2000" b="1" spc="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аналізу</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a:t>
                </a:r>
                <a:r>
                  <a:rPr lang="ru-RU" sz="2000" b="1" spc="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відбору</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a:t>
                </a:r>
                <a:r>
                  <a:rPr lang="ru-RU" sz="2000" b="1" spc="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20" dirty="0" err="1">
                    <a:solidFill>
                      <a:srgbClr val="000099"/>
                    </a:solidFill>
                    <a:latin typeface="Verdana" panose="020B0604030504040204" pitchFamily="34" charset="0"/>
                    <a:ea typeface="Verdana" panose="020B0604030504040204" pitchFamily="34" charset="0"/>
                    <a:cs typeface="Verdana" panose="020B0604030504040204" pitchFamily="34" charset="0"/>
                  </a:rPr>
                  <a:t>конструювання</a:t>
                </a:r>
                <a:r>
                  <a:rPr lang="ru-RU" sz="2000" b="1" spc="-20" dirty="0">
                    <a:solidFill>
                      <a:srgbClr val="000099"/>
                    </a:solidFill>
                    <a:latin typeface="Verdana" panose="020B0604030504040204" pitchFamily="34" charset="0"/>
                    <a:ea typeface="Verdana" panose="020B0604030504040204" pitchFamily="34" charset="0"/>
                    <a:cs typeface="Verdana" panose="020B0604030504040204" pitchFamily="34" charset="0"/>
                  </a:rPr>
                  <a:t>,</a:t>
                </a:r>
                <a:r>
                  <a:rPr lang="ru-RU" sz="2000" b="1" spc="-10"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20" dirty="0">
                    <a:solidFill>
                      <a:srgbClr val="000099"/>
                    </a:solidFill>
                    <a:latin typeface="Verdana" panose="020B0604030504040204" pitchFamily="34" charset="0"/>
                    <a:ea typeface="Verdana" panose="020B0604030504040204" pitchFamily="34" charset="0"/>
                    <a:cs typeface="Verdana" panose="020B0604030504040204" pitchFamily="34" charset="0"/>
                  </a:rPr>
                  <a:t>контролю</a:t>
                </a:r>
                <a:r>
                  <a:rPr lang="ru-RU" sz="2000" b="1" spc="-6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20" dirty="0" err="1">
                    <a:solidFill>
                      <a:srgbClr val="000099"/>
                    </a:solidFill>
                    <a:latin typeface="Verdana" panose="020B0604030504040204" pitchFamily="34" charset="0"/>
                    <a:ea typeface="Verdana" panose="020B0604030504040204" pitchFamily="34" charset="0"/>
                    <a:cs typeface="Verdana" panose="020B0604030504040204" pitchFamily="34" charset="0"/>
                  </a:rPr>
                  <a:t>всіх</a:t>
                </a:r>
                <a:r>
                  <a:rPr lang="ru-RU" sz="2000" b="1" spc="-6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5" dirty="0" err="1">
                    <a:solidFill>
                      <a:srgbClr val="000099"/>
                    </a:solidFill>
                    <a:latin typeface="Verdana" panose="020B0604030504040204" pitchFamily="34" charset="0"/>
                    <a:ea typeface="Verdana" panose="020B0604030504040204" pitchFamily="34" charset="0"/>
                    <a:cs typeface="Verdana" panose="020B0604030504040204" pitchFamily="34" charset="0"/>
                  </a:rPr>
                  <a:t>його</a:t>
                </a:r>
                <a:r>
                  <a:rPr lang="ru-RU" sz="2000" b="1" spc="-6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5" dirty="0" err="1">
                    <a:solidFill>
                      <a:srgbClr val="000099"/>
                    </a:solidFill>
                    <a:latin typeface="Verdana" panose="020B0604030504040204" pitchFamily="34" charset="0"/>
                    <a:ea typeface="Verdana" panose="020B0604030504040204" pitchFamily="34" charset="0"/>
                    <a:cs typeface="Verdana" panose="020B0604030504040204" pitchFamily="34" charset="0"/>
                  </a:rPr>
                  <a:t>керованих</a:t>
                </a:r>
                <a:r>
                  <a:rPr lang="ru-RU" sz="2000" b="1" spc="-60"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5" dirty="0" err="1">
                    <a:solidFill>
                      <a:srgbClr val="000099"/>
                    </a:solidFill>
                    <a:latin typeface="Verdana" panose="020B0604030504040204" pitchFamily="34" charset="0"/>
                    <a:ea typeface="Verdana" panose="020B0604030504040204" pitchFamily="34" charset="0"/>
                    <a:cs typeface="Verdana" panose="020B0604030504040204" pitchFamily="34" charset="0"/>
                  </a:rPr>
                  <a:t>компонентів</a:t>
                </a:r>
                <a:r>
                  <a:rPr lang="ru-RU" sz="2000" b="1" spc="-60"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5" dirty="0">
                    <a:solidFill>
                      <a:srgbClr val="000099"/>
                    </a:solidFill>
                    <a:latin typeface="Verdana" panose="020B0604030504040204" pitchFamily="34" charset="0"/>
                    <a:ea typeface="Verdana" panose="020B0604030504040204" pitchFamily="34" charset="0"/>
                    <a:cs typeface="Verdana" panose="020B0604030504040204" pitchFamily="34" charset="0"/>
                  </a:rPr>
                  <a:t>у</a:t>
                </a:r>
                <a:r>
                  <a:rPr lang="ru-RU" sz="2000" b="1" spc="-60"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spc="-15" dirty="0" err="1">
                    <a:solidFill>
                      <a:srgbClr val="000099"/>
                    </a:solidFill>
                    <a:latin typeface="Verdana" panose="020B0604030504040204" pitchFamily="34" charset="0"/>
                    <a:ea typeface="Verdana" panose="020B0604030504040204" pitchFamily="34" charset="0"/>
                    <a:cs typeface="Verdana" panose="020B0604030504040204" pitchFamily="34" charset="0"/>
                  </a:rPr>
                  <a:t>їх</a:t>
                </a:r>
                <a:r>
                  <a:rPr lang="ru-RU" sz="2000" b="1" spc="-55"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20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взаємозв’язках</a:t>
                </a:r>
                <a:r>
                  <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zh-CN" altLang="en-US" sz="2000" b="1" kern="0" dirty="0">
                  <a:solidFill>
                    <a:srgbClr val="000099"/>
                  </a:solidFill>
                  <a:latin typeface="Verdana" panose="020B0604030504040204" pitchFamily="34" charset="0"/>
                  <a:ea typeface="微软雅黑" panose="020B0503020204020204" pitchFamily="34" charset="-122"/>
                  <a:cs typeface="Verdana" panose="020B0604030504040204" pitchFamily="34" charset="0"/>
                  <a:sym typeface="Arial" panose="020B0604020202020204" pitchFamily="34" charset="0"/>
                </a:endParaRPr>
              </a:p>
            </p:txBody>
          </p:sp>
          <p:sp>
            <p:nvSpPr>
              <p:cNvPr id="14" name="Rectangle 57"/>
              <p:cNvSpPr/>
              <p:nvPr/>
            </p:nvSpPr>
            <p:spPr>
              <a:xfrm>
                <a:off x="2040370" y="1428742"/>
                <a:ext cx="674242" cy="1477409"/>
              </a:xfrm>
              <a:prstGeom prst="rect">
                <a:avLst/>
              </a:prstGeom>
            </p:spPr>
            <p:txBody>
              <a:bodyPr wrap="square" lIns="0" tIns="0" rIns="0" bIns="0">
                <a:spAutoFit/>
              </a:bodyPr>
              <a:lstStyle/>
              <a:p>
                <a:pPr fontAlgn="base">
                  <a:spcBef>
                    <a:spcPct val="0"/>
                  </a:spcBef>
                  <a:spcAft>
                    <a:spcPct val="0"/>
                  </a:spcAft>
                  <a:defRPr/>
                </a:pPr>
                <a:endParaRPr lang="en-US" sz="13500" kern="0" dirty="0">
                  <a:solidFill>
                    <a:prstClr val="white"/>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pic>
        <p:nvPicPr>
          <p:cNvPr id="2050" name="Picture 2" descr="ІННОВАЦІЙНІ ТЕХНОЛОГІЇ В СУЧАСНОМУ ЗАКЛАДІ ДОШКІЛЬНОЇ ОСВІТИ В УКРАЇНІ І ЗА  РУБЕЖЕМ» | Інші методичні матеріали. Педагогіка"/>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71464" y="4851046"/>
            <a:ext cx="1631388" cy="1170242"/>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2052" name="Picture 4" descr="Впровадження інноваційних технологій - Комунальна організація  (установа-заклад) &quot;Шосткинський ДНЗ (ясла-садок) №2 &quot;Іскорка&quot; Шосткинської  міської рад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2192410"/>
            <a:ext cx="1646359" cy="1271759"/>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0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endParaRPr lang="ru-RU"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组合 39"/>
          <p:cNvGrpSpPr/>
          <p:nvPr/>
        </p:nvGrpSpPr>
        <p:grpSpPr>
          <a:xfrm>
            <a:off x="4551548" y="2531318"/>
            <a:ext cx="1337072" cy="1029890"/>
            <a:chOff x="4525013" y="1808163"/>
            <a:chExt cx="1782762" cy="1373187"/>
          </a:xfrm>
          <a:solidFill>
            <a:schemeClr val="accent1"/>
          </a:solidFill>
        </p:grpSpPr>
        <p:sp>
          <p:nvSpPr>
            <p:cNvPr id="5" name="Freeform 8"/>
            <p:cNvSpPr>
              <a:spLocks/>
            </p:cNvSpPr>
            <p:nvPr/>
          </p:nvSpPr>
          <p:spPr bwMode="auto">
            <a:xfrm>
              <a:off x="4525013" y="180816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grpFill/>
            <a:ln>
              <a:noFill/>
            </a:ln>
            <a:scene3d>
              <a:camera prst="orthographicFront"/>
              <a:lightRig rig="threePt" dir="t"/>
            </a:scene3d>
            <a:sp3d>
              <a:bevelT/>
            </a:sp3d>
          </p:spPr>
          <p:txBody>
            <a:bodyPr/>
            <a:lstStyle/>
            <a:p>
              <a:endParaRPr lang="zh-CN" altLang="en-US"/>
            </a:p>
          </p:txBody>
        </p:sp>
        <p:sp>
          <p:nvSpPr>
            <p:cNvPr id="6" name="Freeform 9"/>
            <p:cNvSpPr>
              <a:spLocks/>
            </p:cNvSpPr>
            <p:nvPr/>
          </p:nvSpPr>
          <p:spPr bwMode="auto">
            <a:xfrm>
              <a:off x="5120325" y="180816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grpFill/>
            <a:ln>
              <a:noFill/>
            </a:ln>
            <a:scene3d>
              <a:camera prst="orthographicFront"/>
              <a:lightRig rig="threePt" dir="t"/>
            </a:scene3d>
            <a:sp3d>
              <a:bevelT/>
            </a:sp3d>
          </p:spPr>
          <p:txBody>
            <a:bodyPr/>
            <a:lstStyle/>
            <a:p>
              <a:endParaRPr lang="zh-CN" altLang="en-US"/>
            </a:p>
          </p:txBody>
        </p:sp>
        <p:sp>
          <p:nvSpPr>
            <p:cNvPr id="7" name="Freeform 21"/>
            <p:cNvSpPr>
              <a:spLocks/>
            </p:cNvSpPr>
            <p:nvPr/>
          </p:nvSpPr>
          <p:spPr bwMode="auto">
            <a:xfrm>
              <a:off x="5220338" y="239871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2"/>
            <p:cNvSpPr>
              <a:spLocks/>
            </p:cNvSpPr>
            <p:nvPr/>
          </p:nvSpPr>
          <p:spPr bwMode="auto">
            <a:xfrm>
              <a:off x="5337813" y="238125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 name="组合 60"/>
          <p:cNvGrpSpPr/>
          <p:nvPr/>
        </p:nvGrpSpPr>
        <p:grpSpPr>
          <a:xfrm>
            <a:off x="6424143" y="2408087"/>
            <a:ext cx="1062037" cy="1289447"/>
            <a:chOff x="6380800" y="1789113"/>
            <a:chExt cx="1416050" cy="1719262"/>
          </a:xfrm>
          <a:solidFill>
            <a:schemeClr val="accent2"/>
          </a:solidFill>
        </p:grpSpPr>
        <p:sp>
          <p:nvSpPr>
            <p:cNvPr id="10" name="Freeform 14"/>
            <p:cNvSpPr>
              <a:spLocks/>
            </p:cNvSpPr>
            <p:nvPr/>
          </p:nvSpPr>
          <p:spPr bwMode="auto">
            <a:xfrm>
              <a:off x="6380800" y="2362200"/>
              <a:ext cx="1416050" cy="1146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1" name="Freeform 15"/>
            <p:cNvSpPr>
              <a:spLocks/>
            </p:cNvSpPr>
            <p:nvPr/>
          </p:nvSpPr>
          <p:spPr bwMode="auto">
            <a:xfrm>
              <a:off x="6380800" y="1789113"/>
              <a:ext cx="1416050" cy="1146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 name="Rectangle 27"/>
            <p:cNvSpPr>
              <a:spLocks noChangeArrowheads="1"/>
            </p:cNvSpPr>
            <p:nvPr/>
          </p:nvSpPr>
          <p:spPr bwMode="auto">
            <a:xfrm>
              <a:off x="7033263" y="2547938"/>
              <a:ext cx="22225" cy="152400"/>
            </a:xfrm>
            <a:prstGeom prst="rect">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13" name="Rectangle 28"/>
            <p:cNvSpPr>
              <a:spLocks noChangeArrowheads="1"/>
            </p:cNvSpPr>
            <p:nvPr/>
          </p:nvSpPr>
          <p:spPr bwMode="auto">
            <a:xfrm>
              <a:off x="7074538" y="2524125"/>
              <a:ext cx="20637" cy="176213"/>
            </a:xfrm>
            <a:prstGeom prst="rect">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14" name="Rectangle 29"/>
            <p:cNvSpPr>
              <a:spLocks noChangeArrowheads="1"/>
            </p:cNvSpPr>
            <p:nvPr/>
          </p:nvSpPr>
          <p:spPr bwMode="auto">
            <a:xfrm>
              <a:off x="7111050" y="2508250"/>
              <a:ext cx="22225" cy="192088"/>
            </a:xfrm>
            <a:prstGeom prst="rect">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15" name="Rectangle 30"/>
            <p:cNvSpPr>
              <a:spLocks noChangeArrowheads="1"/>
            </p:cNvSpPr>
            <p:nvPr/>
          </p:nvSpPr>
          <p:spPr bwMode="auto">
            <a:xfrm>
              <a:off x="7149150" y="2606675"/>
              <a:ext cx="23813" cy="93663"/>
            </a:xfrm>
            <a:prstGeom prst="rect">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grpSp>
      <p:grpSp>
        <p:nvGrpSpPr>
          <p:cNvPr id="16" name="组合 56"/>
          <p:cNvGrpSpPr/>
          <p:nvPr/>
        </p:nvGrpSpPr>
        <p:grpSpPr>
          <a:xfrm>
            <a:off x="6249485" y="4485123"/>
            <a:ext cx="1289447" cy="1063228"/>
            <a:chOff x="5958525" y="3671888"/>
            <a:chExt cx="1719263" cy="1417637"/>
          </a:xfrm>
          <a:solidFill>
            <a:schemeClr val="accent3"/>
          </a:solidFill>
        </p:grpSpPr>
        <p:sp>
          <p:nvSpPr>
            <p:cNvPr id="17" name="Freeform 14"/>
            <p:cNvSpPr>
              <a:spLocks/>
            </p:cNvSpPr>
            <p:nvPr/>
          </p:nvSpPr>
          <p:spPr bwMode="auto">
            <a:xfrm rot="5400000">
              <a:off x="5822794" y="3807619"/>
              <a:ext cx="1417637" cy="1146175"/>
            </a:xfrm>
            <a:custGeom>
              <a:avLst/>
              <a:gdLst>
                <a:gd name="T0" fmla="*/ 2147483647 w 556"/>
                <a:gd name="T1" fmla="*/ 0 h 482"/>
                <a:gd name="T2" fmla="*/ 2147483647 w 556"/>
                <a:gd name="T3" fmla="*/ 243267321 h 482"/>
                <a:gd name="T4" fmla="*/ 1806324509 w 556"/>
                <a:gd name="T5" fmla="*/ 2070598429 h 482"/>
                <a:gd name="T6" fmla="*/ 591279565 w 556"/>
                <a:gd name="T7" fmla="*/ 243267321 h 482"/>
                <a:gd name="T8" fmla="*/ 0 w 556"/>
                <a:gd name="T9" fmla="*/ 0 h 482"/>
                <a:gd name="T10" fmla="*/ 1806324509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a:scene3d>
              <a:camera prst="orthographicFront"/>
              <a:lightRig rig="threePt" dir="t"/>
            </a:scene3d>
            <a:sp3d>
              <a:bevelT/>
            </a:sp3d>
          </p:spPr>
          <p:txBody>
            <a:bodyPr/>
            <a:lstStyle/>
            <a:p>
              <a:endParaRPr lang="zh-CN" altLang="en-US"/>
            </a:p>
          </p:txBody>
        </p:sp>
        <p:sp>
          <p:nvSpPr>
            <p:cNvPr id="18" name="Freeform 15"/>
            <p:cNvSpPr>
              <a:spLocks/>
            </p:cNvSpPr>
            <p:nvPr/>
          </p:nvSpPr>
          <p:spPr bwMode="auto">
            <a:xfrm rot="5400000">
              <a:off x="6395882" y="3807619"/>
              <a:ext cx="1417637" cy="1146175"/>
            </a:xfrm>
            <a:custGeom>
              <a:avLst/>
              <a:gdLst>
                <a:gd name="T0" fmla="*/ 2147483647 w 556"/>
                <a:gd name="T1" fmla="*/ 0 h 482"/>
                <a:gd name="T2" fmla="*/ 1806324509 w 556"/>
                <a:gd name="T3" fmla="*/ 2147483647 h 482"/>
                <a:gd name="T4" fmla="*/ 0 w 556"/>
                <a:gd name="T5" fmla="*/ 0 h 482"/>
                <a:gd name="T6" fmla="*/ 1806324509 w 556"/>
                <a:gd name="T7" fmla="*/ 735459121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grpFill/>
            <a:ln>
              <a:noFill/>
            </a:ln>
            <a:scene3d>
              <a:camera prst="orthographicFront"/>
              <a:lightRig rig="threePt" dir="t"/>
            </a:scene3d>
            <a:sp3d>
              <a:bevelT/>
            </a:sp3d>
          </p:spPr>
          <p:txBody>
            <a:bodyPr/>
            <a:lstStyle/>
            <a:p>
              <a:endParaRPr lang="zh-CN" altLang="en-US"/>
            </a:p>
          </p:txBody>
        </p:sp>
        <p:sp>
          <p:nvSpPr>
            <p:cNvPr id="19" name="Freeform 36"/>
            <p:cNvSpPr>
              <a:spLocks/>
            </p:cNvSpPr>
            <p:nvPr/>
          </p:nvSpPr>
          <p:spPr bwMode="auto">
            <a:xfrm>
              <a:off x="6715763" y="425926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 name="组合 49"/>
          <p:cNvGrpSpPr/>
          <p:nvPr/>
        </p:nvGrpSpPr>
        <p:grpSpPr>
          <a:xfrm>
            <a:off x="4619181" y="4311887"/>
            <a:ext cx="933450" cy="1213247"/>
            <a:chOff x="4469450" y="3429000"/>
            <a:chExt cx="1244600" cy="1617663"/>
          </a:xfrm>
          <a:solidFill>
            <a:schemeClr val="accent4"/>
          </a:solidFill>
        </p:grpSpPr>
        <p:sp>
          <p:nvSpPr>
            <p:cNvPr id="21" name="Freeform 14"/>
            <p:cNvSpPr>
              <a:spLocks/>
            </p:cNvSpPr>
            <p:nvPr/>
          </p:nvSpPr>
          <p:spPr bwMode="auto">
            <a:xfrm rot="10800000">
              <a:off x="4469450" y="3429000"/>
              <a:ext cx="1244600" cy="1077913"/>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2" name="Freeform 15"/>
            <p:cNvSpPr>
              <a:spLocks/>
            </p:cNvSpPr>
            <p:nvPr/>
          </p:nvSpPr>
          <p:spPr bwMode="auto">
            <a:xfrm rot="10800000">
              <a:off x="4469450" y="3967163"/>
              <a:ext cx="1244600" cy="1079500"/>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3" name="Oval 42"/>
            <p:cNvSpPr>
              <a:spLocks noChangeArrowheads="1"/>
            </p:cNvSpPr>
            <p:nvPr/>
          </p:nvSpPr>
          <p:spPr bwMode="auto">
            <a:xfrm>
              <a:off x="5002850" y="4213225"/>
              <a:ext cx="73025" cy="69850"/>
            </a:xfrm>
            <a:prstGeom prst="ellipse">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4" name="Oval 43"/>
            <p:cNvSpPr>
              <a:spLocks noChangeArrowheads="1"/>
            </p:cNvSpPr>
            <p:nvPr/>
          </p:nvSpPr>
          <p:spPr bwMode="auto">
            <a:xfrm>
              <a:off x="5090163" y="4194175"/>
              <a:ext cx="88900" cy="88900"/>
            </a:xfrm>
            <a:prstGeom prst="ellipse">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5" name="Oval 44"/>
            <p:cNvSpPr>
              <a:spLocks noChangeArrowheads="1"/>
            </p:cNvSpPr>
            <p:nvPr/>
          </p:nvSpPr>
          <p:spPr bwMode="auto">
            <a:xfrm>
              <a:off x="5002850" y="4297363"/>
              <a:ext cx="73025" cy="71437"/>
            </a:xfrm>
            <a:prstGeom prst="ellipse">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6" name="Oval 45"/>
            <p:cNvSpPr>
              <a:spLocks noChangeArrowheads="1"/>
            </p:cNvSpPr>
            <p:nvPr/>
          </p:nvSpPr>
          <p:spPr bwMode="auto">
            <a:xfrm>
              <a:off x="5090163" y="4297363"/>
              <a:ext cx="71437" cy="71437"/>
            </a:xfrm>
            <a:prstGeom prst="ellipse">
              <a:avLst/>
            </a:prstGeom>
            <a:grp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gr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Національні освітні технології - Home | Face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011" y="3504421"/>
            <a:ext cx="911317" cy="911317"/>
          </a:xfrm>
          <a:prstGeom prst="rect">
            <a:avLst/>
          </a:prstGeom>
          <a:solidFill>
            <a:srgbClr val="FFC000"/>
          </a:solidFill>
          <a:scene3d>
            <a:camera prst="orthographicFront"/>
            <a:lightRig rig="threePt" dir="t"/>
          </a:scene3d>
          <a:sp3d>
            <a:bevelT/>
          </a:sp3d>
        </p:spPr>
      </p:pic>
      <p:sp>
        <p:nvSpPr>
          <p:cNvPr id="33" name="Заголовок 1"/>
          <p:cNvSpPr txBox="1">
            <a:spLocks/>
          </p:cNvSpPr>
          <p:nvPr/>
        </p:nvSpPr>
        <p:spPr>
          <a:xfrm>
            <a:off x="1775520" y="274638"/>
            <a:ext cx="980688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Компонентами педагогічних умов застосування освітніх технологій є: </a:t>
            </a:r>
            <a:endPar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Box 57"/>
          <p:cNvSpPr txBox="1"/>
          <p:nvPr/>
        </p:nvSpPr>
        <p:spPr bwMode="auto">
          <a:xfrm>
            <a:off x="162769" y="4311887"/>
            <a:ext cx="4492132" cy="1200318"/>
          </a:xfrm>
          <a:prstGeom prst="rect">
            <a:avLst/>
          </a:prstGeom>
          <a:noFill/>
        </p:spPr>
        <p:txBody>
          <a:bodyPr wrap="square" lIns="91432" tIns="45715" rIns="91432" bIns="45715">
            <a:spAutoFit/>
          </a:bodyPr>
          <a:lstStyle/>
          <a:p>
            <a:pPr algn="ctr">
              <a:defRPr/>
            </a:pPr>
            <a:r>
              <a:rPr lang="uk-UA" sz="2400" b="1" dirty="0">
                <a:solidFill>
                  <a:srgbClr val="006600"/>
                </a:solidFill>
                <a:latin typeface="Verdana" panose="020B0604030504040204" pitchFamily="34" charset="0"/>
                <a:ea typeface="Verdana" panose="020B0604030504040204" pitchFamily="34" charset="0"/>
                <a:cs typeface="Verdana" panose="020B0604030504040204" pitchFamily="34" charset="0"/>
              </a:rPr>
              <a:t>штучно створені й об’єктивно сформовані педагогічні ситуації </a:t>
            </a:r>
            <a:endParaRPr lang="en-US" altLang="zh-CN" sz="2400" b="1" kern="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TextBox 27"/>
          <p:cNvSpPr txBox="1"/>
          <p:nvPr/>
        </p:nvSpPr>
        <p:spPr bwMode="auto">
          <a:xfrm>
            <a:off x="7776951" y="2270715"/>
            <a:ext cx="3882449" cy="1200318"/>
          </a:xfrm>
          <a:prstGeom prst="rect">
            <a:avLst/>
          </a:prstGeom>
          <a:noFill/>
        </p:spPr>
        <p:txBody>
          <a:bodyPr wrap="square" lIns="91432" tIns="45715" rIns="91432" bIns="45715">
            <a:spAutoFit/>
          </a:bodyPr>
          <a:lstStyle/>
          <a:p>
            <a:pPr algn="ctr">
              <a:defRPr/>
            </a:pPr>
            <a:r>
              <a:rPr lang="uk-UA" sz="2400" b="1" dirty="0">
                <a:solidFill>
                  <a:srgbClr val="006600"/>
                </a:solidFill>
                <a:latin typeface="Verdana" panose="020B0604030504040204" pitchFamily="34" charset="0"/>
                <a:ea typeface="Verdana" panose="020B0604030504040204" pitchFamily="34" charset="0"/>
                <a:cs typeface="Verdana" panose="020B0604030504040204" pitchFamily="34" charset="0"/>
              </a:rPr>
              <a:t>форми та методи педагогічної діяльності</a:t>
            </a:r>
            <a:endParaRPr lang="en-US" altLang="zh-CN" sz="2400" b="1" kern="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57"/>
          <p:cNvSpPr txBox="1"/>
          <p:nvPr/>
        </p:nvSpPr>
        <p:spPr bwMode="auto">
          <a:xfrm>
            <a:off x="8017563" y="4415738"/>
            <a:ext cx="3564837" cy="830987"/>
          </a:xfrm>
          <a:prstGeom prst="rect">
            <a:avLst/>
          </a:prstGeom>
          <a:noFill/>
        </p:spPr>
        <p:txBody>
          <a:bodyPr wrap="square" lIns="91432" tIns="45715" rIns="91432" bIns="45715">
            <a:spAutoFit/>
          </a:bodyPr>
          <a:lstStyle/>
          <a:p>
            <a:pPr algn="ctr">
              <a:defRPr/>
            </a:pPr>
            <a:r>
              <a:rPr lang="uk-UA" sz="2400" b="1" dirty="0">
                <a:solidFill>
                  <a:srgbClr val="006600"/>
                </a:solidFill>
                <a:latin typeface="Verdana" panose="020B0604030504040204" pitchFamily="34" charset="0"/>
                <a:ea typeface="Verdana" panose="020B0604030504040204" pitchFamily="34" charset="0"/>
                <a:cs typeface="Verdana" panose="020B0604030504040204" pitchFamily="34" charset="0"/>
              </a:rPr>
              <a:t>професіоналізм учителів</a:t>
            </a:r>
            <a:endParaRPr lang="en-US" altLang="zh-CN" sz="2400" b="1" kern="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TextBox 57"/>
          <p:cNvSpPr txBox="1"/>
          <p:nvPr/>
        </p:nvSpPr>
        <p:spPr bwMode="auto">
          <a:xfrm>
            <a:off x="609600" y="2701235"/>
            <a:ext cx="3761942" cy="516221"/>
          </a:xfrm>
          <a:prstGeom prst="rect">
            <a:avLst/>
          </a:prstGeom>
          <a:noFill/>
        </p:spPr>
        <p:txBody>
          <a:bodyPr wrap="square" lIns="91432" tIns="45715" rIns="91432" bIns="45715">
            <a:spAutoFit/>
          </a:bodyPr>
          <a:lstStyle/>
          <a:p>
            <a:pPr algn="ctr">
              <a:lnSpc>
                <a:spcPct val="130000"/>
              </a:lnSpc>
              <a:defRPr/>
            </a:pPr>
            <a:r>
              <a:rPr lang="uk-UA" sz="2400" b="1" dirty="0">
                <a:solidFill>
                  <a:srgbClr val="006600"/>
                </a:solidFill>
                <a:latin typeface="Verdana" panose="020B0604030504040204" pitchFamily="34" charset="0"/>
                <a:ea typeface="Verdana" panose="020B0604030504040204" pitchFamily="34" charset="0"/>
                <a:cs typeface="Verdana" panose="020B0604030504040204" pitchFamily="34" charset="0"/>
              </a:rPr>
              <a:t>матеріальна база</a:t>
            </a:r>
            <a:endParaRPr lang="en-US" altLang="zh-CN" sz="2400" b="1" kern="0"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379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105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nodeType="withEffect">
                                  <p:stCondLst>
                                    <p:cond delay="155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4" fill="hold" nodeType="withEffect">
                                  <p:stCondLst>
                                    <p:cond delay="215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42" presetClass="entr" presetSubtype="0" fill="hold" grpId="0" nodeType="withEffect">
                                  <p:stCondLst>
                                    <p:cond delay="30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335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65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75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1970" y="214181"/>
            <a:ext cx="9937104" cy="1301006"/>
          </a:xfrm>
          <a:noFill/>
          <a:scene3d>
            <a:camera prst="orthographicFront"/>
            <a:lightRig rig="threePt" dir="t"/>
          </a:scene3d>
          <a:sp3d>
            <a:bevelT w="165100" prst="coolSlant"/>
          </a:sp3d>
        </p:spPr>
        <p:txBody>
          <a:bodyPr>
            <a:noAutofit/>
          </a:bodyPr>
          <a:lstStyle/>
          <a:p>
            <a:r>
              <a:rPr lang="ru-RU" sz="32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О</a:t>
            </a:r>
            <a:r>
              <a:rPr lang="ru-RU" sz="3200" b="1" dirty="0" err="1" smtClean="0">
                <a:solidFill>
                  <a:srgbClr val="000099"/>
                </a:solidFill>
                <a:latin typeface="Verdana" panose="020B0604030504040204" pitchFamily="34" charset="0"/>
                <a:ea typeface="Verdana" panose="020B0604030504040204" pitchFamily="34" charset="0"/>
                <a:cs typeface="Verdana" panose="020B0604030504040204" pitchFamily="34" charset="0"/>
              </a:rPr>
              <a:t>знаки</a:t>
            </a:r>
            <a:r>
              <a:rPr lang="ru-RU"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rPr>
              <a:t>«</a:t>
            </a:r>
            <a:r>
              <a:rPr lang="ru-RU" sz="3200" b="1" dirty="0" err="1">
                <a:solidFill>
                  <a:srgbClr val="000099"/>
                </a:solidFill>
                <a:latin typeface="Verdana" panose="020B0604030504040204" pitchFamily="34" charset="0"/>
                <a:ea typeface="Verdana" panose="020B0604030504040204" pitchFamily="34" charset="0"/>
                <a:cs typeface="Verdana" panose="020B0604030504040204" pitchFamily="34" charset="0"/>
              </a:rPr>
              <a:t>педагогічної</a:t>
            </a:r>
            <a:r>
              <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ru-RU" sz="3200" b="1" dirty="0" err="1">
                <a:solidFill>
                  <a:srgbClr val="000099"/>
                </a:solidFill>
                <a:latin typeface="Verdana" panose="020B0604030504040204" pitchFamily="34" charset="0"/>
                <a:ea typeface="Verdana" panose="020B0604030504040204" pitchFamily="34" charset="0"/>
                <a:cs typeface="Verdana" panose="020B0604030504040204" pitchFamily="34" charset="0"/>
              </a:rPr>
              <a:t>технології</a:t>
            </a:r>
            <a:r>
              <a:rPr lang="ru-RU"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endPar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Місце для тексту 3"/>
          <p:cNvSpPr>
            <a:spLocks noGrp="1"/>
          </p:cNvSpPr>
          <p:nvPr>
            <p:ph type="body" idx="1"/>
          </p:nvPr>
        </p:nvSpPr>
        <p:spPr>
          <a:xfrm>
            <a:off x="436475" y="1475879"/>
            <a:ext cx="5386917" cy="639762"/>
          </a:xfrm>
          <a:solidFill>
            <a:srgbClr val="92D050"/>
          </a:solidFill>
          <a:scene3d>
            <a:camera prst="orthographicFront"/>
            <a:lightRig rig="threePt" dir="t"/>
          </a:scene3d>
          <a:sp3d>
            <a:bevelT w="165100" prst="coolSlant"/>
          </a:sp3d>
        </p:spPr>
        <p:txBody>
          <a:bodyPr/>
          <a:lstStyle/>
          <a:p>
            <a:pPr algn="ctr"/>
            <a:r>
              <a:rPr lang="uk-UA" dirty="0" smtClean="0">
                <a:solidFill>
                  <a:srgbClr val="003300"/>
                </a:solidFill>
                <a:latin typeface="Verdana" panose="020B0604030504040204" pitchFamily="34" charset="0"/>
                <a:ea typeface="Verdana" panose="020B0604030504040204" pitchFamily="34" charset="0"/>
                <a:cs typeface="Verdana" panose="020B0604030504040204" pitchFamily="34" charset="0"/>
              </a:rPr>
              <a:t>За </a:t>
            </a:r>
            <a:r>
              <a:rPr lang="uk-UA" dirty="0" err="1">
                <a:solidFill>
                  <a:srgbClr val="003300"/>
                </a:solidFill>
                <a:latin typeface="Verdana" panose="020B0604030504040204" pitchFamily="34" charset="0"/>
                <a:ea typeface="Verdana" panose="020B0604030504040204" pitchFamily="34" charset="0"/>
                <a:cs typeface="Verdana" panose="020B0604030504040204" pitchFamily="34" charset="0"/>
              </a:rPr>
              <a:t>Б</a:t>
            </a:r>
            <a:r>
              <a:rPr lang="uk-UA" dirty="0" err="1" smtClean="0">
                <a:solidFill>
                  <a:srgbClr val="003300"/>
                </a:solidFill>
                <a:latin typeface="Verdana" panose="020B0604030504040204" pitchFamily="34" charset="0"/>
                <a:ea typeface="Verdana" panose="020B0604030504040204" pitchFamily="34" charset="0"/>
                <a:cs typeface="Verdana" panose="020B0604030504040204" pitchFamily="34" charset="0"/>
              </a:rPr>
              <a:t>еспальком</a:t>
            </a:r>
            <a:r>
              <a:rPr lang="uk-UA" dirty="0" smtClean="0">
                <a:solidFill>
                  <a:srgbClr val="003300"/>
                </a:solidFill>
                <a:latin typeface="Verdana" panose="020B0604030504040204" pitchFamily="34" charset="0"/>
                <a:ea typeface="Verdana" panose="020B0604030504040204" pitchFamily="34" charset="0"/>
                <a:cs typeface="Verdana" panose="020B0604030504040204" pitchFamily="34" charset="0"/>
              </a:rPr>
              <a:t> В.</a:t>
            </a:r>
            <a:endParaRPr lang="ru-RU"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Місце для вмісту 4"/>
          <p:cNvSpPr>
            <a:spLocks noGrp="1"/>
          </p:cNvSpPr>
          <p:nvPr>
            <p:ph sz="half" idx="2"/>
          </p:nvPr>
        </p:nvSpPr>
        <p:spPr>
          <a:xfrm>
            <a:off x="263352" y="2174874"/>
            <a:ext cx="5733165" cy="4134445"/>
          </a:xfrm>
          <a:solidFill>
            <a:srgbClr val="DCF0C6"/>
          </a:solidFill>
          <a:scene3d>
            <a:camera prst="orthographicFront"/>
            <a:lightRig rig="threePt" dir="t"/>
          </a:scene3d>
          <a:sp3d>
            <a:bevelT w="165100" prst="coolSlant"/>
          </a:sp3d>
        </p:spPr>
        <p:txBody>
          <a:bodyPr>
            <a:normAutofit fontScale="70000" lnSpcReduction="20000"/>
          </a:bodyPr>
          <a:lstStyle/>
          <a:p>
            <a:pPr lvl="0" fontAlgn="base">
              <a:buFont typeface="Wingdings" panose="05000000000000000000" pitchFamily="2" charset="2"/>
              <a:buChar char="Ø"/>
            </a:pPr>
            <a:r>
              <a:rPr lang="uk-UA" sz="2900" b="1" dirty="0">
                <a:solidFill>
                  <a:srgbClr val="008000"/>
                </a:solidFill>
                <a:latin typeface="Verdana" panose="020B0604030504040204" pitchFamily="34" charset="0"/>
                <a:ea typeface="Verdana" panose="020B0604030504040204" pitchFamily="34" charset="0"/>
                <a:cs typeface="Verdana" panose="020B0604030504040204" pitchFamily="34" charset="0"/>
              </a:rPr>
              <a:t>чітка, послідовна педагогічна дидактична розробка цілей навчання та виховання;</a:t>
            </a:r>
            <a:endParaRPr lang="ru-RU" sz="29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lvl="0" fontAlgn="base">
              <a:buFont typeface="Wingdings" panose="05000000000000000000" pitchFamily="2" charset="2"/>
              <a:buChar char="Ø"/>
            </a:pPr>
            <a:r>
              <a:rPr lang="uk-UA" sz="2900" b="1" dirty="0">
                <a:solidFill>
                  <a:srgbClr val="008000"/>
                </a:solidFill>
                <a:latin typeface="Verdana" panose="020B0604030504040204" pitchFamily="34" charset="0"/>
                <a:ea typeface="Verdana" panose="020B0604030504040204" pitchFamily="34" charset="0"/>
                <a:cs typeface="Verdana" panose="020B0604030504040204" pitchFamily="34" charset="0"/>
              </a:rPr>
              <a:t>структурування, упорядкування, ущільнення інформації, належної до засвоєння;</a:t>
            </a:r>
            <a:endParaRPr lang="ru-RU" sz="29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lvl="0" fontAlgn="base">
              <a:buFont typeface="Wingdings" panose="05000000000000000000" pitchFamily="2" charset="2"/>
              <a:buChar char="Ø"/>
            </a:pPr>
            <a:r>
              <a:rPr lang="uk-UA" sz="2900" b="1" dirty="0">
                <a:solidFill>
                  <a:srgbClr val="008000"/>
                </a:solidFill>
                <a:latin typeface="Verdana" panose="020B0604030504040204" pitchFamily="34" charset="0"/>
                <a:ea typeface="Verdana" panose="020B0604030504040204" pitchFamily="34" charset="0"/>
                <a:cs typeface="Verdana" panose="020B0604030504040204" pitchFamily="34" charset="0"/>
              </a:rPr>
              <a:t>комплексне застосування дидактичних, технічних і комп’ютерних засобів навчання та контролю;</a:t>
            </a:r>
            <a:endParaRPr lang="ru-RU" sz="29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lvl="0" fontAlgn="base">
              <a:buFont typeface="Wingdings" panose="05000000000000000000" pitchFamily="2" charset="2"/>
              <a:buChar char="Ø"/>
            </a:pPr>
            <a:r>
              <a:rPr lang="uk-UA" sz="2900" b="1" dirty="0">
                <a:solidFill>
                  <a:srgbClr val="008000"/>
                </a:solidFill>
                <a:latin typeface="Verdana" panose="020B0604030504040204" pitchFamily="34" charset="0"/>
                <a:ea typeface="Verdana" panose="020B0604030504040204" pitchFamily="34" charset="0"/>
                <a:cs typeface="Verdana" panose="020B0604030504040204" pitchFamily="34" charset="0"/>
              </a:rPr>
              <a:t>підсилення, наскільки це можливо, діагностичних функцій навчання та виховання;</a:t>
            </a:r>
            <a:endParaRPr lang="ru-RU" sz="29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lvl="0" fontAlgn="base">
              <a:buFont typeface="Wingdings" panose="05000000000000000000" pitchFamily="2" charset="2"/>
              <a:buChar char="Ø"/>
            </a:pPr>
            <a:r>
              <a:rPr lang="uk-UA" sz="2900" b="1" dirty="0">
                <a:solidFill>
                  <a:srgbClr val="008000"/>
                </a:solidFill>
                <a:latin typeface="Verdana" panose="020B0604030504040204" pitchFamily="34" charset="0"/>
                <a:ea typeface="Verdana" panose="020B0604030504040204" pitchFamily="34" charset="0"/>
                <a:cs typeface="Verdana" panose="020B0604030504040204" pitchFamily="34" charset="0"/>
              </a:rPr>
              <a:t>гарантованість досить високого рівня якості навчання.</a:t>
            </a:r>
            <a:endParaRPr lang="ru-RU" sz="2900" b="1"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endParaRPr lang="ru-RU" dirty="0">
              <a:solidFill>
                <a:srgbClr val="008000"/>
              </a:solidFill>
            </a:endParaRPr>
          </a:p>
        </p:txBody>
      </p:sp>
      <p:sp>
        <p:nvSpPr>
          <p:cNvPr id="6" name="Місце для тексту 5"/>
          <p:cNvSpPr>
            <a:spLocks noGrp="1"/>
          </p:cNvSpPr>
          <p:nvPr>
            <p:ph type="body" sz="quarter" idx="3"/>
          </p:nvPr>
        </p:nvSpPr>
        <p:spPr>
          <a:xfrm>
            <a:off x="6366491" y="1475879"/>
            <a:ext cx="5389033" cy="639762"/>
          </a:xfrm>
          <a:solidFill>
            <a:schemeClr val="accent6">
              <a:lumMod val="60000"/>
              <a:lumOff val="40000"/>
            </a:schemeClr>
          </a:solidFill>
          <a:scene3d>
            <a:camera prst="orthographicFront"/>
            <a:lightRig rig="threePt" dir="t"/>
          </a:scene3d>
          <a:sp3d>
            <a:bevelT w="165100" prst="coolSlant"/>
          </a:sp3d>
        </p:spPr>
        <p:txBody>
          <a:bodyPr/>
          <a:lstStyle/>
          <a:p>
            <a:pPr algn="ctr"/>
            <a:r>
              <a:rPr lang="uk-UA" dirty="0" smtClean="0">
                <a:solidFill>
                  <a:srgbClr val="003300"/>
                </a:solidFill>
                <a:latin typeface="Verdana" panose="020B0604030504040204" pitchFamily="34" charset="0"/>
                <a:ea typeface="Verdana" panose="020B0604030504040204" pitchFamily="34" charset="0"/>
                <a:cs typeface="Verdana" panose="020B0604030504040204" pitchFamily="34" charset="0"/>
              </a:rPr>
              <a:t>За </a:t>
            </a:r>
            <a:r>
              <a:rPr lang="uk-UA" dirty="0" err="1">
                <a:solidFill>
                  <a:srgbClr val="003300"/>
                </a:solidFill>
                <a:latin typeface="Verdana" panose="020B0604030504040204" pitchFamily="34" charset="0"/>
                <a:ea typeface="Verdana" panose="020B0604030504040204" pitchFamily="34" charset="0"/>
                <a:cs typeface="Verdana" panose="020B0604030504040204" pitchFamily="34" charset="0"/>
              </a:rPr>
              <a:t>С</a:t>
            </a:r>
            <a:r>
              <a:rPr lang="uk-UA" dirty="0" err="1" smtClean="0">
                <a:solidFill>
                  <a:srgbClr val="003300"/>
                </a:solidFill>
                <a:latin typeface="Verdana" panose="020B0604030504040204" pitchFamily="34" charset="0"/>
                <a:ea typeface="Verdana" panose="020B0604030504040204" pitchFamily="34" charset="0"/>
                <a:cs typeface="Verdana" panose="020B0604030504040204" pitchFamily="34" charset="0"/>
              </a:rPr>
              <a:t>магіним</a:t>
            </a:r>
            <a:r>
              <a:rPr lang="uk-UA" dirty="0" smtClean="0">
                <a:solidFill>
                  <a:srgbClr val="003300"/>
                </a:solidFill>
                <a:latin typeface="Verdana" panose="020B0604030504040204" pitchFamily="34" charset="0"/>
                <a:ea typeface="Verdana" panose="020B0604030504040204" pitchFamily="34" charset="0"/>
                <a:cs typeface="Verdana" panose="020B0604030504040204" pitchFamily="34" charset="0"/>
              </a:rPr>
              <a:t> І.</a:t>
            </a:r>
            <a:endParaRPr lang="ru-RU"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Місце для вмісту 6"/>
          <p:cNvSpPr>
            <a:spLocks noGrp="1"/>
          </p:cNvSpPr>
          <p:nvPr>
            <p:ph sz="quarter" idx="4"/>
          </p:nvPr>
        </p:nvSpPr>
        <p:spPr>
          <a:xfrm>
            <a:off x="6193368" y="2174875"/>
            <a:ext cx="5735280" cy="4134444"/>
          </a:xfrm>
          <a:solidFill>
            <a:schemeClr val="accent6">
              <a:lumMod val="20000"/>
              <a:lumOff val="80000"/>
            </a:schemeClr>
          </a:solidFill>
          <a:scene3d>
            <a:camera prst="orthographicFront"/>
            <a:lightRig rig="threePt" dir="t"/>
          </a:scene3d>
          <a:sp3d>
            <a:bevelT w="165100" prst="coolSlant"/>
          </a:sp3d>
        </p:spPr>
        <p:txBody>
          <a:bodyPr>
            <a:normAutofit fontScale="85000" lnSpcReduction="20000"/>
          </a:bodyPr>
          <a:lstStyle/>
          <a:p>
            <a:pPr lvl="0">
              <a:buFont typeface="Wingdings" panose="05000000000000000000" pitchFamily="2" charset="2"/>
              <a:buChar char="Ø"/>
            </a:pP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розробляється</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на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основі</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конкретної</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філософії</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методології</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освіти</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педагогічної</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ідеї</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p>
          <a:p>
            <a:pPr lvl="0">
              <a:buFont typeface="Wingdings" panose="05000000000000000000" pitchFamily="2" charset="2"/>
              <a:buChar char="Ø"/>
            </a:pP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технологічний</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ланцюг</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педагогічних</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дій</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вибудовується</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відповідно</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до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поставленої</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мети та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має</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гарантувати</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всім</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учням</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високий</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рівень</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засвоєння</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державного стандарту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освіти</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p>
          <a:p>
            <a:pPr lvl="0">
              <a:buFont typeface="Wingdings" panose="05000000000000000000" pitchFamily="2" charset="2"/>
              <a:buChar char="Ø"/>
            </a:pP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функціонування</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технології</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передбачає</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взаємопов’язану</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діяльність</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учителя й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учнів</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із</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урахуванням</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принципів</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особистісно</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орієнтованого</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розвивального</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навчання</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та </a:t>
            </a:r>
            <a:r>
              <a:rPr lang="ru-RU" b="1" dirty="0" err="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виховання</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p>
          <a:p>
            <a:endParaRPr lang="ru-RU" dirty="0"/>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1292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a:sp3d>
        </p:spPr>
        <p:txBody>
          <a:bodyPr>
            <a:normAutofit/>
          </a:bodyPr>
          <a:lstStyle/>
          <a:p>
            <a:endParaRPr lang="ru-RU"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кутник 2"/>
          <p:cNvSpPr/>
          <p:nvPr/>
        </p:nvSpPr>
        <p:spPr>
          <a:xfrm>
            <a:off x="8400256" y="6669360"/>
            <a:ext cx="333634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Заголовок 1"/>
          <p:cNvSpPr txBox="1">
            <a:spLocks/>
          </p:cNvSpPr>
          <p:nvPr/>
        </p:nvSpPr>
        <p:spPr>
          <a:xfrm>
            <a:off x="1775520" y="274638"/>
            <a:ext cx="980688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Критерії педагогічних технологій:</a:t>
            </a:r>
            <a:endParaRPr lang="ru-RU" sz="32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6"/>
          <p:cNvGrpSpPr>
            <a:grpSpLocks/>
          </p:cNvGrpSpPr>
          <p:nvPr/>
        </p:nvGrpSpPr>
        <p:grpSpPr bwMode="auto">
          <a:xfrm>
            <a:off x="2239230" y="1697779"/>
            <a:ext cx="7754969" cy="4971581"/>
            <a:chOff x="1488" y="960"/>
            <a:chExt cx="2928" cy="2880"/>
          </a:xfrm>
        </p:grpSpPr>
        <p:grpSp>
          <p:nvGrpSpPr>
            <p:cNvPr id="6" name="Group 40"/>
            <p:cNvGrpSpPr>
              <a:grpSpLocks/>
            </p:cNvGrpSpPr>
            <p:nvPr/>
          </p:nvGrpSpPr>
          <p:grpSpPr bwMode="auto">
            <a:xfrm>
              <a:off x="2356" y="960"/>
              <a:ext cx="1192" cy="959"/>
              <a:chOff x="2356" y="960"/>
              <a:chExt cx="1192" cy="959"/>
            </a:xfrm>
          </p:grpSpPr>
          <p:grpSp>
            <p:nvGrpSpPr>
              <p:cNvPr id="44" name="Group 4"/>
              <p:cNvGrpSpPr>
                <a:grpSpLocks/>
              </p:cNvGrpSpPr>
              <p:nvPr/>
            </p:nvGrpSpPr>
            <p:grpSpPr bwMode="auto">
              <a:xfrm>
                <a:off x="2356" y="960"/>
                <a:ext cx="1192" cy="959"/>
                <a:chOff x="2057" y="862"/>
                <a:chExt cx="1549" cy="1351"/>
              </a:xfrm>
            </p:grpSpPr>
            <p:sp>
              <p:nvSpPr>
                <p:cNvPr id="46"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scene3d>
                  <a:camera prst="orthographicFront"/>
                  <a:lightRig rig="threePt" dir="t"/>
                </a:scene3d>
                <a:sp3d>
                  <a:bevelT/>
                </a:sp3d>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47"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48" name="AutoShape 7"/>
                <p:cNvSpPr>
                  <a:spLocks noChangeArrowheads="1"/>
                </p:cNvSpPr>
                <p:nvPr/>
              </p:nvSpPr>
              <p:spPr bwMode="gray">
                <a:xfrm>
                  <a:off x="2147" y="942"/>
                  <a:ext cx="1350" cy="1168"/>
                </a:xfrm>
                <a:prstGeom prst="hexagon">
                  <a:avLst>
                    <a:gd name="adj" fmla="val 28896"/>
                    <a:gd name="vf" fmla="val 115470"/>
                  </a:avLst>
                </a:prstGeom>
                <a:gradFill rotWithShape="1">
                  <a:gsLst>
                    <a:gs pos="0">
                      <a:schemeClr val="tx2">
                        <a:lumMod val="20000"/>
                        <a:lumOff val="80000"/>
                      </a:schemeClr>
                    </a:gs>
                    <a:gs pos="100000">
                      <a:srgbClr val="2614AA"/>
                    </a:gs>
                  </a:gsLst>
                  <a:lin ang="2700000" scaled="1"/>
                </a:gra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grpSp>
          <p:sp>
            <p:nvSpPr>
              <p:cNvPr id="45" name="Text Box 16"/>
              <p:cNvSpPr txBox="1">
                <a:spLocks noChangeArrowheads="1"/>
              </p:cNvSpPr>
              <p:nvPr/>
            </p:nvSpPr>
            <p:spPr bwMode="gray">
              <a:xfrm>
                <a:off x="2935" y="1192"/>
                <a:ext cx="69" cy="130"/>
              </a:xfrm>
              <a:prstGeom prst="rect">
                <a:avLst/>
              </a:prstGeom>
              <a:noFill/>
              <a:ln>
                <a:noFill/>
              </a:ln>
              <a:effectLst/>
              <a:scene3d>
                <a:camera prst="orthographicFront"/>
                <a:lightRig rig="threePt" dir="t"/>
              </a:scene3d>
              <a:sp3d>
                <a:bevelT/>
              </a:sp3d>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defRPr/>
                </a:pPr>
                <a:endParaRPr lang="en-US" altLang="uk-UA" sz="1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45"/>
            <p:cNvGrpSpPr>
              <a:grpSpLocks/>
            </p:cNvGrpSpPr>
            <p:nvPr/>
          </p:nvGrpSpPr>
          <p:grpSpPr bwMode="auto">
            <a:xfrm>
              <a:off x="1488" y="1438"/>
              <a:ext cx="1193" cy="959"/>
              <a:chOff x="1488" y="1438"/>
              <a:chExt cx="1193" cy="959"/>
            </a:xfrm>
          </p:grpSpPr>
          <p:grpSp>
            <p:nvGrpSpPr>
              <p:cNvPr id="39" name="Group 8"/>
              <p:cNvGrpSpPr>
                <a:grpSpLocks/>
              </p:cNvGrpSpPr>
              <p:nvPr/>
            </p:nvGrpSpPr>
            <p:grpSpPr bwMode="auto">
              <a:xfrm>
                <a:off x="1488" y="1438"/>
                <a:ext cx="1193" cy="959"/>
                <a:chOff x="1110" y="2656"/>
                <a:chExt cx="1549" cy="1351"/>
              </a:xfrm>
            </p:grpSpPr>
            <p:sp>
              <p:nvSpPr>
                <p:cNvPr id="41"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scene3d>
                  <a:camera prst="orthographicFront"/>
                  <a:lightRig rig="threePt" dir="t"/>
                </a:scene3d>
                <a:sp3d>
                  <a:bevelT/>
                </a:sp3d>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42"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43" name="AutoShape 11"/>
                <p:cNvSpPr>
                  <a:spLocks noChangeArrowheads="1"/>
                </p:cNvSpPr>
                <p:nvPr/>
              </p:nvSpPr>
              <p:spPr bwMode="gray">
                <a:xfrm>
                  <a:off x="1200" y="2736"/>
                  <a:ext cx="1350" cy="1168"/>
                </a:xfrm>
                <a:prstGeom prst="hexagon">
                  <a:avLst>
                    <a:gd name="adj" fmla="val 28896"/>
                    <a:gd name="vf" fmla="val 115470"/>
                  </a:avLst>
                </a:prstGeom>
                <a:gradFill rotWithShape="1">
                  <a:gsLst>
                    <a:gs pos="18000">
                      <a:srgbClr val="92D050"/>
                    </a:gs>
                    <a:gs pos="69000">
                      <a:schemeClr val="tx2">
                        <a:lumMod val="60000"/>
                        <a:lumOff val="40000"/>
                      </a:schemeClr>
                    </a:gs>
                  </a:gsLst>
                  <a:lin ang="2700000" scaled="1"/>
                </a:gra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grpSp>
          <p:sp>
            <p:nvSpPr>
              <p:cNvPr id="40" name="Text Box 17"/>
              <p:cNvSpPr txBox="1">
                <a:spLocks noChangeArrowheads="1"/>
              </p:cNvSpPr>
              <p:nvPr/>
            </p:nvSpPr>
            <p:spPr bwMode="gray">
              <a:xfrm>
                <a:off x="1676" y="1763"/>
                <a:ext cx="98" cy="195"/>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a:r>
                  <a:rPr lang="uk-UA"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endParaRPr lang="ru-RU"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39"/>
            <p:cNvGrpSpPr>
              <a:grpSpLocks/>
            </p:cNvGrpSpPr>
            <p:nvPr/>
          </p:nvGrpSpPr>
          <p:grpSpPr bwMode="auto">
            <a:xfrm>
              <a:off x="2356" y="1919"/>
              <a:ext cx="1192" cy="959"/>
              <a:chOff x="2356" y="1919"/>
              <a:chExt cx="1192" cy="959"/>
            </a:xfrm>
          </p:grpSpPr>
          <p:grpSp>
            <p:nvGrpSpPr>
              <p:cNvPr id="34" name="Group 12"/>
              <p:cNvGrpSpPr>
                <a:grpSpLocks/>
              </p:cNvGrpSpPr>
              <p:nvPr/>
            </p:nvGrpSpPr>
            <p:grpSpPr bwMode="auto">
              <a:xfrm>
                <a:off x="2356" y="1919"/>
                <a:ext cx="1192" cy="959"/>
                <a:chOff x="3174" y="2656"/>
                <a:chExt cx="1549" cy="1351"/>
              </a:xfrm>
            </p:grpSpPr>
            <p:sp>
              <p:nvSpPr>
                <p:cNvPr id="36"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scene3d>
                  <a:camera prst="orthographicFront"/>
                  <a:lightRig rig="threePt" dir="t"/>
                </a:scene3d>
                <a:sp3d>
                  <a:bevelT/>
                </a:sp3d>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37"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38" name="AutoShape 15"/>
                <p:cNvSpPr>
                  <a:spLocks noChangeArrowheads="1"/>
                </p:cNvSpPr>
                <p:nvPr/>
              </p:nvSpPr>
              <p:spPr bwMode="gray">
                <a:xfrm>
                  <a:off x="3264" y="2736"/>
                  <a:ext cx="1350" cy="1168"/>
                </a:xfrm>
                <a:prstGeom prst="hexagon">
                  <a:avLst>
                    <a:gd name="adj" fmla="val 28896"/>
                    <a:gd name="vf" fmla="val 115470"/>
                  </a:avLst>
                </a:prstGeom>
                <a:gradFill rotWithShape="1">
                  <a:gsLst>
                    <a:gs pos="0">
                      <a:srgbClr val="FFFF00"/>
                    </a:gs>
                    <a:gs pos="7900">
                      <a:schemeClr val="accent2">
                        <a:lumMod val="60000"/>
                        <a:lumOff val="40000"/>
                      </a:schemeClr>
                    </a:gs>
                    <a:gs pos="100000">
                      <a:schemeClr val="accent2">
                        <a:lumMod val="20000"/>
                        <a:lumOff val="80000"/>
                      </a:schemeClr>
                    </a:gs>
                  </a:gsLst>
                  <a:lin ang="2700000" scaled="1"/>
                </a:gra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grpSp>
          <p:sp>
            <p:nvSpPr>
              <p:cNvPr id="35" name="Text Box 18"/>
              <p:cNvSpPr txBox="1">
                <a:spLocks noChangeArrowheads="1"/>
              </p:cNvSpPr>
              <p:nvPr/>
            </p:nvSpPr>
            <p:spPr bwMode="gray">
              <a:xfrm>
                <a:off x="2898" y="2133"/>
                <a:ext cx="69" cy="16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en-US" altLang="uk-UA" sz="1400">
                  <a:solidFill>
                    <a:srgbClr val="FFFFFF"/>
                  </a:solidFill>
                </a:endParaRPr>
              </a:p>
            </p:txBody>
          </p:sp>
        </p:grpSp>
        <p:grpSp>
          <p:nvGrpSpPr>
            <p:cNvPr id="9" name="Group 41"/>
            <p:cNvGrpSpPr>
              <a:grpSpLocks/>
            </p:cNvGrpSpPr>
            <p:nvPr/>
          </p:nvGrpSpPr>
          <p:grpSpPr bwMode="auto">
            <a:xfrm>
              <a:off x="3223" y="1438"/>
              <a:ext cx="1193" cy="959"/>
              <a:chOff x="3223" y="1438"/>
              <a:chExt cx="1193" cy="959"/>
            </a:xfrm>
          </p:grpSpPr>
          <p:grpSp>
            <p:nvGrpSpPr>
              <p:cNvPr id="28" name="Group 19"/>
              <p:cNvGrpSpPr>
                <a:grpSpLocks/>
              </p:cNvGrpSpPr>
              <p:nvPr/>
            </p:nvGrpSpPr>
            <p:grpSpPr bwMode="auto">
              <a:xfrm>
                <a:off x="3223" y="1438"/>
                <a:ext cx="1193" cy="959"/>
                <a:chOff x="2057" y="862"/>
                <a:chExt cx="1549" cy="1351"/>
              </a:xfrm>
            </p:grpSpPr>
            <p:sp>
              <p:nvSpPr>
                <p:cNvPr id="30" name="AutoShape 20"/>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scene3d>
                  <a:camera prst="orthographicFront"/>
                  <a:lightRig rig="threePt" dir="t"/>
                </a:scene3d>
                <a:sp3d>
                  <a:bevelT/>
                </a:sp3d>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31" name="AutoShape 21"/>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32" name="AutoShape 22"/>
                <p:cNvSpPr>
                  <a:spLocks noChangeArrowheads="1"/>
                </p:cNvSpPr>
                <p:nvPr/>
              </p:nvSpPr>
              <p:spPr bwMode="gray">
                <a:xfrm>
                  <a:off x="2147" y="942"/>
                  <a:ext cx="1350" cy="1168"/>
                </a:xfrm>
                <a:prstGeom prst="hexagon">
                  <a:avLst>
                    <a:gd name="adj" fmla="val 28896"/>
                    <a:gd name="vf" fmla="val 115470"/>
                  </a:avLst>
                </a:prstGeom>
                <a:gradFill rotWithShape="1">
                  <a:gsLst>
                    <a:gs pos="0">
                      <a:schemeClr val="accent3">
                        <a:lumMod val="60000"/>
                        <a:lumOff val="40000"/>
                      </a:schemeClr>
                    </a:gs>
                    <a:gs pos="92000">
                      <a:srgbClr val="C0DF07"/>
                    </a:gs>
                  </a:gsLst>
                  <a:lin ang="2700000" scaled="1"/>
                </a:gra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grpSp>
          <p:sp>
            <p:nvSpPr>
              <p:cNvPr id="29" name="Text Box 27"/>
              <p:cNvSpPr txBox="1">
                <a:spLocks noChangeArrowheads="1"/>
              </p:cNvSpPr>
              <p:nvPr/>
            </p:nvSpPr>
            <p:spPr bwMode="gray">
              <a:xfrm>
                <a:off x="3538" y="1797"/>
                <a:ext cx="69" cy="211"/>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a:endParaRPr lang="ru-RU" sz="2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42"/>
            <p:cNvGrpSpPr>
              <a:grpSpLocks/>
            </p:cNvGrpSpPr>
            <p:nvPr/>
          </p:nvGrpSpPr>
          <p:grpSpPr bwMode="auto">
            <a:xfrm>
              <a:off x="3223" y="2400"/>
              <a:ext cx="1193" cy="959"/>
              <a:chOff x="3223" y="2400"/>
              <a:chExt cx="1193" cy="959"/>
            </a:xfrm>
          </p:grpSpPr>
          <p:grpSp>
            <p:nvGrpSpPr>
              <p:cNvPr id="23" name="Group 23"/>
              <p:cNvGrpSpPr>
                <a:grpSpLocks/>
              </p:cNvGrpSpPr>
              <p:nvPr/>
            </p:nvGrpSpPr>
            <p:grpSpPr bwMode="auto">
              <a:xfrm>
                <a:off x="3223" y="2400"/>
                <a:ext cx="1193" cy="959"/>
                <a:chOff x="3174" y="2656"/>
                <a:chExt cx="1549" cy="1351"/>
              </a:xfrm>
            </p:grpSpPr>
            <p:sp>
              <p:nvSpPr>
                <p:cNvPr id="25" name="AutoShape 24"/>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scene3d>
                  <a:camera prst="orthographicFront"/>
                  <a:lightRig rig="threePt" dir="t"/>
                </a:scene3d>
                <a:sp3d>
                  <a:bevelT/>
                </a:sp3d>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26" name="AutoShape 25"/>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27" name="AutoShape 26"/>
                <p:cNvSpPr>
                  <a:spLocks noChangeArrowheads="1"/>
                </p:cNvSpPr>
                <p:nvPr/>
              </p:nvSpPr>
              <p:spPr bwMode="gray">
                <a:xfrm>
                  <a:off x="3253" y="2709"/>
                  <a:ext cx="1350" cy="1168"/>
                </a:xfrm>
                <a:prstGeom prst="hexagon">
                  <a:avLst>
                    <a:gd name="adj" fmla="val 28896"/>
                    <a:gd name="vf" fmla="val 115470"/>
                  </a:avLst>
                </a:prstGeom>
                <a:gradFill rotWithShape="1">
                  <a:gsLst>
                    <a:gs pos="0">
                      <a:srgbClr val="FFC000"/>
                    </a:gs>
                    <a:gs pos="100000">
                      <a:schemeClr val="accent6">
                        <a:lumMod val="40000"/>
                        <a:lumOff val="60000"/>
                      </a:schemeClr>
                    </a:gs>
                  </a:gsLst>
                  <a:lin ang="2700000" scaled="1"/>
                </a:gra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grpSp>
          <p:sp>
            <p:nvSpPr>
              <p:cNvPr id="24" name="Text Box 28"/>
              <p:cNvSpPr txBox="1">
                <a:spLocks noChangeArrowheads="1"/>
              </p:cNvSpPr>
              <p:nvPr/>
            </p:nvSpPr>
            <p:spPr bwMode="gray">
              <a:xfrm>
                <a:off x="3790" y="2617"/>
                <a:ext cx="69" cy="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en-US" altLang="uk-UA" sz="10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oup 44"/>
            <p:cNvGrpSpPr>
              <a:grpSpLocks/>
            </p:cNvGrpSpPr>
            <p:nvPr/>
          </p:nvGrpSpPr>
          <p:grpSpPr bwMode="auto">
            <a:xfrm>
              <a:off x="1488" y="2400"/>
              <a:ext cx="1193" cy="959"/>
              <a:chOff x="1488" y="2400"/>
              <a:chExt cx="1193" cy="959"/>
            </a:xfrm>
          </p:grpSpPr>
          <p:grpSp>
            <p:nvGrpSpPr>
              <p:cNvPr id="18" name="Group 29"/>
              <p:cNvGrpSpPr>
                <a:grpSpLocks/>
              </p:cNvGrpSpPr>
              <p:nvPr/>
            </p:nvGrpSpPr>
            <p:grpSpPr bwMode="auto">
              <a:xfrm>
                <a:off x="1488" y="2400"/>
                <a:ext cx="1193" cy="959"/>
                <a:chOff x="3174" y="2656"/>
                <a:chExt cx="1549" cy="1351"/>
              </a:xfrm>
            </p:grpSpPr>
            <p:sp>
              <p:nvSpPr>
                <p:cNvPr id="20"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scene3d>
                  <a:camera prst="orthographicFront"/>
                  <a:lightRig rig="threePt" dir="t"/>
                </a:scene3d>
                <a:sp3d>
                  <a:bevelT/>
                </a:sp3d>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21"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22" name="AutoShape 32"/>
                <p:cNvSpPr>
                  <a:spLocks noChangeArrowheads="1"/>
                </p:cNvSpPr>
                <p:nvPr/>
              </p:nvSpPr>
              <p:spPr bwMode="gray">
                <a:xfrm>
                  <a:off x="3282" y="2736"/>
                  <a:ext cx="1350" cy="1168"/>
                </a:xfrm>
                <a:prstGeom prst="hexagon">
                  <a:avLst>
                    <a:gd name="adj" fmla="val 28896"/>
                    <a:gd name="vf" fmla="val 115470"/>
                  </a:avLst>
                </a:prstGeom>
                <a:gradFill>
                  <a:gsLst>
                    <a:gs pos="30899">
                      <a:schemeClr val="accent4">
                        <a:lumMod val="40000"/>
                        <a:lumOff val="60000"/>
                      </a:schemeClr>
                    </a:gs>
                    <a:gs pos="100000">
                      <a:srgbClr val="A66C95"/>
                    </a:gs>
                    <a:gs pos="79000">
                      <a:schemeClr val="accent4">
                        <a:lumMod val="60000"/>
                        <a:lumOff val="40000"/>
                      </a:schemeClr>
                    </a:gs>
                  </a:gsLst>
                  <a:lin ang="5400000" scaled="1"/>
                </a:gra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grpSp>
          <p:sp>
            <p:nvSpPr>
              <p:cNvPr id="19" name="Text Box 33"/>
              <p:cNvSpPr txBox="1">
                <a:spLocks noChangeArrowheads="1"/>
              </p:cNvSpPr>
              <p:nvPr/>
            </p:nvSpPr>
            <p:spPr bwMode="gray">
              <a:xfrm>
                <a:off x="2045" y="2550"/>
                <a:ext cx="69" cy="162"/>
              </a:xfrm>
              <a:prstGeom prst="rect">
                <a:avLst/>
              </a:prstGeom>
              <a:noFill/>
              <a:ln>
                <a:noFill/>
              </a:ln>
              <a:effectLst/>
              <a:scene3d>
                <a:camera prst="orthographicFront"/>
                <a:lightRig rig="threePt" dir="t"/>
              </a:scene3d>
              <a:sp3d>
                <a:bevelT/>
              </a:sp3d>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defRPr/>
                </a:pPr>
                <a:endParaRPr lang="en-US" altLang="uk-UA" sz="14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up 43"/>
            <p:cNvGrpSpPr>
              <a:grpSpLocks/>
            </p:cNvGrpSpPr>
            <p:nvPr/>
          </p:nvGrpSpPr>
          <p:grpSpPr bwMode="auto">
            <a:xfrm>
              <a:off x="2356" y="2881"/>
              <a:ext cx="1192" cy="959"/>
              <a:chOff x="2356" y="2881"/>
              <a:chExt cx="1192" cy="959"/>
            </a:xfrm>
          </p:grpSpPr>
          <p:grpSp>
            <p:nvGrpSpPr>
              <p:cNvPr id="13" name="Group 34"/>
              <p:cNvGrpSpPr>
                <a:grpSpLocks/>
              </p:cNvGrpSpPr>
              <p:nvPr/>
            </p:nvGrpSpPr>
            <p:grpSpPr bwMode="auto">
              <a:xfrm>
                <a:off x="2356" y="2881"/>
                <a:ext cx="1192" cy="959"/>
                <a:chOff x="3174" y="2656"/>
                <a:chExt cx="1549" cy="1351"/>
              </a:xfrm>
            </p:grpSpPr>
            <p:sp>
              <p:nvSpPr>
                <p:cNvPr id="15" name="AutoShape 3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scene3d>
                  <a:camera prst="orthographicFront"/>
                  <a:lightRig rig="threePt" dir="t"/>
                </a:scene3d>
                <a:sp3d>
                  <a:bevelT/>
                </a:sp3d>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16" name="AutoShape 3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sp>
              <p:nvSpPr>
                <p:cNvPr id="17" name="AutoShape 37"/>
                <p:cNvSpPr>
                  <a:spLocks noChangeArrowheads="1"/>
                </p:cNvSpPr>
                <p:nvPr/>
              </p:nvSpPr>
              <p:spPr bwMode="gray">
                <a:xfrm>
                  <a:off x="3264" y="2736"/>
                  <a:ext cx="1350" cy="1168"/>
                </a:xfrm>
                <a:prstGeom prst="hexagon">
                  <a:avLst>
                    <a:gd name="adj" fmla="val 28896"/>
                    <a:gd name="vf" fmla="val 115470"/>
                  </a:avLst>
                </a:prstGeom>
                <a:gradFill rotWithShape="1">
                  <a:gsLst>
                    <a:gs pos="5000">
                      <a:srgbClr val="C9A4E4"/>
                    </a:gs>
                    <a:gs pos="100000">
                      <a:schemeClr val="accent5">
                        <a:lumMod val="40000"/>
                        <a:lumOff val="60000"/>
                      </a:schemeClr>
                    </a:gs>
                  </a:gsLst>
                  <a:lin ang="2700000" scaled="1"/>
                </a:gra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hangingPunct="1"/>
                  <a:endParaRPr lang="uk-UA" altLang="uk-UA"/>
                </a:p>
              </p:txBody>
            </p:sp>
          </p:grpSp>
          <p:sp>
            <p:nvSpPr>
              <p:cNvPr id="14" name="Text Box 38"/>
              <p:cNvSpPr txBox="1">
                <a:spLocks noChangeArrowheads="1"/>
              </p:cNvSpPr>
              <p:nvPr/>
            </p:nvSpPr>
            <p:spPr bwMode="gray">
              <a:xfrm>
                <a:off x="2463" y="2978"/>
                <a:ext cx="991" cy="16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altLang="uk-UA" sz="14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pSp>
      </p:grpSp>
      <p:sp>
        <p:nvSpPr>
          <p:cNvPr id="4" name="Прямокутник 3"/>
          <p:cNvSpPr/>
          <p:nvPr/>
        </p:nvSpPr>
        <p:spPr>
          <a:xfrm>
            <a:off x="4886113" y="2226390"/>
            <a:ext cx="2553904" cy="369332"/>
          </a:xfrm>
          <a:prstGeom prst="rect">
            <a:avLst/>
          </a:prstGeom>
        </p:spPr>
        <p:txBody>
          <a:bodyPr wrap="none">
            <a:spAutoFit/>
          </a:bodyPr>
          <a:lstStyle/>
          <a:p>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концептуальність</a:t>
            </a:r>
            <a:endParaRPr lang="ru-RU"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Прямокутник 48"/>
          <p:cNvSpPr/>
          <p:nvPr/>
        </p:nvSpPr>
        <p:spPr>
          <a:xfrm>
            <a:off x="7614095" y="3132117"/>
            <a:ext cx="1754006" cy="369332"/>
          </a:xfrm>
          <a:prstGeom prst="rect">
            <a:avLst/>
          </a:prstGeom>
        </p:spPr>
        <p:txBody>
          <a:bodyPr wrap="none">
            <a:spAutoFit/>
          </a:bodyPr>
          <a:lstStyle/>
          <a:p>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системність</a:t>
            </a:r>
            <a:endParaRPr lang="ru-RU"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Прямокутник 49"/>
          <p:cNvSpPr/>
          <p:nvPr/>
        </p:nvSpPr>
        <p:spPr>
          <a:xfrm>
            <a:off x="7695254" y="4584826"/>
            <a:ext cx="1786066" cy="646331"/>
          </a:xfrm>
          <a:prstGeom prst="rect">
            <a:avLst/>
          </a:prstGeom>
        </p:spPr>
        <p:txBody>
          <a:bodyPr wrap="none">
            <a:spAutoFit/>
          </a:bodyPr>
          <a:lstStyle/>
          <a:p>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м</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ожливість</a:t>
            </a:r>
          </a:p>
          <a:p>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управління</a:t>
            </a:r>
            <a:endParaRPr lang="ru-RU"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Прямокутник 50"/>
          <p:cNvSpPr/>
          <p:nvPr/>
        </p:nvSpPr>
        <p:spPr>
          <a:xfrm>
            <a:off x="5175454" y="5574210"/>
            <a:ext cx="1975221" cy="369332"/>
          </a:xfrm>
          <a:prstGeom prst="rect">
            <a:avLst/>
          </a:prstGeom>
        </p:spPr>
        <p:txBody>
          <a:bodyPr wrap="none">
            <a:spAutoFit/>
          </a:bodyPr>
          <a:lstStyle/>
          <a:p>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ефективність</a:t>
            </a:r>
            <a:endParaRPr lang="ru-RU"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Прямокутник 51"/>
          <p:cNvSpPr/>
          <p:nvPr/>
        </p:nvSpPr>
        <p:spPr>
          <a:xfrm>
            <a:off x="2632827" y="4680557"/>
            <a:ext cx="2379177" cy="369332"/>
          </a:xfrm>
          <a:prstGeom prst="rect">
            <a:avLst/>
          </a:prstGeom>
        </p:spPr>
        <p:txBody>
          <a:bodyPr wrap="none">
            <a:spAutoFit/>
          </a:bodyPr>
          <a:lstStyle/>
          <a:p>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відтворюваність</a:t>
            </a:r>
            <a:endParaRPr lang="ru-RU"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Прямокутник 52"/>
          <p:cNvSpPr/>
          <p:nvPr/>
        </p:nvSpPr>
        <p:spPr>
          <a:xfrm>
            <a:off x="2315196" y="2776084"/>
            <a:ext cx="3057247" cy="1200329"/>
          </a:xfrm>
          <a:prstGeom prst="rect">
            <a:avLst/>
          </a:prstGeom>
        </p:spPr>
        <p:txBody>
          <a:bodyPr wrap="none">
            <a:spAutoFit/>
          </a:bodyPr>
          <a:lstStyle/>
          <a:p>
            <a:pPr algn="ct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візуалізація</a:t>
            </a:r>
          </a:p>
          <a:p>
            <a:pPr algn="ctr"/>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(характерна </a:t>
            </a: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для</a:t>
            </a:r>
          </a:p>
          <a:p>
            <a:pPr algn="ctr"/>
            <a:r>
              <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uk-UA" b="1" dirty="0">
                <a:solidFill>
                  <a:srgbClr val="7030A0"/>
                </a:solidFill>
                <a:latin typeface="Verdana" panose="020B0604030504040204" pitchFamily="34" charset="0"/>
                <a:ea typeface="Verdana" panose="020B0604030504040204" pitchFamily="34" charset="0"/>
                <a:cs typeface="Verdana" panose="020B0604030504040204" pitchFamily="34" charset="0"/>
              </a:rPr>
              <a:t>окремих технологій)</a:t>
            </a:r>
            <a:endParaRPr lang="uk-UA" b="1" dirty="0" smtClean="0">
              <a:solidFill>
                <a:srgbClr val="7030A0"/>
              </a:solidFill>
              <a:latin typeface="Verdana" panose="020B0604030504040204" pitchFamily="34" charset="0"/>
              <a:ea typeface="Verdana" panose="020B0604030504040204" pitchFamily="34" charset="0"/>
              <a:cs typeface="Verdana" panose="020B0604030504040204" pitchFamily="34" charset="0"/>
            </a:endParaRPr>
          </a:p>
          <a:p>
            <a:r>
              <a:rPr lang="uk-UA" dirty="0" smtClean="0">
                <a:solidFill>
                  <a:srgbClr val="000000"/>
                </a:solidFill>
                <a:latin typeface="Times New Roman" panose="02020603050405020304" pitchFamily="18" charset="0"/>
                <a:ea typeface="Times New Roman" panose="02020603050405020304" pitchFamily="18" charset="0"/>
              </a:rPr>
              <a:t> </a:t>
            </a:r>
            <a:endParaRPr lang="ru-RU" dirty="0"/>
          </a:p>
        </p:txBody>
      </p:sp>
      <p:pic>
        <p:nvPicPr>
          <p:cNvPr id="54" name="Рисунок 53"/>
          <p:cNvPicPr>
            <a:picLocks noChangeAspect="1"/>
          </p:cNvPicPr>
          <p:nvPr/>
        </p:nvPicPr>
        <p:blipFill>
          <a:blip r:embed="rId2"/>
          <a:stretch>
            <a:fillRect/>
          </a:stretch>
        </p:blipFill>
        <p:spPr>
          <a:xfrm>
            <a:off x="5366278" y="3660931"/>
            <a:ext cx="1573157" cy="1075467"/>
          </a:xfrm>
          <a:prstGeom prst="rect">
            <a:avLst/>
          </a:prstGeom>
        </p:spPr>
      </p:pic>
    </p:spTree>
    <p:extLst>
      <p:ext uri="{BB962C8B-B14F-4D97-AF65-F5344CB8AC3E}">
        <p14:creationId xmlns:p14="http://schemas.microsoft.com/office/powerpoint/2010/main" val="778077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1476654db2f2657412f161bbc47aa0635d1190"/>
</p:tagLst>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potx" id="{5A7D8F7E-DACC-4A6B-8624-4454475772FC}" vid="{92A61A23-2327-4FC0-9FCC-0C42FA431D93}"/>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Template>
  <TotalTime>1999</TotalTime>
  <Words>2349</Words>
  <Application>Microsoft Office PowerPoint</Application>
  <PresentationFormat>Широкий екран</PresentationFormat>
  <Paragraphs>303</Paragraphs>
  <Slides>40</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40</vt:i4>
      </vt:variant>
    </vt:vector>
  </HeadingPairs>
  <TitlesOfParts>
    <vt:vector size="49" baseType="lpstr">
      <vt:lpstr>微软雅黑</vt:lpstr>
      <vt:lpstr>宋体</vt:lpstr>
      <vt:lpstr>Arial</vt:lpstr>
      <vt:lpstr>Calibri</vt:lpstr>
      <vt:lpstr>Open Sans Light</vt:lpstr>
      <vt:lpstr>Times New Roman</vt:lpstr>
      <vt:lpstr>Verdana</vt:lpstr>
      <vt:lpstr>Wingdings</vt:lpstr>
      <vt:lpstr>Тема Office</vt:lpstr>
      <vt:lpstr>Використання сучасних освітніх технологій педагогами як умова підвищення їх професіоналізму та компетентності   </vt:lpstr>
      <vt:lpstr>План проведення методичного  онлайн-порадника: </vt:lpstr>
      <vt:lpstr>Презентація PowerPoint</vt:lpstr>
      <vt:lpstr>Завдання перед освітянами  під час воєнного стану: </vt:lpstr>
      <vt:lpstr>   Освітні технології це:</vt:lpstr>
      <vt:lpstr>    Освітні технології це:</vt:lpstr>
      <vt:lpstr>Презентація PowerPoint</vt:lpstr>
      <vt:lpstr>Ознаки «педагогічної технології»:</vt:lpstr>
      <vt:lpstr>Презентація PowerPoint</vt:lpstr>
      <vt:lpstr>Презентація PowerPoint</vt:lpstr>
      <vt:lpstr>Презентація PowerPoint</vt:lpstr>
      <vt:lpstr>Педагогічна інноваційна технологія:</vt:lpstr>
      <vt:lpstr>Презентація PowerPoint</vt:lpstr>
      <vt:lpstr>Презентація PowerPoint</vt:lpstr>
      <vt:lpstr>Чек лист упровадження сучасних інноваційних педагогічних технологій: </vt:lpstr>
      <vt:lpstr>Презентація PowerPoint</vt:lpstr>
      <vt:lpstr> </vt:lpstr>
      <vt:lpstr>Переваги використання мемів:</vt:lpstr>
      <vt:lpstr>Презентація PowerPoint</vt:lpstr>
      <vt:lpstr>Принципи створення мемів:</vt:lpstr>
      <vt:lpstr>Види мемів:</vt:lpstr>
      <vt:lpstr>Види мемів:</vt:lpstr>
      <vt:lpstr>Види мемів:</vt:lpstr>
      <vt:lpstr>Види мемів:</vt:lpstr>
      <vt:lpstr>Презентація PowerPoint</vt:lpstr>
      <vt:lpstr>Онлайн-ресурси для створення  власних мемів: </vt:lpstr>
      <vt:lpstr>   Квести:</vt:lpstr>
      <vt:lpstr>Презентація PowerPoint</vt:lpstr>
      <vt:lpstr>Види квестів:</vt:lpstr>
      <vt:lpstr>Види квестів:</vt:lpstr>
      <vt:lpstr>         Види завдань для квестів:</vt:lpstr>
      <vt:lpstr> </vt:lpstr>
      <vt:lpstr>Види веб-квесту:</vt:lpstr>
      <vt:lpstr>Структура веб-квесту:</vt:lpstr>
      <vt:lpstr>Етапи роботи над квестом:</vt:lpstr>
      <vt:lpstr> </vt:lpstr>
      <vt:lpstr>Критерії оцінювання веб-квесту:</vt:lpstr>
      <vt:lpstr>Для створення бланка оцінки необхідно: </vt:lpstr>
      <vt:lpstr> </vt:lpstr>
      <vt:lpstr>Презентація PowerPoint</vt:lpstr>
    </vt:vector>
  </TitlesOfParts>
  <Company>diakov.net</Company>
  <LinksUpToDate>false</LinksUpToDate>
  <SharedDoc>false</SharedDoc>
  <HyperlinkBase>http://presentation-creation.ru/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creator>Користувач</dc:creator>
  <cp:lastModifiedBy>Користувач</cp:lastModifiedBy>
  <cp:revision>325</cp:revision>
  <dcterms:created xsi:type="dcterms:W3CDTF">2022-05-16T13:36:20Z</dcterms:created>
  <dcterms:modified xsi:type="dcterms:W3CDTF">2022-05-26T06:27:53Z</dcterms:modified>
</cp:coreProperties>
</file>