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2" r:id="rId3"/>
    <p:sldId id="270" r:id="rId4"/>
    <p:sldId id="265" r:id="rId5"/>
    <p:sldId id="261" r:id="rId6"/>
    <p:sldId id="268" r:id="rId7"/>
    <p:sldId id="271" r:id="rId8"/>
    <p:sldId id="266" r:id="rId9"/>
    <p:sldId id="269" r:id="rId10"/>
    <p:sldId id="273" r:id="rId11"/>
    <p:sldId id="276" r:id="rId12"/>
    <p:sldId id="275" r:id="rId13"/>
    <p:sldId id="272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3A38"/>
    <a:srgbClr val="9E9C9F"/>
    <a:srgbClr val="E8E8E6"/>
    <a:srgbClr val="252525"/>
    <a:srgbClr val="202020"/>
    <a:srgbClr val="1D95F4"/>
    <a:srgbClr val="23A6FE"/>
    <a:srgbClr val="6604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1E5D2-7CB6-43FE-B717-BF1939EB2033}" type="doc">
      <dgm:prSet loTypeId="urn:microsoft.com/office/officeart/2005/8/layout/vList3#1" loCatId="picture" qsTypeId="urn:microsoft.com/office/officeart/2005/8/quickstyle/simple3" qsCatId="simple" csTypeId="urn:microsoft.com/office/officeart/2005/8/colors/accent3_4" csCatId="accent3" phldr="1"/>
      <dgm:spPr/>
    </dgm:pt>
    <dgm:pt modelId="{88A0A8C0-7B5F-4E9A-B58D-8F0BDEF19898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демократизація та гуманізація виховного процесу</a:t>
          </a:r>
          <a:endParaRPr lang="ru-RU" b="1" dirty="0">
            <a:latin typeface="Constantia" panose="02030602050306030303" pitchFamily="18" charset="0"/>
          </a:endParaRPr>
        </a:p>
      </dgm:t>
    </dgm:pt>
    <dgm:pt modelId="{B4F6CDA5-A8A3-4562-A464-B559C15F7A25}" type="parTrans" cxnId="{03194E82-6138-49F5-A54B-A7B6E8F14336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F9BAB909-C6B3-48C7-AE51-AEA7D346CC32}" type="sibTrans" cxnId="{03194E82-6138-49F5-A54B-A7B6E8F14336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728F3A8E-FD35-41B6-A6F0-9FC2F3173903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зв’язок виховання з реальним життям</a:t>
          </a:r>
          <a:endParaRPr lang="ru-RU" b="1" dirty="0">
            <a:latin typeface="Constantia" panose="02030602050306030303" pitchFamily="18" charset="0"/>
          </a:endParaRPr>
        </a:p>
      </dgm:t>
    </dgm:pt>
    <dgm:pt modelId="{93219A4A-717E-4CEA-A412-FEE1E0A59425}" type="parTrans" cxnId="{7098919F-0911-4EF9-8C17-039E1CB83B61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5280FAE3-DF48-42B2-9160-F59488E69E74}" type="sibTrans" cxnId="{7098919F-0911-4EF9-8C17-039E1CB83B61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57EF18D7-82E0-4721-88BB-8167DD0B4245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виховання особистості в колективі під час спільної діяльності</a:t>
          </a:r>
          <a:endParaRPr lang="ru-RU" b="1" dirty="0">
            <a:latin typeface="Constantia" panose="02030602050306030303" pitchFamily="18" charset="0"/>
          </a:endParaRPr>
        </a:p>
      </dgm:t>
    </dgm:pt>
    <dgm:pt modelId="{A96E096D-A6EE-4BEA-9E90-75166D47BED6}" type="parTrans" cxnId="{880AA8B7-2906-404B-A3DC-C855064F862A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1047E88D-CE82-47D8-8658-5A690D697494}" type="sibTrans" cxnId="{880AA8B7-2906-404B-A3DC-C855064F862A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5A058660-048C-4AE9-B30B-DDD4F65DE331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єдність вимог і повага до особистості</a:t>
          </a:r>
          <a:endParaRPr lang="ru-RU" b="1" dirty="0">
            <a:latin typeface="Constantia" panose="02030602050306030303" pitchFamily="18" charset="0"/>
          </a:endParaRPr>
        </a:p>
      </dgm:t>
    </dgm:pt>
    <dgm:pt modelId="{713DAB26-F429-451B-AD2D-778F2690A884}" type="parTrans" cxnId="{80F21DA5-6725-404A-AAB6-E4E46FD5DD5A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AC9E6773-E638-428E-8969-082C66448329}" type="sibTrans" cxnId="{80F21DA5-6725-404A-AAB6-E4E46FD5DD5A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60B470C4-C25A-4BAB-B8A1-422475A45281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послідовність, систематичність і єдність виховних впливів</a:t>
          </a:r>
          <a:endParaRPr lang="ru-RU" b="1" dirty="0">
            <a:latin typeface="Constantia" panose="02030602050306030303" pitchFamily="18" charset="0"/>
          </a:endParaRPr>
        </a:p>
      </dgm:t>
    </dgm:pt>
    <dgm:pt modelId="{DBA3E7B2-CC02-428A-8D8C-BE27DF080DFD}" type="parTrans" cxnId="{E6202643-CA30-40E1-B9D9-E6D23B1693A8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A9AE8A6A-2804-4B29-B500-639C1B964205}" type="sibTrans" cxnId="{E6202643-CA30-40E1-B9D9-E6D23B1693A8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F1B8DDA7-355A-463B-82B4-37DA4C12EC94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відповідність віковим та індивідуальним особливостям учнів</a:t>
          </a:r>
          <a:endParaRPr lang="ru-RU" b="1" dirty="0">
            <a:latin typeface="Constantia" panose="02030602050306030303" pitchFamily="18" charset="0"/>
          </a:endParaRPr>
        </a:p>
      </dgm:t>
    </dgm:pt>
    <dgm:pt modelId="{0DECCF0D-FCD0-4487-AECF-BAE0E2D2903F}" type="parTrans" cxnId="{264F4740-37BB-418D-8B4A-5466CD865415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D5C8AC8E-F04F-452E-B50F-180231F10197}" type="sibTrans" cxnId="{264F4740-37BB-418D-8B4A-5466CD865415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DA7E3961-F896-4C8A-9103-A78808D9A906}">
      <dgm:prSet phldrT="[Текст]"/>
      <dgm:spPr/>
      <dgm:t>
        <a:bodyPr/>
        <a:lstStyle/>
        <a:p>
          <a:r>
            <a:rPr lang="uk-UA" altLang="ru-RU" b="1" dirty="0" smtClean="0">
              <a:latin typeface="Constantia" panose="02030602050306030303" pitchFamily="18" charset="0"/>
            </a:rPr>
            <a:t>свідомість, самодіяльність </a:t>
          </a:r>
        </a:p>
        <a:p>
          <a:r>
            <a:rPr lang="uk-UA" altLang="ru-RU" b="1" dirty="0" smtClean="0">
              <a:latin typeface="Constantia" panose="02030602050306030303" pitchFamily="18" charset="0"/>
            </a:rPr>
            <a:t>та активність учнів</a:t>
          </a:r>
          <a:endParaRPr lang="ru-RU" b="1" dirty="0">
            <a:latin typeface="Constantia" panose="02030602050306030303" pitchFamily="18" charset="0"/>
          </a:endParaRPr>
        </a:p>
      </dgm:t>
    </dgm:pt>
    <dgm:pt modelId="{949E446A-D268-48DF-AB23-A1FF71473C1E}" type="parTrans" cxnId="{AD0BD6DA-630C-4C56-997F-BAF906435055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D212A93E-F1D2-4AA2-87D0-F821474A80E2}" type="sibTrans" cxnId="{AD0BD6DA-630C-4C56-997F-BAF906435055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679B1250-D43E-428B-A1C4-4053A1372929}" type="pres">
      <dgm:prSet presAssocID="{8C21E5D2-7CB6-43FE-B717-BF1939EB2033}" presName="linearFlow" presStyleCnt="0">
        <dgm:presLayoutVars>
          <dgm:dir/>
          <dgm:resizeHandles val="exact"/>
        </dgm:presLayoutVars>
      </dgm:prSet>
      <dgm:spPr/>
    </dgm:pt>
    <dgm:pt modelId="{E0139BDB-569B-4DD9-9640-4940824ADE02}" type="pres">
      <dgm:prSet presAssocID="{88A0A8C0-7B5F-4E9A-B58D-8F0BDEF19898}" presName="composite" presStyleCnt="0"/>
      <dgm:spPr/>
    </dgm:pt>
    <dgm:pt modelId="{E40BCF7C-F73C-4C30-A5C2-069682F976D3}" type="pres">
      <dgm:prSet presAssocID="{88A0A8C0-7B5F-4E9A-B58D-8F0BDEF19898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09AB154-A1BB-4E34-A83F-6B4047534A16}" type="pres">
      <dgm:prSet presAssocID="{88A0A8C0-7B5F-4E9A-B58D-8F0BDEF19898}" presName="txShp" presStyleLbl="node1" presStyleIdx="0" presStyleCnt="7" custScaleY="94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F59A6-1B54-45FA-BAC4-30936117615A}" type="pres">
      <dgm:prSet presAssocID="{F9BAB909-C6B3-48C7-AE51-AEA7D346CC32}" presName="spacing" presStyleCnt="0"/>
      <dgm:spPr/>
    </dgm:pt>
    <dgm:pt modelId="{ACF0DC41-668D-42EE-AB7E-490B1BEC1CC9}" type="pres">
      <dgm:prSet presAssocID="{728F3A8E-FD35-41B6-A6F0-9FC2F3173903}" presName="composite" presStyleCnt="0"/>
      <dgm:spPr/>
    </dgm:pt>
    <dgm:pt modelId="{F874689A-08A4-4CD5-B0BC-A33347E4E677}" type="pres">
      <dgm:prSet presAssocID="{728F3A8E-FD35-41B6-A6F0-9FC2F3173903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1D99218-E6F6-42B8-805D-1DBE5DE40F76}" type="pres">
      <dgm:prSet presAssocID="{728F3A8E-FD35-41B6-A6F0-9FC2F3173903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62593-2848-41E9-9EF0-B469632197BD}" type="pres">
      <dgm:prSet presAssocID="{5280FAE3-DF48-42B2-9160-F59488E69E74}" presName="spacing" presStyleCnt="0"/>
      <dgm:spPr/>
    </dgm:pt>
    <dgm:pt modelId="{090D327D-7A1B-4932-823B-16E7A1C79EDC}" type="pres">
      <dgm:prSet presAssocID="{57EF18D7-82E0-4721-88BB-8167DD0B4245}" presName="composite" presStyleCnt="0"/>
      <dgm:spPr/>
    </dgm:pt>
    <dgm:pt modelId="{59895D17-A801-4574-8977-449B84EC0E90}" type="pres">
      <dgm:prSet presAssocID="{57EF18D7-82E0-4721-88BB-8167DD0B4245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53C7FCE-B578-47D3-A9F9-E87D2FA5FA23}" type="pres">
      <dgm:prSet presAssocID="{57EF18D7-82E0-4721-88BB-8167DD0B424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F554F-A6FA-4483-B149-EF449C555BE2}" type="pres">
      <dgm:prSet presAssocID="{1047E88D-CE82-47D8-8658-5A690D697494}" presName="spacing" presStyleCnt="0"/>
      <dgm:spPr/>
    </dgm:pt>
    <dgm:pt modelId="{F4754747-B62F-4783-B0D0-71A4917CA460}" type="pres">
      <dgm:prSet presAssocID="{5A058660-048C-4AE9-B30B-DDD4F65DE331}" presName="composite" presStyleCnt="0"/>
      <dgm:spPr/>
    </dgm:pt>
    <dgm:pt modelId="{8BA3FE80-420C-4FC4-BEC7-FFEC248E1D43}" type="pres">
      <dgm:prSet presAssocID="{5A058660-048C-4AE9-B30B-DDD4F65DE331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F259B7D-A3F0-4911-9317-8D3251578FFB}" type="pres">
      <dgm:prSet presAssocID="{5A058660-048C-4AE9-B30B-DDD4F65DE331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A7E9-5A0E-4FAA-8756-A23DBAC2225E}" type="pres">
      <dgm:prSet presAssocID="{AC9E6773-E638-428E-8969-082C66448329}" presName="spacing" presStyleCnt="0"/>
      <dgm:spPr/>
    </dgm:pt>
    <dgm:pt modelId="{EDCF31E7-EECF-4B6B-BDDB-064253C997E1}" type="pres">
      <dgm:prSet presAssocID="{60B470C4-C25A-4BAB-B8A1-422475A45281}" presName="composite" presStyleCnt="0"/>
      <dgm:spPr/>
    </dgm:pt>
    <dgm:pt modelId="{858F7ED5-A41D-49CC-B5B9-D2C7176C1489}" type="pres">
      <dgm:prSet presAssocID="{60B470C4-C25A-4BAB-B8A1-422475A45281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57805DEA-FCBA-45E8-9D84-8D17914DA30E}" type="pres">
      <dgm:prSet presAssocID="{60B470C4-C25A-4BAB-B8A1-422475A45281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C64B1-61FC-408C-A9DD-0345C2134B5D}" type="pres">
      <dgm:prSet presAssocID="{A9AE8A6A-2804-4B29-B500-639C1B964205}" presName="spacing" presStyleCnt="0"/>
      <dgm:spPr/>
    </dgm:pt>
    <dgm:pt modelId="{CA6942B6-33BD-4093-BF78-CDAF2A6F72E5}" type="pres">
      <dgm:prSet presAssocID="{F1B8DDA7-355A-463B-82B4-37DA4C12EC94}" presName="composite" presStyleCnt="0"/>
      <dgm:spPr/>
    </dgm:pt>
    <dgm:pt modelId="{49704903-2BA5-4303-9BD7-B52F2BB92AE3}" type="pres">
      <dgm:prSet presAssocID="{F1B8DDA7-355A-463B-82B4-37DA4C12EC94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E989951-1FC6-4F95-9904-F08F37EB458A}" type="pres">
      <dgm:prSet presAssocID="{F1B8DDA7-355A-463B-82B4-37DA4C12EC9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2934D-C1DB-4BC8-AA3E-B223FDE552BC}" type="pres">
      <dgm:prSet presAssocID="{D5C8AC8E-F04F-452E-B50F-180231F10197}" presName="spacing" presStyleCnt="0"/>
      <dgm:spPr/>
    </dgm:pt>
    <dgm:pt modelId="{B396C0F6-E5CD-4860-B9B0-358A2251C961}" type="pres">
      <dgm:prSet presAssocID="{DA7E3961-F896-4C8A-9103-A78808D9A906}" presName="composite" presStyleCnt="0"/>
      <dgm:spPr/>
    </dgm:pt>
    <dgm:pt modelId="{D1B77743-AB84-4BA2-8201-3BB984CB1BFC}" type="pres">
      <dgm:prSet presAssocID="{DA7E3961-F896-4C8A-9103-A78808D9A906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49A106E5-D477-4C08-B077-2F2081ED038A}" type="pres">
      <dgm:prSet presAssocID="{DA7E3961-F896-4C8A-9103-A78808D9A906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EFEF3-FDA9-477D-9AAD-AFD59A0177E1}" type="presOf" srcId="{5A058660-048C-4AE9-B30B-DDD4F65DE331}" destId="{8F259B7D-A3F0-4911-9317-8D3251578FFB}" srcOrd="0" destOrd="0" presId="urn:microsoft.com/office/officeart/2005/8/layout/vList3#1"/>
    <dgm:cxn modelId="{EBEE522A-8C74-4896-8DD1-211C0173F0FE}" type="presOf" srcId="{728F3A8E-FD35-41B6-A6F0-9FC2F3173903}" destId="{31D99218-E6F6-42B8-805D-1DBE5DE40F76}" srcOrd="0" destOrd="0" presId="urn:microsoft.com/office/officeart/2005/8/layout/vList3#1"/>
    <dgm:cxn modelId="{5C90E091-8BAA-4E4F-A31D-B9BFF1966E58}" type="presOf" srcId="{F1B8DDA7-355A-463B-82B4-37DA4C12EC94}" destId="{4E989951-1FC6-4F95-9904-F08F37EB458A}" srcOrd="0" destOrd="0" presId="urn:microsoft.com/office/officeart/2005/8/layout/vList3#1"/>
    <dgm:cxn modelId="{80F21DA5-6725-404A-AAB6-E4E46FD5DD5A}" srcId="{8C21E5D2-7CB6-43FE-B717-BF1939EB2033}" destId="{5A058660-048C-4AE9-B30B-DDD4F65DE331}" srcOrd="3" destOrd="0" parTransId="{713DAB26-F429-451B-AD2D-778F2690A884}" sibTransId="{AC9E6773-E638-428E-8969-082C66448329}"/>
    <dgm:cxn modelId="{03194E82-6138-49F5-A54B-A7B6E8F14336}" srcId="{8C21E5D2-7CB6-43FE-B717-BF1939EB2033}" destId="{88A0A8C0-7B5F-4E9A-B58D-8F0BDEF19898}" srcOrd="0" destOrd="0" parTransId="{B4F6CDA5-A8A3-4562-A464-B559C15F7A25}" sibTransId="{F9BAB909-C6B3-48C7-AE51-AEA7D346CC32}"/>
    <dgm:cxn modelId="{264F4740-37BB-418D-8B4A-5466CD865415}" srcId="{8C21E5D2-7CB6-43FE-B717-BF1939EB2033}" destId="{F1B8DDA7-355A-463B-82B4-37DA4C12EC94}" srcOrd="5" destOrd="0" parTransId="{0DECCF0D-FCD0-4487-AECF-BAE0E2D2903F}" sibTransId="{D5C8AC8E-F04F-452E-B50F-180231F10197}"/>
    <dgm:cxn modelId="{7098919F-0911-4EF9-8C17-039E1CB83B61}" srcId="{8C21E5D2-7CB6-43FE-B717-BF1939EB2033}" destId="{728F3A8E-FD35-41B6-A6F0-9FC2F3173903}" srcOrd="1" destOrd="0" parTransId="{93219A4A-717E-4CEA-A412-FEE1E0A59425}" sibTransId="{5280FAE3-DF48-42B2-9160-F59488E69E74}"/>
    <dgm:cxn modelId="{E6202643-CA30-40E1-B9D9-E6D23B1693A8}" srcId="{8C21E5D2-7CB6-43FE-B717-BF1939EB2033}" destId="{60B470C4-C25A-4BAB-B8A1-422475A45281}" srcOrd="4" destOrd="0" parTransId="{DBA3E7B2-CC02-428A-8D8C-BE27DF080DFD}" sibTransId="{A9AE8A6A-2804-4B29-B500-639C1B964205}"/>
    <dgm:cxn modelId="{63467E44-035E-47CC-9FAA-C4567061342C}" type="presOf" srcId="{DA7E3961-F896-4C8A-9103-A78808D9A906}" destId="{49A106E5-D477-4C08-B077-2F2081ED038A}" srcOrd="0" destOrd="0" presId="urn:microsoft.com/office/officeart/2005/8/layout/vList3#1"/>
    <dgm:cxn modelId="{9251B1A6-DD11-4157-92EA-A8CDC9C062FB}" type="presOf" srcId="{88A0A8C0-7B5F-4E9A-B58D-8F0BDEF19898}" destId="{109AB154-A1BB-4E34-A83F-6B4047534A16}" srcOrd="0" destOrd="0" presId="urn:microsoft.com/office/officeart/2005/8/layout/vList3#1"/>
    <dgm:cxn modelId="{9B594BA2-8FC9-491E-880F-76795071BA2F}" type="presOf" srcId="{60B470C4-C25A-4BAB-B8A1-422475A45281}" destId="{57805DEA-FCBA-45E8-9D84-8D17914DA30E}" srcOrd="0" destOrd="0" presId="urn:microsoft.com/office/officeart/2005/8/layout/vList3#1"/>
    <dgm:cxn modelId="{AD0BD6DA-630C-4C56-997F-BAF906435055}" srcId="{8C21E5D2-7CB6-43FE-B717-BF1939EB2033}" destId="{DA7E3961-F896-4C8A-9103-A78808D9A906}" srcOrd="6" destOrd="0" parTransId="{949E446A-D268-48DF-AB23-A1FF71473C1E}" sibTransId="{D212A93E-F1D2-4AA2-87D0-F821474A80E2}"/>
    <dgm:cxn modelId="{D9135624-8031-43A9-B5B1-5943C53EFF54}" type="presOf" srcId="{57EF18D7-82E0-4721-88BB-8167DD0B4245}" destId="{153C7FCE-B578-47D3-A9F9-E87D2FA5FA23}" srcOrd="0" destOrd="0" presId="urn:microsoft.com/office/officeart/2005/8/layout/vList3#1"/>
    <dgm:cxn modelId="{880AA8B7-2906-404B-A3DC-C855064F862A}" srcId="{8C21E5D2-7CB6-43FE-B717-BF1939EB2033}" destId="{57EF18D7-82E0-4721-88BB-8167DD0B4245}" srcOrd="2" destOrd="0" parTransId="{A96E096D-A6EE-4BEA-9E90-75166D47BED6}" sibTransId="{1047E88D-CE82-47D8-8658-5A690D697494}"/>
    <dgm:cxn modelId="{5AE60945-346F-472B-B916-4D18928C26FD}" type="presOf" srcId="{8C21E5D2-7CB6-43FE-B717-BF1939EB2033}" destId="{679B1250-D43E-428B-A1C4-4053A1372929}" srcOrd="0" destOrd="0" presId="urn:microsoft.com/office/officeart/2005/8/layout/vList3#1"/>
    <dgm:cxn modelId="{58DE2689-A4FA-4187-BF3C-8D7CDF555140}" type="presParOf" srcId="{679B1250-D43E-428B-A1C4-4053A1372929}" destId="{E0139BDB-569B-4DD9-9640-4940824ADE02}" srcOrd="0" destOrd="0" presId="urn:microsoft.com/office/officeart/2005/8/layout/vList3#1"/>
    <dgm:cxn modelId="{27CB205C-11E7-4CD6-AF37-A5274FE98944}" type="presParOf" srcId="{E0139BDB-569B-4DD9-9640-4940824ADE02}" destId="{E40BCF7C-F73C-4C30-A5C2-069682F976D3}" srcOrd="0" destOrd="0" presId="urn:microsoft.com/office/officeart/2005/8/layout/vList3#1"/>
    <dgm:cxn modelId="{317E235C-72EF-4E29-84B0-A60C71C7ABCA}" type="presParOf" srcId="{E0139BDB-569B-4DD9-9640-4940824ADE02}" destId="{109AB154-A1BB-4E34-A83F-6B4047534A16}" srcOrd="1" destOrd="0" presId="urn:microsoft.com/office/officeart/2005/8/layout/vList3#1"/>
    <dgm:cxn modelId="{5790FB85-27BB-4E7A-BF69-94B9CFCE3CBF}" type="presParOf" srcId="{679B1250-D43E-428B-A1C4-4053A1372929}" destId="{F42F59A6-1B54-45FA-BAC4-30936117615A}" srcOrd="1" destOrd="0" presId="urn:microsoft.com/office/officeart/2005/8/layout/vList3#1"/>
    <dgm:cxn modelId="{BA9272C5-46DA-4114-88FF-2A400B816EA7}" type="presParOf" srcId="{679B1250-D43E-428B-A1C4-4053A1372929}" destId="{ACF0DC41-668D-42EE-AB7E-490B1BEC1CC9}" srcOrd="2" destOrd="0" presId="urn:microsoft.com/office/officeart/2005/8/layout/vList3#1"/>
    <dgm:cxn modelId="{14264FD9-2D78-4640-96B6-3923E487E032}" type="presParOf" srcId="{ACF0DC41-668D-42EE-AB7E-490B1BEC1CC9}" destId="{F874689A-08A4-4CD5-B0BC-A33347E4E677}" srcOrd="0" destOrd="0" presId="urn:microsoft.com/office/officeart/2005/8/layout/vList3#1"/>
    <dgm:cxn modelId="{1E360390-D2D5-46CE-8263-86578360C9B3}" type="presParOf" srcId="{ACF0DC41-668D-42EE-AB7E-490B1BEC1CC9}" destId="{31D99218-E6F6-42B8-805D-1DBE5DE40F76}" srcOrd="1" destOrd="0" presId="urn:microsoft.com/office/officeart/2005/8/layout/vList3#1"/>
    <dgm:cxn modelId="{7A8793DC-9AF1-4455-8F74-CFA9F0773C4C}" type="presParOf" srcId="{679B1250-D43E-428B-A1C4-4053A1372929}" destId="{E6D62593-2848-41E9-9EF0-B469632197BD}" srcOrd="3" destOrd="0" presId="urn:microsoft.com/office/officeart/2005/8/layout/vList3#1"/>
    <dgm:cxn modelId="{9CE560D5-A87A-4FB1-9108-997B341D2937}" type="presParOf" srcId="{679B1250-D43E-428B-A1C4-4053A1372929}" destId="{090D327D-7A1B-4932-823B-16E7A1C79EDC}" srcOrd="4" destOrd="0" presId="urn:microsoft.com/office/officeart/2005/8/layout/vList3#1"/>
    <dgm:cxn modelId="{50F5D600-0905-4B61-AFB7-764F02FA7E14}" type="presParOf" srcId="{090D327D-7A1B-4932-823B-16E7A1C79EDC}" destId="{59895D17-A801-4574-8977-449B84EC0E90}" srcOrd="0" destOrd="0" presId="urn:microsoft.com/office/officeart/2005/8/layout/vList3#1"/>
    <dgm:cxn modelId="{C1A9EE23-35B8-417C-B2F7-168BD879721D}" type="presParOf" srcId="{090D327D-7A1B-4932-823B-16E7A1C79EDC}" destId="{153C7FCE-B578-47D3-A9F9-E87D2FA5FA23}" srcOrd="1" destOrd="0" presId="urn:microsoft.com/office/officeart/2005/8/layout/vList3#1"/>
    <dgm:cxn modelId="{E1490A6F-813C-47F9-89FE-F7ACD39EF223}" type="presParOf" srcId="{679B1250-D43E-428B-A1C4-4053A1372929}" destId="{46BF554F-A6FA-4483-B149-EF449C555BE2}" srcOrd="5" destOrd="0" presId="urn:microsoft.com/office/officeart/2005/8/layout/vList3#1"/>
    <dgm:cxn modelId="{8AE2EDC4-F10A-42E0-886E-F6C9A4FEA188}" type="presParOf" srcId="{679B1250-D43E-428B-A1C4-4053A1372929}" destId="{F4754747-B62F-4783-B0D0-71A4917CA460}" srcOrd="6" destOrd="0" presId="urn:microsoft.com/office/officeart/2005/8/layout/vList3#1"/>
    <dgm:cxn modelId="{8A298664-AA3A-4F46-8536-BAFE9C9B5606}" type="presParOf" srcId="{F4754747-B62F-4783-B0D0-71A4917CA460}" destId="{8BA3FE80-420C-4FC4-BEC7-FFEC248E1D43}" srcOrd="0" destOrd="0" presId="urn:microsoft.com/office/officeart/2005/8/layout/vList3#1"/>
    <dgm:cxn modelId="{BCA53088-9CA1-4F57-9BF9-2098A8EE2789}" type="presParOf" srcId="{F4754747-B62F-4783-B0D0-71A4917CA460}" destId="{8F259B7D-A3F0-4911-9317-8D3251578FFB}" srcOrd="1" destOrd="0" presId="urn:microsoft.com/office/officeart/2005/8/layout/vList3#1"/>
    <dgm:cxn modelId="{5E6F8A61-9CE7-4941-AA5F-07CF27B4935A}" type="presParOf" srcId="{679B1250-D43E-428B-A1C4-4053A1372929}" destId="{32DEA7E9-5A0E-4FAA-8756-A23DBAC2225E}" srcOrd="7" destOrd="0" presId="urn:microsoft.com/office/officeart/2005/8/layout/vList3#1"/>
    <dgm:cxn modelId="{612B23DE-C539-42AC-AF02-628DF4A2B6F6}" type="presParOf" srcId="{679B1250-D43E-428B-A1C4-4053A1372929}" destId="{EDCF31E7-EECF-4B6B-BDDB-064253C997E1}" srcOrd="8" destOrd="0" presId="urn:microsoft.com/office/officeart/2005/8/layout/vList3#1"/>
    <dgm:cxn modelId="{32D72ED4-7B85-4632-A3C1-073964D64C0D}" type="presParOf" srcId="{EDCF31E7-EECF-4B6B-BDDB-064253C997E1}" destId="{858F7ED5-A41D-49CC-B5B9-D2C7176C1489}" srcOrd="0" destOrd="0" presId="urn:microsoft.com/office/officeart/2005/8/layout/vList3#1"/>
    <dgm:cxn modelId="{9C6B9300-27B9-4A8D-9B75-1763675EF281}" type="presParOf" srcId="{EDCF31E7-EECF-4B6B-BDDB-064253C997E1}" destId="{57805DEA-FCBA-45E8-9D84-8D17914DA30E}" srcOrd="1" destOrd="0" presId="urn:microsoft.com/office/officeart/2005/8/layout/vList3#1"/>
    <dgm:cxn modelId="{4711805A-EE6A-4F5C-BA15-C9CCCE2DB5AC}" type="presParOf" srcId="{679B1250-D43E-428B-A1C4-4053A1372929}" destId="{7C6C64B1-61FC-408C-A9DD-0345C2134B5D}" srcOrd="9" destOrd="0" presId="urn:microsoft.com/office/officeart/2005/8/layout/vList3#1"/>
    <dgm:cxn modelId="{86E4A6AD-4793-4399-BACC-2FCD9A1C3286}" type="presParOf" srcId="{679B1250-D43E-428B-A1C4-4053A1372929}" destId="{CA6942B6-33BD-4093-BF78-CDAF2A6F72E5}" srcOrd="10" destOrd="0" presId="urn:microsoft.com/office/officeart/2005/8/layout/vList3#1"/>
    <dgm:cxn modelId="{D76E14CE-D908-4422-BC37-DB598617337E}" type="presParOf" srcId="{CA6942B6-33BD-4093-BF78-CDAF2A6F72E5}" destId="{49704903-2BA5-4303-9BD7-B52F2BB92AE3}" srcOrd="0" destOrd="0" presId="urn:microsoft.com/office/officeart/2005/8/layout/vList3#1"/>
    <dgm:cxn modelId="{C5E76ADB-77FE-463B-A784-8B7DCCAA511D}" type="presParOf" srcId="{CA6942B6-33BD-4093-BF78-CDAF2A6F72E5}" destId="{4E989951-1FC6-4F95-9904-F08F37EB458A}" srcOrd="1" destOrd="0" presId="urn:microsoft.com/office/officeart/2005/8/layout/vList3#1"/>
    <dgm:cxn modelId="{17F783A0-010D-4D6A-A6F6-C96A9BD13A7D}" type="presParOf" srcId="{679B1250-D43E-428B-A1C4-4053A1372929}" destId="{95E2934D-C1DB-4BC8-AA3E-B223FDE552BC}" srcOrd="11" destOrd="0" presId="urn:microsoft.com/office/officeart/2005/8/layout/vList3#1"/>
    <dgm:cxn modelId="{65D3BCAA-CD3B-4D32-A29C-46AD72B5E0C8}" type="presParOf" srcId="{679B1250-D43E-428B-A1C4-4053A1372929}" destId="{B396C0F6-E5CD-4860-B9B0-358A2251C961}" srcOrd="12" destOrd="0" presId="urn:microsoft.com/office/officeart/2005/8/layout/vList3#1"/>
    <dgm:cxn modelId="{E1508255-6BE0-4BA8-AD7B-EA3FFA2192E3}" type="presParOf" srcId="{B396C0F6-E5CD-4860-B9B0-358A2251C961}" destId="{D1B77743-AB84-4BA2-8201-3BB984CB1BFC}" srcOrd="0" destOrd="0" presId="urn:microsoft.com/office/officeart/2005/8/layout/vList3#1"/>
    <dgm:cxn modelId="{42CD8F76-2D10-4D01-AD21-032A7DCC62C2}" type="presParOf" srcId="{B396C0F6-E5CD-4860-B9B0-358A2251C961}" destId="{49A106E5-D477-4C08-B077-2F2081ED038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DEACD-9FC2-4E84-857F-D7D751D07804}" type="doc">
      <dgm:prSet loTypeId="urn:microsoft.com/office/officeart/2005/8/layout/vList3#2" loCatId="picture" qsTypeId="urn:microsoft.com/office/officeart/2005/8/quickstyle/simple1" qsCatId="simple" csTypeId="urn:microsoft.com/office/officeart/2005/8/colors/accent3_4" csCatId="accent3" phldr="1"/>
      <dgm:spPr/>
    </dgm:pt>
    <dgm:pt modelId="{A8187284-674D-4456-B54A-0A9F15851C4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національно-патріотичне</a:t>
          </a:r>
          <a:endParaRPr lang="ru-RU" dirty="0">
            <a:solidFill>
              <a:schemeClr val="tx1"/>
            </a:solidFill>
          </a:endParaRPr>
        </a:p>
      </dgm:t>
    </dgm:pt>
    <dgm:pt modelId="{B588E149-E58D-4F05-BDA7-3F4E48824CA7}" type="par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BE826-9F28-4F54-B539-F49F4B3ACFCC}" type="sib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FB5B90-72E3-4C7C-BFC7-CDBEB1F6137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морально-етичне</a:t>
          </a:r>
          <a:endParaRPr lang="ru-RU" dirty="0">
            <a:solidFill>
              <a:schemeClr val="tx1"/>
            </a:solidFill>
          </a:endParaRPr>
        </a:p>
      </dgm:t>
    </dgm:pt>
    <dgm:pt modelId="{0BAE439F-EA78-4594-93EF-E2E58C67EFF7}" type="par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7B8753-CB7B-4F30-A79E-F4C61EB251EF}" type="sib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892498-EDCD-4641-958A-6B6150FA7B6B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трудове, професійне</a:t>
          </a:r>
          <a:endParaRPr lang="ru-RU" dirty="0">
            <a:solidFill>
              <a:schemeClr val="tx1"/>
            </a:solidFill>
          </a:endParaRPr>
        </a:p>
      </dgm:t>
    </dgm:pt>
    <dgm:pt modelId="{1F14FE62-6BA5-454E-B3E7-FD9621696989}" type="par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29523F-AC7E-4C80-8C4D-B5858EA5F30B}" type="sib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CD8DE5-0DD9-4018-A961-5A6D6C35780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екологічне</a:t>
          </a:r>
          <a:endParaRPr lang="ru-RU" dirty="0">
            <a:solidFill>
              <a:schemeClr val="tx1"/>
            </a:solidFill>
          </a:endParaRPr>
        </a:p>
      </dgm:t>
    </dgm:pt>
    <dgm:pt modelId="{6CA30E30-6393-4ED3-9335-48EA2A3CA458}" type="par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505078-B2B6-4ED7-99B7-31F6A33D888B}" type="sib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30D1B7-E235-468D-8411-3BFBDD1737D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статеве</a:t>
          </a:r>
          <a:endParaRPr lang="ru-RU" dirty="0">
            <a:solidFill>
              <a:schemeClr val="tx1"/>
            </a:solidFill>
          </a:endParaRPr>
        </a:p>
      </dgm:t>
    </dgm:pt>
    <dgm:pt modelId="{D69C2D1C-5EB6-48FE-8CD9-7E49F086E338}" type="par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2B2967-EC71-49C5-8B6F-F6A43DE781F8}" type="sib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4D544F-9814-40AB-B98E-B332CF51055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фізичне</a:t>
          </a:r>
          <a:endParaRPr lang="ru-RU" dirty="0">
            <a:solidFill>
              <a:schemeClr val="tx1"/>
            </a:solidFill>
          </a:endParaRPr>
        </a:p>
      </dgm:t>
    </dgm:pt>
    <dgm:pt modelId="{4E3ED661-CF3B-495C-BFE3-C00FFD86400C}" type="parTrans" cxnId="{A954CFB0-6025-4469-AED5-158CBACEAE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C0E8E5-DDDA-4C0D-AEE5-4CAAEDFFA7EA}" type="sibTrans" cxnId="{A954CFB0-6025-4469-AED5-158CBACEAE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443E84-BA6A-456E-8C06-2FF356E55A8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onstantia" panose="02030602050306030303" pitchFamily="18" charset="0"/>
            </a:rPr>
            <a:t>превентивне</a:t>
          </a:r>
          <a:endParaRPr lang="ru-RU" dirty="0">
            <a:solidFill>
              <a:schemeClr val="tx1"/>
            </a:solidFill>
          </a:endParaRPr>
        </a:p>
      </dgm:t>
    </dgm:pt>
    <dgm:pt modelId="{E0C0178D-36FA-427D-894A-E17E0D64ACA8}" type="parTrans" cxnId="{9FA0B67F-7C05-433D-9394-497BBFF2B3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B4C746-D08D-4F07-A095-E8B82EED4428}" type="sibTrans" cxnId="{9FA0B67F-7C05-433D-9394-497BBFF2B3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359BE3-23BB-485A-8E2F-68AF219AFF56}" type="pres">
      <dgm:prSet presAssocID="{248DEACD-9FC2-4E84-857F-D7D751D07804}" presName="linearFlow" presStyleCnt="0">
        <dgm:presLayoutVars>
          <dgm:dir/>
          <dgm:resizeHandles val="exact"/>
        </dgm:presLayoutVars>
      </dgm:prSet>
      <dgm:spPr/>
    </dgm:pt>
    <dgm:pt modelId="{F4291555-7A33-4C50-9110-19F31E9FCDFB}" type="pres">
      <dgm:prSet presAssocID="{A8187284-674D-4456-B54A-0A9F15851C4F}" presName="composite" presStyleCnt="0"/>
      <dgm:spPr/>
    </dgm:pt>
    <dgm:pt modelId="{5FCAB164-057B-47C0-87C1-1324BCEF6DF7}" type="pres">
      <dgm:prSet presAssocID="{A8187284-674D-4456-B54A-0A9F15851C4F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3FD3E5D6-F283-4DA5-9EDD-80F57595C5DA}" type="pres">
      <dgm:prSet presAssocID="{A8187284-674D-4456-B54A-0A9F15851C4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8A05-4F32-49E2-B6E6-468BD8314278}" type="pres">
      <dgm:prSet presAssocID="{FB1BE826-9F28-4F54-B539-F49F4B3ACFCC}" presName="spacing" presStyleCnt="0"/>
      <dgm:spPr/>
    </dgm:pt>
    <dgm:pt modelId="{79D9A0D0-E36C-43CD-B5E0-8186339008D6}" type="pres">
      <dgm:prSet presAssocID="{6AFB5B90-72E3-4C7C-BFC7-CDBEB1F61370}" presName="composite" presStyleCnt="0"/>
      <dgm:spPr/>
    </dgm:pt>
    <dgm:pt modelId="{DF5FC712-B7F8-4A5C-9868-B20C6401844F}" type="pres">
      <dgm:prSet presAssocID="{6AFB5B90-72E3-4C7C-BFC7-CDBEB1F61370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0F784CF-19F9-44D0-91FA-B5CFB5D85A41}" type="pres">
      <dgm:prSet presAssocID="{6AFB5B90-72E3-4C7C-BFC7-CDBEB1F6137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65C24-5E45-4567-88C4-B76F004D3CC6}" type="pres">
      <dgm:prSet presAssocID="{5E7B8753-CB7B-4F30-A79E-F4C61EB251EF}" presName="spacing" presStyleCnt="0"/>
      <dgm:spPr/>
    </dgm:pt>
    <dgm:pt modelId="{BF9E40C1-EC67-429D-8EA9-3AF2702C317D}" type="pres">
      <dgm:prSet presAssocID="{42892498-EDCD-4641-958A-6B6150FA7B6B}" presName="composite" presStyleCnt="0"/>
      <dgm:spPr/>
    </dgm:pt>
    <dgm:pt modelId="{BBCB64D0-C84A-4A5D-A626-30F79935CD6B}" type="pres">
      <dgm:prSet presAssocID="{42892498-EDCD-4641-958A-6B6150FA7B6B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1516AFF-EF7C-4DCE-B454-EE7EF9C22935}" type="pres">
      <dgm:prSet presAssocID="{42892498-EDCD-4641-958A-6B6150FA7B6B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591FC-02DA-489C-A5E8-F5E582F46527}" type="pres">
      <dgm:prSet presAssocID="{9329523F-AC7E-4C80-8C4D-B5858EA5F30B}" presName="spacing" presStyleCnt="0"/>
      <dgm:spPr/>
    </dgm:pt>
    <dgm:pt modelId="{6D68A5D7-C05A-491C-970F-EEA4D7CC9005}" type="pres">
      <dgm:prSet presAssocID="{4CCD8DE5-0DD9-4018-A961-5A6D6C357807}" presName="composite" presStyleCnt="0"/>
      <dgm:spPr/>
    </dgm:pt>
    <dgm:pt modelId="{3724FA5C-CAD4-4BFE-ACE2-A46AAFB14C08}" type="pres">
      <dgm:prSet presAssocID="{4CCD8DE5-0DD9-4018-A961-5A6D6C357807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DB0CF29-8519-46D7-9FF4-47A794CC9224}" type="pres">
      <dgm:prSet presAssocID="{4CCD8DE5-0DD9-4018-A961-5A6D6C35780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5E6F-1893-4EE4-B641-B6DCA63CB5C6}" type="pres">
      <dgm:prSet presAssocID="{BF505078-B2B6-4ED7-99B7-31F6A33D888B}" presName="spacing" presStyleCnt="0"/>
      <dgm:spPr/>
    </dgm:pt>
    <dgm:pt modelId="{90709B22-F72A-4C4D-9916-D2E3C8A41AB0}" type="pres">
      <dgm:prSet presAssocID="{9730D1B7-E235-468D-8411-3BFBDD1737D2}" presName="composite" presStyleCnt="0"/>
      <dgm:spPr/>
    </dgm:pt>
    <dgm:pt modelId="{416839FB-0353-4AED-9058-873B04AD2709}" type="pres">
      <dgm:prSet presAssocID="{9730D1B7-E235-468D-8411-3BFBDD1737D2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31ABCF1-A592-45C4-988C-0239CA726545}" type="pres">
      <dgm:prSet presAssocID="{9730D1B7-E235-468D-8411-3BFBDD1737D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BFA95-ADD8-4B54-957F-550F4F7AE61F}" type="pres">
      <dgm:prSet presAssocID="{4B2B2967-EC71-49C5-8B6F-F6A43DE781F8}" presName="spacing" presStyleCnt="0"/>
      <dgm:spPr/>
    </dgm:pt>
    <dgm:pt modelId="{7B6D885E-2E33-4331-ABC2-B53F4CF5DE25}" type="pres">
      <dgm:prSet presAssocID="{894D544F-9814-40AB-B98E-B332CF510555}" presName="composite" presStyleCnt="0"/>
      <dgm:spPr/>
    </dgm:pt>
    <dgm:pt modelId="{40C7B4D5-24F1-4602-96CA-36B6EB0A27E4}" type="pres">
      <dgm:prSet presAssocID="{894D544F-9814-40AB-B98E-B332CF510555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75D4AB-9FD0-48CE-9CB8-1C9A4D530BA8}" type="pres">
      <dgm:prSet presAssocID="{894D544F-9814-40AB-B98E-B332CF51055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AC7BD-7644-450E-B630-1DCBB18CB047}" type="pres">
      <dgm:prSet presAssocID="{6CC0E8E5-DDDA-4C0D-AEE5-4CAAEDFFA7EA}" presName="spacing" presStyleCnt="0"/>
      <dgm:spPr/>
    </dgm:pt>
    <dgm:pt modelId="{D462069A-9AB3-45D2-A8C6-BD5581FC9CAC}" type="pres">
      <dgm:prSet presAssocID="{49443E84-BA6A-456E-8C06-2FF356E55A88}" presName="composite" presStyleCnt="0"/>
      <dgm:spPr/>
    </dgm:pt>
    <dgm:pt modelId="{20572B22-5ED3-41CD-AAF3-6552718C91BC}" type="pres">
      <dgm:prSet presAssocID="{49443E84-BA6A-456E-8C06-2FF356E55A88}" presName="imgShp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5F438B2-9674-45B8-806C-E139170503BD}" type="pres">
      <dgm:prSet presAssocID="{49443E84-BA6A-456E-8C06-2FF356E55A8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C4581-7E36-4353-A7B4-20369AC4DF5B}" srcId="{248DEACD-9FC2-4E84-857F-D7D751D07804}" destId="{9730D1B7-E235-468D-8411-3BFBDD1737D2}" srcOrd="4" destOrd="0" parTransId="{D69C2D1C-5EB6-48FE-8CD9-7E49F086E338}" sibTransId="{4B2B2967-EC71-49C5-8B6F-F6A43DE781F8}"/>
    <dgm:cxn modelId="{87AD14C8-10C2-47E1-B327-7B051E7E6F23}" srcId="{248DEACD-9FC2-4E84-857F-D7D751D07804}" destId="{6AFB5B90-72E3-4C7C-BFC7-CDBEB1F61370}" srcOrd="1" destOrd="0" parTransId="{0BAE439F-EA78-4594-93EF-E2E58C67EFF7}" sibTransId="{5E7B8753-CB7B-4F30-A79E-F4C61EB251EF}"/>
    <dgm:cxn modelId="{D18A33FE-9BB4-442C-B249-800D68E58956}" srcId="{248DEACD-9FC2-4E84-857F-D7D751D07804}" destId="{4CCD8DE5-0DD9-4018-A961-5A6D6C357807}" srcOrd="3" destOrd="0" parTransId="{6CA30E30-6393-4ED3-9335-48EA2A3CA458}" sibTransId="{BF505078-B2B6-4ED7-99B7-31F6A33D888B}"/>
    <dgm:cxn modelId="{4CBDF091-9DA0-41B4-A02A-B636EA06F18A}" type="presOf" srcId="{248DEACD-9FC2-4E84-857F-D7D751D07804}" destId="{10359BE3-23BB-485A-8E2F-68AF219AFF56}" srcOrd="0" destOrd="0" presId="urn:microsoft.com/office/officeart/2005/8/layout/vList3#2"/>
    <dgm:cxn modelId="{D3F080D5-3AD9-4D50-B82C-4B5CCD55ADC0}" type="presOf" srcId="{42892498-EDCD-4641-958A-6B6150FA7B6B}" destId="{B1516AFF-EF7C-4DCE-B454-EE7EF9C22935}" srcOrd="0" destOrd="0" presId="urn:microsoft.com/office/officeart/2005/8/layout/vList3#2"/>
    <dgm:cxn modelId="{A51F9F8B-D14D-4315-B982-CAAA7C2B7695}" type="presOf" srcId="{4CCD8DE5-0DD9-4018-A961-5A6D6C357807}" destId="{1DB0CF29-8519-46D7-9FF4-47A794CC9224}" srcOrd="0" destOrd="0" presId="urn:microsoft.com/office/officeart/2005/8/layout/vList3#2"/>
    <dgm:cxn modelId="{7C7E6345-BE7D-46DC-8FA2-E5FD73C3EE18}" type="presOf" srcId="{9730D1B7-E235-468D-8411-3BFBDD1737D2}" destId="{531ABCF1-A592-45C4-988C-0239CA726545}" srcOrd="0" destOrd="0" presId="urn:microsoft.com/office/officeart/2005/8/layout/vList3#2"/>
    <dgm:cxn modelId="{64B145A7-A11B-4248-A640-7077BDDF8928}" type="presOf" srcId="{A8187284-674D-4456-B54A-0A9F15851C4F}" destId="{3FD3E5D6-F283-4DA5-9EDD-80F57595C5DA}" srcOrd="0" destOrd="0" presId="urn:microsoft.com/office/officeart/2005/8/layout/vList3#2"/>
    <dgm:cxn modelId="{7AF1FD24-28EB-4D6F-8024-C09622DDFC7F}" srcId="{248DEACD-9FC2-4E84-857F-D7D751D07804}" destId="{42892498-EDCD-4641-958A-6B6150FA7B6B}" srcOrd="2" destOrd="0" parTransId="{1F14FE62-6BA5-454E-B3E7-FD9621696989}" sibTransId="{9329523F-AC7E-4C80-8C4D-B5858EA5F30B}"/>
    <dgm:cxn modelId="{DF07A276-CF41-457D-848A-1B4E86E1F0A5}" type="presOf" srcId="{6AFB5B90-72E3-4C7C-BFC7-CDBEB1F61370}" destId="{00F784CF-19F9-44D0-91FA-B5CFB5D85A41}" srcOrd="0" destOrd="0" presId="urn:microsoft.com/office/officeart/2005/8/layout/vList3#2"/>
    <dgm:cxn modelId="{5523C20F-96A8-4C47-8A32-D25771A8AF10}" type="presOf" srcId="{49443E84-BA6A-456E-8C06-2FF356E55A88}" destId="{65F438B2-9674-45B8-806C-E139170503BD}" srcOrd="0" destOrd="0" presId="urn:microsoft.com/office/officeart/2005/8/layout/vList3#2"/>
    <dgm:cxn modelId="{281715B4-BBDB-4991-96B7-AFDDB1B5B4BB}" type="presOf" srcId="{894D544F-9814-40AB-B98E-B332CF510555}" destId="{2C75D4AB-9FD0-48CE-9CB8-1C9A4D530BA8}" srcOrd="0" destOrd="0" presId="urn:microsoft.com/office/officeart/2005/8/layout/vList3#2"/>
    <dgm:cxn modelId="{A954CFB0-6025-4469-AED5-158CBACEAEB3}" srcId="{248DEACD-9FC2-4E84-857F-D7D751D07804}" destId="{894D544F-9814-40AB-B98E-B332CF510555}" srcOrd="5" destOrd="0" parTransId="{4E3ED661-CF3B-495C-BFE3-C00FFD86400C}" sibTransId="{6CC0E8E5-DDDA-4C0D-AEE5-4CAAEDFFA7EA}"/>
    <dgm:cxn modelId="{655EE1CB-20E3-4303-9F29-037AC4997849}" srcId="{248DEACD-9FC2-4E84-857F-D7D751D07804}" destId="{A8187284-674D-4456-B54A-0A9F15851C4F}" srcOrd="0" destOrd="0" parTransId="{B588E149-E58D-4F05-BDA7-3F4E48824CA7}" sibTransId="{FB1BE826-9F28-4F54-B539-F49F4B3ACFCC}"/>
    <dgm:cxn modelId="{9FA0B67F-7C05-433D-9394-497BBFF2B3AB}" srcId="{248DEACD-9FC2-4E84-857F-D7D751D07804}" destId="{49443E84-BA6A-456E-8C06-2FF356E55A88}" srcOrd="6" destOrd="0" parTransId="{E0C0178D-36FA-427D-894A-E17E0D64ACA8}" sibTransId="{FBB4C746-D08D-4F07-A095-E8B82EED4428}"/>
    <dgm:cxn modelId="{FE298BA2-0E21-4970-BD26-ECE3E650F0A1}" type="presParOf" srcId="{10359BE3-23BB-485A-8E2F-68AF219AFF56}" destId="{F4291555-7A33-4C50-9110-19F31E9FCDFB}" srcOrd="0" destOrd="0" presId="urn:microsoft.com/office/officeart/2005/8/layout/vList3#2"/>
    <dgm:cxn modelId="{BCBF79C8-B727-42E1-8BBA-45E699B43EC7}" type="presParOf" srcId="{F4291555-7A33-4C50-9110-19F31E9FCDFB}" destId="{5FCAB164-057B-47C0-87C1-1324BCEF6DF7}" srcOrd="0" destOrd="0" presId="urn:microsoft.com/office/officeart/2005/8/layout/vList3#2"/>
    <dgm:cxn modelId="{5C680B82-802E-4A06-98ED-00C216E8158C}" type="presParOf" srcId="{F4291555-7A33-4C50-9110-19F31E9FCDFB}" destId="{3FD3E5D6-F283-4DA5-9EDD-80F57595C5DA}" srcOrd="1" destOrd="0" presId="urn:microsoft.com/office/officeart/2005/8/layout/vList3#2"/>
    <dgm:cxn modelId="{572A64C3-A428-4289-8449-29DAF0B85C2C}" type="presParOf" srcId="{10359BE3-23BB-485A-8E2F-68AF219AFF56}" destId="{0CE38A05-4F32-49E2-B6E6-468BD8314278}" srcOrd="1" destOrd="0" presId="urn:microsoft.com/office/officeart/2005/8/layout/vList3#2"/>
    <dgm:cxn modelId="{B0298254-4DFD-41C0-AD6B-6A9C53785342}" type="presParOf" srcId="{10359BE3-23BB-485A-8E2F-68AF219AFF56}" destId="{79D9A0D0-E36C-43CD-B5E0-8186339008D6}" srcOrd="2" destOrd="0" presId="urn:microsoft.com/office/officeart/2005/8/layout/vList3#2"/>
    <dgm:cxn modelId="{AE2D80B5-7DB4-43BC-AE83-8D16E6EA02A1}" type="presParOf" srcId="{79D9A0D0-E36C-43CD-B5E0-8186339008D6}" destId="{DF5FC712-B7F8-4A5C-9868-B20C6401844F}" srcOrd="0" destOrd="0" presId="urn:microsoft.com/office/officeart/2005/8/layout/vList3#2"/>
    <dgm:cxn modelId="{083ECF52-8D79-4895-B9F3-36E5FFD44679}" type="presParOf" srcId="{79D9A0D0-E36C-43CD-B5E0-8186339008D6}" destId="{00F784CF-19F9-44D0-91FA-B5CFB5D85A41}" srcOrd="1" destOrd="0" presId="urn:microsoft.com/office/officeart/2005/8/layout/vList3#2"/>
    <dgm:cxn modelId="{D04ADB5C-906D-4674-95E9-00184BA71EA1}" type="presParOf" srcId="{10359BE3-23BB-485A-8E2F-68AF219AFF56}" destId="{39665C24-5E45-4567-88C4-B76F004D3CC6}" srcOrd="3" destOrd="0" presId="urn:microsoft.com/office/officeart/2005/8/layout/vList3#2"/>
    <dgm:cxn modelId="{0999E4B4-2695-424C-A275-5B0FACB297DB}" type="presParOf" srcId="{10359BE3-23BB-485A-8E2F-68AF219AFF56}" destId="{BF9E40C1-EC67-429D-8EA9-3AF2702C317D}" srcOrd="4" destOrd="0" presId="urn:microsoft.com/office/officeart/2005/8/layout/vList3#2"/>
    <dgm:cxn modelId="{23E1E681-B5E1-440E-A49A-0BAD0650DADF}" type="presParOf" srcId="{BF9E40C1-EC67-429D-8EA9-3AF2702C317D}" destId="{BBCB64D0-C84A-4A5D-A626-30F79935CD6B}" srcOrd="0" destOrd="0" presId="urn:microsoft.com/office/officeart/2005/8/layout/vList3#2"/>
    <dgm:cxn modelId="{728BF981-9B75-4B38-9764-E5E8DECFF327}" type="presParOf" srcId="{BF9E40C1-EC67-429D-8EA9-3AF2702C317D}" destId="{B1516AFF-EF7C-4DCE-B454-EE7EF9C22935}" srcOrd="1" destOrd="0" presId="urn:microsoft.com/office/officeart/2005/8/layout/vList3#2"/>
    <dgm:cxn modelId="{1328729F-1168-49F6-AD94-FF5E91E874ED}" type="presParOf" srcId="{10359BE3-23BB-485A-8E2F-68AF219AFF56}" destId="{A43591FC-02DA-489C-A5E8-F5E582F46527}" srcOrd="5" destOrd="0" presId="urn:microsoft.com/office/officeart/2005/8/layout/vList3#2"/>
    <dgm:cxn modelId="{E964D261-EF4E-4318-960B-EBF122F2F03E}" type="presParOf" srcId="{10359BE3-23BB-485A-8E2F-68AF219AFF56}" destId="{6D68A5D7-C05A-491C-970F-EEA4D7CC9005}" srcOrd="6" destOrd="0" presId="urn:microsoft.com/office/officeart/2005/8/layout/vList3#2"/>
    <dgm:cxn modelId="{0B664B4F-9B38-4179-AAE1-CB0FAA46E22A}" type="presParOf" srcId="{6D68A5D7-C05A-491C-970F-EEA4D7CC9005}" destId="{3724FA5C-CAD4-4BFE-ACE2-A46AAFB14C08}" srcOrd="0" destOrd="0" presId="urn:microsoft.com/office/officeart/2005/8/layout/vList3#2"/>
    <dgm:cxn modelId="{2B1E4450-3A55-4ABD-B5DB-BEAE8EE9AFDC}" type="presParOf" srcId="{6D68A5D7-C05A-491C-970F-EEA4D7CC9005}" destId="{1DB0CF29-8519-46D7-9FF4-47A794CC9224}" srcOrd="1" destOrd="0" presId="urn:microsoft.com/office/officeart/2005/8/layout/vList3#2"/>
    <dgm:cxn modelId="{77008DFA-B5DA-49C8-8FAC-9FA35AD4EDF6}" type="presParOf" srcId="{10359BE3-23BB-485A-8E2F-68AF219AFF56}" destId="{EF1A5E6F-1893-4EE4-B641-B6DCA63CB5C6}" srcOrd="7" destOrd="0" presId="urn:microsoft.com/office/officeart/2005/8/layout/vList3#2"/>
    <dgm:cxn modelId="{30601C8C-39E5-493F-8984-5E52054E41D8}" type="presParOf" srcId="{10359BE3-23BB-485A-8E2F-68AF219AFF56}" destId="{90709B22-F72A-4C4D-9916-D2E3C8A41AB0}" srcOrd="8" destOrd="0" presId="urn:microsoft.com/office/officeart/2005/8/layout/vList3#2"/>
    <dgm:cxn modelId="{BE5263AA-BB5A-4EA1-B5BF-0C1339FC16EC}" type="presParOf" srcId="{90709B22-F72A-4C4D-9916-D2E3C8A41AB0}" destId="{416839FB-0353-4AED-9058-873B04AD2709}" srcOrd="0" destOrd="0" presId="urn:microsoft.com/office/officeart/2005/8/layout/vList3#2"/>
    <dgm:cxn modelId="{58E38566-CCC2-49FC-B1A4-908F2187A8C6}" type="presParOf" srcId="{90709B22-F72A-4C4D-9916-D2E3C8A41AB0}" destId="{531ABCF1-A592-45C4-988C-0239CA726545}" srcOrd="1" destOrd="0" presId="urn:microsoft.com/office/officeart/2005/8/layout/vList3#2"/>
    <dgm:cxn modelId="{860CC6F5-2BAF-4626-808F-1DFB3A850710}" type="presParOf" srcId="{10359BE3-23BB-485A-8E2F-68AF219AFF56}" destId="{0CABFA95-ADD8-4B54-957F-550F4F7AE61F}" srcOrd="9" destOrd="0" presId="urn:microsoft.com/office/officeart/2005/8/layout/vList3#2"/>
    <dgm:cxn modelId="{C71908AC-DE18-4DFB-8C82-0CB636FEDE75}" type="presParOf" srcId="{10359BE3-23BB-485A-8E2F-68AF219AFF56}" destId="{7B6D885E-2E33-4331-ABC2-B53F4CF5DE25}" srcOrd="10" destOrd="0" presId="urn:microsoft.com/office/officeart/2005/8/layout/vList3#2"/>
    <dgm:cxn modelId="{FF538227-CBF6-443E-BDD3-457E998E226B}" type="presParOf" srcId="{7B6D885E-2E33-4331-ABC2-B53F4CF5DE25}" destId="{40C7B4D5-24F1-4602-96CA-36B6EB0A27E4}" srcOrd="0" destOrd="0" presId="urn:microsoft.com/office/officeart/2005/8/layout/vList3#2"/>
    <dgm:cxn modelId="{3BF9DCA1-8D29-4C6A-8C5F-5415535EDB48}" type="presParOf" srcId="{7B6D885E-2E33-4331-ABC2-B53F4CF5DE25}" destId="{2C75D4AB-9FD0-48CE-9CB8-1C9A4D530BA8}" srcOrd="1" destOrd="0" presId="urn:microsoft.com/office/officeart/2005/8/layout/vList3#2"/>
    <dgm:cxn modelId="{EE1C40DB-D67D-4EC4-8042-7AE905D0BFF4}" type="presParOf" srcId="{10359BE3-23BB-485A-8E2F-68AF219AFF56}" destId="{CA1AC7BD-7644-450E-B630-1DCBB18CB047}" srcOrd="11" destOrd="0" presId="urn:microsoft.com/office/officeart/2005/8/layout/vList3#2"/>
    <dgm:cxn modelId="{28206BBC-4E35-4F24-91E2-0CDDE2C3948E}" type="presParOf" srcId="{10359BE3-23BB-485A-8E2F-68AF219AFF56}" destId="{D462069A-9AB3-45D2-A8C6-BD5581FC9CAC}" srcOrd="12" destOrd="0" presId="urn:microsoft.com/office/officeart/2005/8/layout/vList3#2"/>
    <dgm:cxn modelId="{FAEBA2CF-8F72-4C68-B573-0DA48F4FFDCF}" type="presParOf" srcId="{D462069A-9AB3-45D2-A8C6-BD5581FC9CAC}" destId="{20572B22-5ED3-41CD-AAF3-6552718C91BC}" srcOrd="0" destOrd="0" presId="urn:microsoft.com/office/officeart/2005/8/layout/vList3#2"/>
    <dgm:cxn modelId="{F2A4B30D-3942-4B66-B8A1-532EBB3D8677}" type="presParOf" srcId="{D462069A-9AB3-45D2-A8C6-BD5581FC9CAC}" destId="{65F438B2-9674-45B8-806C-E139170503B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DEACD-9FC2-4E84-857F-D7D751D07804}" type="doc">
      <dgm:prSet loTypeId="urn:microsoft.com/office/officeart/2005/8/layout/vList3#3" loCatId="picture" qsTypeId="urn:microsoft.com/office/officeart/2005/8/quickstyle/simple1" qsCatId="simple" csTypeId="urn:microsoft.com/office/officeart/2005/8/colors/accent3_4" csCatId="accent3" phldr="1"/>
      <dgm:spPr/>
    </dgm:pt>
    <dgm:pt modelId="{A8187284-674D-4456-B54A-0A9F15851C4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тренінги,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заняття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з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елементами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тренінгу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B588E149-E58D-4F05-BDA7-3F4E48824CA7}" type="par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BE826-9F28-4F54-B539-F49F4B3ACFCC}" type="sib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FB5B90-72E3-4C7C-BFC7-CDBEB1F6137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форум-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театри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BAE439F-EA78-4594-93EF-E2E58C67EFF7}" type="par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7B8753-CB7B-4F30-A79E-F4C61EB251EF}" type="sib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892498-EDCD-4641-958A-6B6150FA7B6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мозковий штурм, </a:t>
          </a:r>
        </a:p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брейн-стормінг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1F14FE62-6BA5-454E-B3E7-FD9621696989}" type="par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29523F-AC7E-4C80-8C4D-B5858EA5F30B}" type="sib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CD8DE5-0DD9-4018-A961-5A6D6C35780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робота в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малих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групах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6CA30E30-6393-4ED3-9335-48EA2A3CA458}" type="par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505078-B2B6-4ED7-99B7-31F6A33D888B}" type="sib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30D1B7-E235-468D-8411-3BFBDD1737D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дискусії,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дискусійні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платформи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D69C2D1C-5EB6-48FE-8CD9-7E49F086E338}" type="par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2B2967-EC71-49C5-8B6F-F6A43DE781F8}" type="sib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359BE3-23BB-485A-8E2F-68AF219AFF56}" type="pres">
      <dgm:prSet presAssocID="{248DEACD-9FC2-4E84-857F-D7D751D07804}" presName="linearFlow" presStyleCnt="0">
        <dgm:presLayoutVars>
          <dgm:dir/>
          <dgm:resizeHandles val="exact"/>
        </dgm:presLayoutVars>
      </dgm:prSet>
      <dgm:spPr/>
    </dgm:pt>
    <dgm:pt modelId="{F4291555-7A33-4C50-9110-19F31E9FCDFB}" type="pres">
      <dgm:prSet presAssocID="{A8187284-674D-4456-B54A-0A9F15851C4F}" presName="composite" presStyleCnt="0"/>
      <dgm:spPr/>
    </dgm:pt>
    <dgm:pt modelId="{5FCAB164-057B-47C0-87C1-1324BCEF6DF7}" type="pres">
      <dgm:prSet presAssocID="{A8187284-674D-4456-B54A-0A9F15851C4F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D3E5D6-F283-4DA5-9EDD-80F57595C5DA}" type="pres">
      <dgm:prSet presAssocID="{A8187284-674D-4456-B54A-0A9F15851C4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8A05-4F32-49E2-B6E6-468BD8314278}" type="pres">
      <dgm:prSet presAssocID="{FB1BE826-9F28-4F54-B539-F49F4B3ACFCC}" presName="spacing" presStyleCnt="0"/>
      <dgm:spPr/>
    </dgm:pt>
    <dgm:pt modelId="{79D9A0D0-E36C-43CD-B5E0-8186339008D6}" type="pres">
      <dgm:prSet presAssocID="{6AFB5B90-72E3-4C7C-BFC7-CDBEB1F61370}" presName="composite" presStyleCnt="0"/>
      <dgm:spPr/>
    </dgm:pt>
    <dgm:pt modelId="{DF5FC712-B7F8-4A5C-9868-B20C6401844F}" type="pres">
      <dgm:prSet presAssocID="{6AFB5B90-72E3-4C7C-BFC7-CDBEB1F61370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00F784CF-19F9-44D0-91FA-B5CFB5D85A41}" type="pres">
      <dgm:prSet presAssocID="{6AFB5B90-72E3-4C7C-BFC7-CDBEB1F6137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65C24-5E45-4567-88C4-B76F004D3CC6}" type="pres">
      <dgm:prSet presAssocID="{5E7B8753-CB7B-4F30-A79E-F4C61EB251EF}" presName="spacing" presStyleCnt="0"/>
      <dgm:spPr/>
    </dgm:pt>
    <dgm:pt modelId="{BF9E40C1-EC67-429D-8EA9-3AF2702C317D}" type="pres">
      <dgm:prSet presAssocID="{42892498-EDCD-4641-958A-6B6150FA7B6B}" presName="composite" presStyleCnt="0"/>
      <dgm:spPr/>
    </dgm:pt>
    <dgm:pt modelId="{BBCB64D0-C84A-4A5D-A626-30F79935CD6B}" type="pres">
      <dgm:prSet presAssocID="{42892498-EDCD-4641-958A-6B6150FA7B6B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1516AFF-EF7C-4DCE-B454-EE7EF9C22935}" type="pres">
      <dgm:prSet presAssocID="{42892498-EDCD-4641-958A-6B6150FA7B6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591FC-02DA-489C-A5E8-F5E582F46527}" type="pres">
      <dgm:prSet presAssocID="{9329523F-AC7E-4C80-8C4D-B5858EA5F30B}" presName="spacing" presStyleCnt="0"/>
      <dgm:spPr/>
    </dgm:pt>
    <dgm:pt modelId="{6D68A5D7-C05A-491C-970F-EEA4D7CC9005}" type="pres">
      <dgm:prSet presAssocID="{4CCD8DE5-0DD9-4018-A961-5A6D6C357807}" presName="composite" presStyleCnt="0"/>
      <dgm:spPr/>
    </dgm:pt>
    <dgm:pt modelId="{3724FA5C-CAD4-4BFE-ACE2-A46AAFB14C08}" type="pres">
      <dgm:prSet presAssocID="{4CCD8DE5-0DD9-4018-A961-5A6D6C357807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1DB0CF29-8519-46D7-9FF4-47A794CC9224}" type="pres">
      <dgm:prSet presAssocID="{4CCD8DE5-0DD9-4018-A961-5A6D6C35780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5E6F-1893-4EE4-B641-B6DCA63CB5C6}" type="pres">
      <dgm:prSet presAssocID="{BF505078-B2B6-4ED7-99B7-31F6A33D888B}" presName="spacing" presStyleCnt="0"/>
      <dgm:spPr/>
    </dgm:pt>
    <dgm:pt modelId="{90709B22-F72A-4C4D-9916-D2E3C8A41AB0}" type="pres">
      <dgm:prSet presAssocID="{9730D1B7-E235-468D-8411-3BFBDD1737D2}" presName="composite" presStyleCnt="0"/>
      <dgm:spPr/>
    </dgm:pt>
    <dgm:pt modelId="{416839FB-0353-4AED-9058-873B04AD2709}" type="pres">
      <dgm:prSet presAssocID="{9730D1B7-E235-468D-8411-3BFBDD1737D2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31ABCF1-A592-45C4-988C-0239CA726545}" type="pres">
      <dgm:prSet presAssocID="{9730D1B7-E235-468D-8411-3BFBDD1737D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1FD24-28EB-4D6F-8024-C09622DDFC7F}" srcId="{248DEACD-9FC2-4E84-857F-D7D751D07804}" destId="{42892498-EDCD-4641-958A-6B6150FA7B6B}" srcOrd="2" destOrd="0" parTransId="{1F14FE62-6BA5-454E-B3E7-FD9621696989}" sibTransId="{9329523F-AC7E-4C80-8C4D-B5858EA5F30B}"/>
    <dgm:cxn modelId="{DE5C4581-7E36-4353-A7B4-20369AC4DF5B}" srcId="{248DEACD-9FC2-4E84-857F-D7D751D07804}" destId="{9730D1B7-E235-468D-8411-3BFBDD1737D2}" srcOrd="4" destOrd="0" parTransId="{D69C2D1C-5EB6-48FE-8CD9-7E49F086E338}" sibTransId="{4B2B2967-EC71-49C5-8B6F-F6A43DE781F8}"/>
    <dgm:cxn modelId="{D3F080D5-3AD9-4D50-B82C-4B5CCD55ADC0}" type="presOf" srcId="{42892498-EDCD-4641-958A-6B6150FA7B6B}" destId="{B1516AFF-EF7C-4DCE-B454-EE7EF9C22935}" srcOrd="0" destOrd="0" presId="urn:microsoft.com/office/officeart/2005/8/layout/vList3#3"/>
    <dgm:cxn modelId="{A51F9F8B-D14D-4315-B982-CAAA7C2B7695}" type="presOf" srcId="{4CCD8DE5-0DD9-4018-A961-5A6D6C357807}" destId="{1DB0CF29-8519-46D7-9FF4-47A794CC9224}" srcOrd="0" destOrd="0" presId="urn:microsoft.com/office/officeart/2005/8/layout/vList3#3"/>
    <dgm:cxn modelId="{87AD14C8-10C2-47E1-B327-7B051E7E6F23}" srcId="{248DEACD-9FC2-4E84-857F-D7D751D07804}" destId="{6AFB5B90-72E3-4C7C-BFC7-CDBEB1F61370}" srcOrd="1" destOrd="0" parTransId="{0BAE439F-EA78-4594-93EF-E2E58C67EFF7}" sibTransId="{5E7B8753-CB7B-4F30-A79E-F4C61EB251EF}"/>
    <dgm:cxn modelId="{DF07A276-CF41-457D-848A-1B4E86E1F0A5}" type="presOf" srcId="{6AFB5B90-72E3-4C7C-BFC7-CDBEB1F61370}" destId="{00F784CF-19F9-44D0-91FA-B5CFB5D85A41}" srcOrd="0" destOrd="0" presId="urn:microsoft.com/office/officeart/2005/8/layout/vList3#3"/>
    <dgm:cxn modelId="{655EE1CB-20E3-4303-9F29-037AC4997849}" srcId="{248DEACD-9FC2-4E84-857F-D7D751D07804}" destId="{A8187284-674D-4456-B54A-0A9F15851C4F}" srcOrd="0" destOrd="0" parTransId="{B588E149-E58D-4F05-BDA7-3F4E48824CA7}" sibTransId="{FB1BE826-9F28-4F54-B539-F49F4B3ACFCC}"/>
    <dgm:cxn modelId="{7C7E6345-BE7D-46DC-8FA2-E5FD73C3EE18}" type="presOf" srcId="{9730D1B7-E235-468D-8411-3BFBDD1737D2}" destId="{531ABCF1-A592-45C4-988C-0239CA726545}" srcOrd="0" destOrd="0" presId="urn:microsoft.com/office/officeart/2005/8/layout/vList3#3"/>
    <dgm:cxn modelId="{64B145A7-A11B-4248-A640-7077BDDF8928}" type="presOf" srcId="{A8187284-674D-4456-B54A-0A9F15851C4F}" destId="{3FD3E5D6-F283-4DA5-9EDD-80F57595C5DA}" srcOrd="0" destOrd="0" presId="urn:microsoft.com/office/officeart/2005/8/layout/vList3#3"/>
    <dgm:cxn modelId="{4CBDF091-9DA0-41B4-A02A-B636EA06F18A}" type="presOf" srcId="{248DEACD-9FC2-4E84-857F-D7D751D07804}" destId="{10359BE3-23BB-485A-8E2F-68AF219AFF56}" srcOrd="0" destOrd="0" presId="urn:microsoft.com/office/officeart/2005/8/layout/vList3#3"/>
    <dgm:cxn modelId="{D18A33FE-9BB4-442C-B249-800D68E58956}" srcId="{248DEACD-9FC2-4E84-857F-D7D751D07804}" destId="{4CCD8DE5-0DD9-4018-A961-5A6D6C357807}" srcOrd="3" destOrd="0" parTransId="{6CA30E30-6393-4ED3-9335-48EA2A3CA458}" sibTransId="{BF505078-B2B6-4ED7-99B7-31F6A33D888B}"/>
    <dgm:cxn modelId="{FE298BA2-0E21-4970-BD26-ECE3E650F0A1}" type="presParOf" srcId="{10359BE3-23BB-485A-8E2F-68AF219AFF56}" destId="{F4291555-7A33-4C50-9110-19F31E9FCDFB}" srcOrd="0" destOrd="0" presId="urn:microsoft.com/office/officeart/2005/8/layout/vList3#3"/>
    <dgm:cxn modelId="{BCBF79C8-B727-42E1-8BBA-45E699B43EC7}" type="presParOf" srcId="{F4291555-7A33-4C50-9110-19F31E9FCDFB}" destId="{5FCAB164-057B-47C0-87C1-1324BCEF6DF7}" srcOrd="0" destOrd="0" presId="urn:microsoft.com/office/officeart/2005/8/layout/vList3#3"/>
    <dgm:cxn modelId="{5C680B82-802E-4A06-98ED-00C216E8158C}" type="presParOf" srcId="{F4291555-7A33-4C50-9110-19F31E9FCDFB}" destId="{3FD3E5D6-F283-4DA5-9EDD-80F57595C5DA}" srcOrd="1" destOrd="0" presId="urn:microsoft.com/office/officeart/2005/8/layout/vList3#3"/>
    <dgm:cxn modelId="{572A64C3-A428-4289-8449-29DAF0B85C2C}" type="presParOf" srcId="{10359BE3-23BB-485A-8E2F-68AF219AFF56}" destId="{0CE38A05-4F32-49E2-B6E6-468BD8314278}" srcOrd="1" destOrd="0" presId="urn:microsoft.com/office/officeart/2005/8/layout/vList3#3"/>
    <dgm:cxn modelId="{B0298254-4DFD-41C0-AD6B-6A9C53785342}" type="presParOf" srcId="{10359BE3-23BB-485A-8E2F-68AF219AFF56}" destId="{79D9A0D0-E36C-43CD-B5E0-8186339008D6}" srcOrd="2" destOrd="0" presId="urn:microsoft.com/office/officeart/2005/8/layout/vList3#3"/>
    <dgm:cxn modelId="{AE2D80B5-7DB4-43BC-AE83-8D16E6EA02A1}" type="presParOf" srcId="{79D9A0D0-E36C-43CD-B5E0-8186339008D6}" destId="{DF5FC712-B7F8-4A5C-9868-B20C6401844F}" srcOrd="0" destOrd="0" presId="urn:microsoft.com/office/officeart/2005/8/layout/vList3#3"/>
    <dgm:cxn modelId="{083ECF52-8D79-4895-B9F3-36E5FFD44679}" type="presParOf" srcId="{79D9A0D0-E36C-43CD-B5E0-8186339008D6}" destId="{00F784CF-19F9-44D0-91FA-B5CFB5D85A41}" srcOrd="1" destOrd="0" presId="urn:microsoft.com/office/officeart/2005/8/layout/vList3#3"/>
    <dgm:cxn modelId="{D04ADB5C-906D-4674-95E9-00184BA71EA1}" type="presParOf" srcId="{10359BE3-23BB-485A-8E2F-68AF219AFF56}" destId="{39665C24-5E45-4567-88C4-B76F004D3CC6}" srcOrd="3" destOrd="0" presId="urn:microsoft.com/office/officeart/2005/8/layout/vList3#3"/>
    <dgm:cxn modelId="{0999E4B4-2695-424C-A275-5B0FACB297DB}" type="presParOf" srcId="{10359BE3-23BB-485A-8E2F-68AF219AFF56}" destId="{BF9E40C1-EC67-429D-8EA9-3AF2702C317D}" srcOrd="4" destOrd="0" presId="urn:microsoft.com/office/officeart/2005/8/layout/vList3#3"/>
    <dgm:cxn modelId="{23E1E681-B5E1-440E-A49A-0BAD0650DADF}" type="presParOf" srcId="{BF9E40C1-EC67-429D-8EA9-3AF2702C317D}" destId="{BBCB64D0-C84A-4A5D-A626-30F79935CD6B}" srcOrd="0" destOrd="0" presId="urn:microsoft.com/office/officeart/2005/8/layout/vList3#3"/>
    <dgm:cxn modelId="{728BF981-9B75-4B38-9764-E5E8DECFF327}" type="presParOf" srcId="{BF9E40C1-EC67-429D-8EA9-3AF2702C317D}" destId="{B1516AFF-EF7C-4DCE-B454-EE7EF9C22935}" srcOrd="1" destOrd="0" presId="urn:microsoft.com/office/officeart/2005/8/layout/vList3#3"/>
    <dgm:cxn modelId="{1328729F-1168-49F6-AD94-FF5E91E874ED}" type="presParOf" srcId="{10359BE3-23BB-485A-8E2F-68AF219AFF56}" destId="{A43591FC-02DA-489C-A5E8-F5E582F46527}" srcOrd="5" destOrd="0" presId="urn:microsoft.com/office/officeart/2005/8/layout/vList3#3"/>
    <dgm:cxn modelId="{E964D261-EF4E-4318-960B-EBF122F2F03E}" type="presParOf" srcId="{10359BE3-23BB-485A-8E2F-68AF219AFF56}" destId="{6D68A5D7-C05A-491C-970F-EEA4D7CC9005}" srcOrd="6" destOrd="0" presId="urn:microsoft.com/office/officeart/2005/8/layout/vList3#3"/>
    <dgm:cxn modelId="{0B664B4F-9B38-4179-AAE1-CB0FAA46E22A}" type="presParOf" srcId="{6D68A5D7-C05A-491C-970F-EEA4D7CC9005}" destId="{3724FA5C-CAD4-4BFE-ACE2-A46AAFB14C08}" srcOrd="0" destOrd="0" presId="urn:microsoft.com/office/officeart/2005/8/layout/vList3#3"/>
    <dgm:cxn modelId="{2B1E4450-3A55-4ABD-B5DB-BEAE8EE9AFDC}" type="presParOf" srcId="{6D68A5D7-C05A-491C-970F-EEA4D7CC9005}" destId="{1DB0CF29-8519-46D7-9FF4-47A794CC9224}" srcOrd="1" destOrd="0" presId="urn:microsoft.com/office/officeart/2005/8/layout/vList3#3"/>
    <dgm:cxn modelId="{77008DFA-B5DA-49C8-8FAC-9FA35AD4EDF6}" type="presParOf" srcId="{10359BE3-23BB-485A-8E2F-68AF219AFF56}" destId="{EF1A5E6F-1893-4EE4-B641-B6DCA63CB5C6}" srcOrd="7" destOrd="0" presId="urn:microsoft.com/office/officeart/2005/8/layout/vList3#3"/>
    <dgm:cxn modelId="{30601C8C-39E5-493F-8984-5E52054E41D8}" type="presParOf" srcId="{10359BE3-23BB-485A-8E2F-68AF219AFF56}" destId="{90709B22-F72A-4C4D-9916-D2E3C8A41AB0}" srcOrd="8" destOrd="0" presId="urn:microsoft.com/office/officeart/2005/8/layout/vList3#3"/>
    <dgm:cxn modelId="{BE5263AA-BB5A-4EA1-B5BF-0C1339FC16EC}" type="presParOf" srcId="{90709B22-F72A-4C4D-9916-D2E3C8A41AB0}" destId="{416839FB-0353-4AED-9058-873B04AD2709}" srcOrd="0" destOrd="0" presId="urn:microsoft.com/office/officeart/2005/8/layout/vList3#3"/>
    <dgm:cxn modelId="{58E38566-CCC2-49FC-B1A4-908F2187A8C6}" type="presParOf" srcId="{90709B22-F72A-4C4D-9916-D2E3C8A41AB0}" destId="{531ABCF1-A592-45C4-988C-0239CA72654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DEACD-9FC2-4E84-857F-D7D751D07804}" type="doc">
      <dgm:prSet loTypeId="urn:microsoft.com/office/officeart/2005/8/layout/vList3#4" loCatId="picture" qsTypeId="urn:microsoft.com/office/officeart/2005/8/quickstyle/simple1" qsCatId="simple" csTypeId="urn:microsoft.com/office/officeart/2005/8/colors/accent3_4" csCatId="accent3" phldr="1"/>
      <dgm:spPr/>
    </dgm:pt>
    <dgm:pt modelId="{A8187284-674D-4456-B54A-0A9F15851C4F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виставки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конкурси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, арт-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інсталяції</a:t>
          </a:r>
          <a:endParaRPr lang="ru-RU" dirty="0">
            <a:solidFill>
              <a:schemeClr val="tx1"/>
            </a:solidFill>
          </a:endParaRPr>
        </a:p>
      </dgm:t>
    </dgm:pt>
    <dgm:pt modelId="{B588E149-E58D-4F05-BDA7-3F4E48824CA7}" type="par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BE826-9F28-4F54-B539-F49F4B3ACFCC}" type="sib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FB5B90-72E3-4C7C-BFC7-CDBEB1F61370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флешмоби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BAE439F-EA78-4594-93EF-E2E58C67EFF7}" type="par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7B8753-CB7B-4F30-A79E-F4C61EB251EF}" type="sib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892498-EDCD-4641-958A-6B6150FA7B6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воркшопи</a:t>
          </a:r>
          <a:endParaRPr lang="ru-RU" dirty="0">
            <a:solidFill>
              <a:schemeClr val="tx1"/>
            </a:solidFill>
          </a:endParaRPr>
        </a:p>
      </dgm:t>
    </dgm:pt>
    <dgm:pt modelId="{1F14FE62-6BA5-454E-B3E7-FD9621696989}" type="par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29523F-AC7E-4C80-8C4D-B5858EA5F30B}" type="sib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CD8DE5-0DD9-4018-A961-5A6D6C35780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ток-шоу </a:t>
          </a:r>
          <a:endParaRPr lang="ru-RU" dirty="0">
            <a:solidFill>
              <a:schemeClr val="tx1"/>
            </a:solidFill>
          </a:endParaRPr>
        </a:p>
      </dgm:t>
    </dgm:pt>
    <dgm:pt modelId="{6CA30E30-6393-4ED3-9335-48EA2A3CA458}" type="par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505078-B2B6-4ED7-99B7-31F6A33D888B}" type="sib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30D1B7-E235-468D-8411-3BFBDD1737D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прес-конференції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D69C2D1C-5EB6-48FE-8CD9-7E49F086E338}" type="par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2B2967-EC71-49C5-8B6F-F6A43DE781F8}" type="sib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359BE3-23BB-485A-8E2F-68AF219AFF56}" type="pres">
      <dgm:prSet presAssocID="{248DEACD-9FC2-4E84-857F-D7D751D07804}" presName="linearFlow" presStyleCnt="0">
        <dgm:presLayoutVars>
          <dgm:dir/>
          <dgm:resizeHandles val="exact"/>
        </dgm:presLayoutVars>
      </dgm:prSet>
      <dgm:spPr/>
    </dgm:pt>
    <dgm:pt modelId="{F4291555-7A33-4C50-9110-19F31E9FCDFB}" type="pres">
      <dgm:prSet presAssocID="{A8187284-674D-4456-B54A-0A9F15851C4F}" presName="composite" presStyleCnt="0"/>
      <dgm:spPr/>
    </dgm:pt>
    <dgm:pt modelId="{5FCAB164-057B-47C0-87C1-1324BCEF6DF7}" type="pres">
      <dgm:prSet presAssocID="{A8187284-674D-4456-B54A-0A9F15851C4F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D3E5D6-F283-4DA5-9EDD-80F57595C5DA}" type="pres">
      <dgm:prSet presAssocID="{A8187284-674D-4456-B54A-0A9F15851C4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8A05-4F32-49E2-B6E6-468BD8314278}" type="pres">
      <dgm:prSet presAssocID="{FB1BE826-9F28-4F54-B539-F49F4B3ACFCC}" presName="spacing" presStyleCnt="0"/>
      <dgm:spPr/>
    </dgm:pt>
    <dgm:pt modelId="{79D9A0D0-E36C-43CD-B5E0-8186339008D6}" type="pres">
      <dgm:prSet presAssocID="{6AFB5B90-72E3-4C7C-BFC7-CDBEB1F61370}" presName="composite" presStyleCnt="0"/>
      <dgm:spPr/>
    </dgm:pt>
    <dgm:pt modelId="{DF5FC712-B7F8-4A5C-9868-B20C6401844F}" type="pres">
      <dgm:prSet presAssocID="{6AFB5B90-72E3-4C7C-BFC7-CDBEB1F61370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0F784CF-19F9-44D0-91FA-B5CFB5D85A41}" type="pres">
      <dgm:prSet presAssocID="{6AFB5B90-72E3-4C7C-BFC7-CDBEB1F6137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65C24-5E45-4567-88C4-B76F004D3CC6}" type="pres">
      <dgm:prSet presAssocID="{5E7B8753-CB7B-4F30-A79E-F4C61EB251EF}" presName="spacing" presStyleCnt="0"/>
      <dgm:spPr/>
    </dgm:pt>
    <dgm:pt modelId="{BF9E40C1-EC67-429D-8EA9-3AF2702C317D}" type="pres">
      <dgm:prSet presAssocID="{42892498-EDCD-4641-958A-6B6150FA7B6B}" presName="composite" presStyleCnt="0"/>
      <dgm:spPr/>
    </dgm:pt>
    <dgm:pt modelId="{BBCB64D0-C84A-4A5D-A626-30F79935CD6B}" type="pres">
      <dgm:prSet presAssocID="{42892498-EDCD-4641-958A-6B6150FA7B6B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1516AFF-EF7C-4DCE-B454-EE7EF9C22935}" type="pres">
      <dgm:prSet presAssocID="{42892498-EDCD-4641-958A-6B6150FA7B6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591FC-02DA-489C-A5E8-F5E582F46527}" type="pres">
      <dgm:prSet presAssocID="{9329523F-AC7E-4C80-8C4D-B5858EA5F30B}" presName="spacing" presStyleCnt="0"/>
      <dgm:spPr/>
    </dgm:pt>
    <dgm:pt modelId="{6D68A5D7-C05A-491C-970F-EEA4D7CC9005}" type="pres">
      <dgm:prSet presAssocID="{4CCD8DE5-0DD9-4018-A961-5A6D6C357807}" presName="composite" presStyleCnt="0"/>
      <dgm:spPr/>
    </dgm:pt>
    <dgm:pt modelId="{3724FA5C-CAD4-4BFE-ACE2-A46AAFB14C08}" type="pres">
      <dgm:prSet presAssocID="{4CCD8DE5-0DD9-4018-A961-5A6D6C357807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DB0CF29-8519-46D7-9FF4-47A794CC9224}" type="pres">
      <dgm:prSet presAssocID="{4CCD8DE5-0DD9-4018-A961-5A6D6C35780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5E6F-1893-4EE4-B641-B6DCA63CB5C6}" type="pres">
      <dgm:prSet presAssocID="{BF505078-B2B6-4ED7-99B7-31F6A33D888B}" presName="spacing" presStyleCnt="0"/>
      <dgm:spPr/>
    </dgm:pt>
    <dgm:pt modelId="{90709B22-F72A-4C4D-9916-D2E3C8A41AB0}" type="pres">
      <dgm:prSet presAssocID="{9730D1B7-E235-468D-8411-3BFBDD1737D2}" presName="composite" presStyleCnt="0"/>
      <dgm:spPr/>
    </dgm:pt>
    <dgm:pt modelId="{416839FB-0353-4AED-9058-873B04AD2709}" type="pres">
      <dgm:prSet presAssocID="{9730D1B7-E235-468D-8411-3BFBDD1737D2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531ABCF1-A592-45C4-988C-0239CA726545}" type="pres">
      <dgm:prSet presAssocID="{9730D1B7-E235-468D-8411-3BFBDD1737D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1FD24-28EB-4D6F-8024-C09622DDFC7F}" srcId="{248DEACD-9FC2-4E84-857F-D7D751D07804}" destId="{42892498-EDCD-4641-958A-6B6150FA7B6B}" srcOrd="2" destOrd="0" parTransId="{1F14FE62-6BA5-454E-B3E7-FD9621696989}" sibTransId="{9329523F-AC7E-4C80-8C4D-B5858EA5F30B}"/>
    <dgm:cxn modelId="{DE5C4581-7E36-4353-A7B4-20369AC4DF5B}" srcId="{248DEACD-9FC2-4E84-857F-D7D751D07804}" destId="{9730D1B7-E235-468D-8411-3BFBDD1737D2}" srcOrd="4" destOrd="0" parTransId="{D69C2D1C-5EB6-48FE-8CD9-7E49F086E338}" sibTransId="{4B2B2967-EC71-49C5-8B6F-F6A43DE781F8}"/>
    <dgm:cxn modelId="{D3F080D5-3AD9-4D50-B82C-4B5CCD55ADC0}" type="presOf" srcId="{42892498-EDCD-4641-958A-6B6150FA7B6B}" destId="{B1516AFF-EF7C-4DCE-B454-EE7EF9C22935}" srcOrd="0" destOrd="0" presId="urn:microsoft.com/office/officeart/2005/8/layout/vList3#4"/>
    <dgm:cxn modelId="{A51F9F8B-D14D-4315-B982-CAAA7C2B7695}" type="presOf" srcId="{4CCD8DE5-0DD9-4018-A961-5A6D6C357807}" destId="{1DB0CF29-8519-46D7-9FF4-47A794CC9224}" srcOrd="0" destOrd="0" presId="urn:microsoft.com/office/officeart/2005/8/layout/vList3#4"/>
    <dgm:cxn modelId="{87AD14C8-10C2-47E1-B327-7B051E7E6F23}" srcId="{248DEACD-9FC2-4E84-857F-D7D751D07804}" destId="{6AFB5B90-72E3-4C7C-BFC7-CDBEB1F61370}" srcOrd="1" destOrd="0" parTransId="{0BAE439F-EA78-4594-93EF-E2E58C67EFF7}" sibTransId="{5E7B8753-CB7B-4F30-A79E-F4C61EB251EF}"/>
    <dgm:cxn modelId="{DF07A276-CF41-457D-848A-1B4E86E1F0A5}" type="presOf" srcId="{6AFB5B90-72E3-4C7C-BFC7-CDBEB1F61370}" destId="{00F784CF-19F9-44D0-91FA-B5CFB5D85A41}" srcOrd="0" destOrd="0" presId="urn:microsoft.com/office/officeart/2005/8/layout/vList3#4"/>
    <dgm:cxn modelId="{655EE1CB-20E3-4303-9F29-037AC4997849}" srcId="{248DEACD-9FC2-4E84-857F-D7D751D07804}" destId="{A8187284-674D-4456-B54A-0A9F15851C4F}" srcOrd="0" destOrd="0" parTransId="{B588E149-E58D-4F05-BDA7-3F4E48824CA7}" sibTransId="{FB1BE826-9F28-4F54-B539-F49F4B3ACFCC}"/>
    <dgm:cxn modelId="{7C7E6345-BE7D-46DC-8FA2-E5FD73C3EE18}" type="presOf" srcId="{9730D1B7-E235-468D-8411-3BFBDD1737D2}" destId="{531ABCF1-A592-45C4-988C-0239CA726545}" srcOrd="0" destOrd="0" presId="urn:microsoft.com/office/officeart/2005/8/layout/vList3#4"/>
    <dgm:cxn modelId="{64B145A7-A11B-4248-A640-7077BDDF8928}" type="presOf" srcId="{A8187284-674D-4456-B54A-0A9F15851C4F}" destId="{3FD3E5D6-F283-4DA5-9EDD-80F57595C5DA}" srcOrd="0" destOrd="0" presId="urn:microsoft.com/office/officeart/2005/8/layout/vList3#4"/>
    <dgm:cxn modelId="{4CBDF091-9DA0-41B4-A02A-B636EA06F18A}" type="presOf" srcId="{248DEACD-9FC2-4E84-857F-D7D751D07804}" destId="{10359BE3-23BB-485A-8E2F-68AF219AFF56}" srcOrd="0" destOrd="0" presId="urn:microsoft.com/office/officeart/2005/8/layout/vList3#4"/>
    <dgm:cxn modelId="{D18A33FE-9BB4-442C-B249-800D68E58956}" srcId="{248DEACD-9FC2-4E84-857F-D7D751D07804}" destId="{4CCD8DE5-0DD9-4018-A961-5A6D6C357807}" srcOrd="3" destOrd="0" parTransId="{6CA30E30-6393-4ED3-9335-48EA2A3CA458}" sibTransId="{BF505078-B2B6-4ED7-99B7-31F6A33D888B}"/>
    <dgm:cxn modelId="{FE298BA2-0E21-4970-BD26-ECE3E650F0A1}" type="presParOf" srcId="{10359BE3-23BB-485A-8E2F-68AF219AFF56}" destId="{F4291555-7A33-4C50-9110-19F31E9FCDFB}" srcOrd="0" destOrd="0" presId="urn:microsoft.com/office/officeart/2005/8/layout/vList3#4"/>
    <dgm:cxn modelId="{BCBF79C8-B727-42E1-8BBA-45E699B43EC7}" type="presParOf" srcId="{F4291555-7A33-4C50-9110-19F31E9FCDFB}" destId="{5FCAB164-057B-47C0-87C1-1324BCEF6DF7}" srcOrd="0" destOrd="0" presId="urn:microsoft.com/office/officeart/2005/8/layout/vList3#4"/>
    <dgm:cxn modelId="{5C680B82-802E-4A06-98ED-00C216E8158C}" type="presParOf" srcId="{F4291555-7A33-4C50-9110-19F31E9FCDFB}" destId="{3FD3E5D6-F283-4DA5-9EDD-80F57595C5DA}" srcOrd="1" destOrd="0" presId="urn:microsoft.com/office/officeart/2005/8/layout/vList3#4"/>
    <dgm:cxn modelId="{572A64C3-A428-4289-8449-29DAF0B85C2C}" type="presParOf" srcId="{10359BE3-23BB-485A-8E2F-68AF219AFF56}" destId="{0CE38A05-4F32-49E2-B6E6-468BD8314278}" srcOrd="1" destOrd="0" presId="urn:microsoft.com/office/officeart/2005/8/layout/vList3#4"/>
    <dgm:cxn modelId="{B0298254-4DFD-41C0-AD6B-6A9C53785342}" type="presParOf" srcId="{10359BE3-23BB-485A-8E2F-68AF219AFF56}" destId="{79D9A0D0-E36C-43CD-B5E0-8186339008D6}" srcOrd="2" destOrd="0" presId="urn:microsoft.com/office/officeart/2005/8/layout/vList3#4"/>
    <dgm:cxn modelId="{AE2D80B5-7DB4-43BC-AE83-8D16E6EA02A1}" type="presParOf" srcId="{79D9A0D0-E36C-43CD-B5E0-8186339008D6}" destId="{DF5FC712-B7F8-4A5C-9868-B20C6401844F}" srcOrd="0" destOrd="0" presId="urn:microsoft.com/office/officeart/2005/8/layout/vList3#4"/>
    <dgm:cxn modelId="{083ECF52-8D79-4895-B9F3-36E5FFD44679}" type="presParOf" srcId="{79D9A0D0-E36C-43CD-B5E0-8186339008D6}" destId="{00F784CF-19F9-44D0-91FA-B5CFB5D85A41}" srcOrd="1" destOrd="0" presId="urn:microsoft.com/office/officeart/2005/8/layout/vList3#4"/>
    <dgm:cxn modelId="{D04ADB5C-906D-4674-95E9-00184BA71EA1}" type="presParOf" srcId="{10359BE3-23BB-485A-8E2F-68AF219AFF56}" destId="{39665C24-5E45-4567-88C4-B76F004D3CC6}" srcOrd="3" destOrd="0" presId="urn:microsoft.com/office/officeart/2005/8/layout/vList3#4"/>
    <dgm:cxn modelId="{0999E4B4-2695-424C-A275-5B0FACB297DB}" type="presParOf" srcId="{10359BE3-23BB-485A-8E2F-68AF219AFF56}" destId="{BF9E40C1-EC67-429D-8EA9-3AF2702C317D}" srcOrd="4" destOrd="0" presId="urn:microsoft.com/office/officeart/2005/8/layout/vList3#4"/>
    <dgm:cxn modelId="{23E1E681-B5E1-440E-A49A-0BAD0650DADF}" type="presParOf" srcId="{BF9E40C1-EC67-429D-8EA9-3AF2702C317D}" destId="{BBCB64D0-C84A-4A5D-A626-30F79935CD6B}" srcOrd="0" destOrd="0" presId="urn:microsoft.com/office/officeart/2005/8/layout/vList3#4"/>
    <dgm:cxn modelId="{728BF981-9B75-4B38-9764-E5E8DECFF327}" type="presParOf" srcId="{BF9E40C1-EC67-429D-8EA9-3AF2702C317D}" destId="{B1516AFF-EF7C-4DCE-B454-EE7EF9C22935}" srcOrd="1" destOrd="0" presId="urn:microsoft.com/office/officeart/2005/8/layout/vList3#4"/>
    <dgm:cxn modelId="{1328729F-1168-49F6-AD94-FF5E91E874ED}" type="presParOf" srcId="{10359BE3-23BB-485A-8E2F-68AF219AFF56}" destId="{A43591FC-02DA-489C-A5E8-F5E582F46527}" srcOrd="5" destOrd="0" presId="urn:microsoft.com/office/officeart/2005/8/layout/vList3#4"/>
    <dgm:cxn modelId="{E964D261-EF4E-4318-960B-EBF122F2F03E}" type="presParOf" srcId="{10359BE3-23BB-485A-8E2F-68AF219AFF56}" destId="{6D68A5D7-C05A-491C-970F-EEA4D7CC9005}" srcOrd="6" destOrd="0" presId="urn:microsoft.com/office/officeart/2005/8/layout/vList3#4"/>
    <dgm:cxn modelId="{0B664B4F-9B38-4179-AAE1-CB0FAA46E22A}" type="presParOf" srcId="{6D68A5D7-C05A-491C-970F-EEA4D7CC9005}" destId="{3724FA5C-CAD4-4BFE-ACE2-A46AAFB14C08}" srcOrd="0" destOrd="0" presId="urn:microsoft.com/office/officeart/2005/8/layout/vList3#4"/>
    <dgm:cxn modelId="{2B1E4450-3A55-4ABD-B5DB-BEAE8EE9AFDC}" type="presParOf" srcId="{6D68A5D7-C05A-491C-970F-EEA4D7CC9005}" destId="{1DB0CF29-8519-46D7-9FF4-47A794CC9224}" srcOrd="1" destOrd="0" presId="urn:microsoft.com/office/officeart/2005/8/layout/vList3#4"/>
    <dgm:cxn modelId="{77008DFA-B5DA-49C8-8FAC-9FA35AD4EDF6}" type="presParOf" srcId="{10359BE3-23BB-485A-8E2F-68AF219AFF56}" destId="{EF1A5E6F-1893-4EE4-B641-B6DCA63CB5C6}" srcOrd="7" destOrd="0" presId="urn:microsoft.com/office/officeart/2005/8/layout/vList3#4"/>
    <dgm:cxn modelId="{30601C8C-39E5-493F-8984-5E52054E41D8}" type="presParOf" srcId="{10359BE3-23BB-485A-8E2F-68AF219AFF56}" destId="{90709B22-F72A-4C4D-9916-D2E3C8A41AB0}" srcOrd="8" destOrd="0" presId="urn:microsoft.com/office/officeart/2005/8/layout/vList3#4"/>
    <dgm:cxn modelId="{BE5263AA-BB5A-4EA1-B5BF-0C1339FC16EC}" type="presParOf" srcId="{90709B22-F72A-4C4D-9916-D2E3C8A41AB0}" destId="{416839FB-0353-4AED-9058-873B04AD2709}" srcOrd="0" destOrd="0" presId="urn:microsoft.com/office/officeart/2005/8/layout/vList3#4"/>
    <dgm:cxn modelId="{58E38566-CCC2-49FC-B1A4-908F2187A8C6}" type="presParOf" srcId="{90709B22-F72A-4C4D-9916-D2E3C8A41AB0}" destId="{531ABCF1-A592-45C4-988C-0239CA726545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8DEACD-9FC2-4E84-857F-D7D751D07804}" type="doc">
      <dgm:prSet loTypeId="urn:microsoft.com/office/officeart/2005/8/layout/vList3#5" loCatId="picture" qsTypeId="urn:microsoft.com/office/officeart/2005/8/quickstyle/simple1" qsCatId="simple" csTypeId="urn:microsoft.com/office/officeart/2005/8/colors/accent3_4" csCatId="accent3" phldr="1"/>
      <dgm:spPr/>
    </dgm:pt>
    <dgm:pt modelId="{A8187284-674D-4456-B54A-0A9F15851C4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переговори</a:t>
          </a:r>
          <a:endParaRPr lang="ru-RU" dirty="0">
            <a:solidFill>
              <a:schemeClr val="tx1"/>
            </a:solidFill>
          </a:endParaRPr>
        </a:p>
      </dgm:t>
    </dgm:pt>
    <dgm:pt modelId="{B588E149-E58D-4F05-BDA7-3F4E48824CA7}" type="par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BE826-9F28-4F54-B539-F49F4B3ACFCC}" type="sibTrans" cxnId="{655EE1CB-20E3-4303-9F29-037AC49978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FB5B90-72E3-4C7C-BFC7-CDBEB1F61370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мікрофони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BAE439F-EA78-4594-93EF-E2E58C67EFF7}" type="par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7B8753-CB7B-4F30-A79E-F4C61EB251EF}" type="sibTrans" cxnId="{87AD14C8-10C2-47E1-B327-7B051E7E6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CD8DE5-0DD9-4018-A961-5A6D6C35780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методичні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брифінги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круглі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столи</a:t>
          </a:r>
          <a:endParaRPr lang="ru-RU" dirty="0">
            <a:solidFill>
              <a:schemeClr val="tx1"/>
            </a:solidFill>
          </a:endParaRPr>
        </a:p>
      </dgm:t>
    </dgm:pt>
    <dgm:pt modelId="{6CA30E30-6393-4ED3-9335-48EA2A3CA458}" type="par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505078-B2B6-4ED7-99B7-31F6A33D888B}" type="sibTrans" cxnId="{D18A33FE-9BB4-442C-B249-800D68E589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30D1B7-E235-468D-8411-3BFBDD1737D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організація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консультативних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пунктів</a:t>
          </a:r>
          <a:endParaRPr lang="ru-RU" dirty="0">
            <a:solidFill>
              <a:schemeClr val="tx1"/>
            </a:solidFill>
          </a:endParaRPr>
        </a:p>
      </dgm:t>
    </dgm:pt>
    <dgm:pt modelId="{D69C2D1C-5EB6-48FE-8CD9-7E49F086E338}" type="par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2B2967-EC71-49C5-8B6F-F6A43DE781F8}" type="sibTrans" cxnId="{DE5C4581-7E36-4353-A7B4-20369AC4DF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892498-EDCD-4641-958A-6B6150FA7B6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тематичні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просвітницькі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тижні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Constantia" panose="02030602050306030303" pitchFamily="18" charset="0"/>
            </a:rPr>
            <a:t>акціії</a:t>
          </a:r>
          <a:r>
            <a:rPr lang="ru-RU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9329523F-AC7E-4C80-8C4D-B5858EA5F30B}" type="sib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14FE62-6BA5-454E-B3E7-FD9621696989}" type="parTrans" cxnId="{7AF1FD24-28EB-4D6F-8024-C09622DDFC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359BE3-23BB-485A-8E2F-68AF219AFF56}" type="pres">
      <dgm:prSet presAssocID="{248DEACD-9FC2-4E84-857F-D7D751D07804}" presName="linearFlow" presStyleCnt="0">
        <dgm:presLayoutVars>
          <dgm:dir/>
          <dgm:resizeHandles val="exact"/>
        </dgm:presLayoutVars>
      </dgm:prSet>
      <dgm:spPr/>
    </dgm:pt>
    <dgm:pt modelId="{F4291555-7A33-4C50-9110-19F31E9FCDFB}" type="pres">
      <dgm:prSet presAssocID="{A8187284-674D-4456-B54A-0A9F15851C4F}" presName="composite" presStyleCnt="0"/>
      <dgm:spPr/>
    </dgm:pt>
    <dgm:pt modelId="{5FCAB164-057B-47C0-87C1-1324BCEF6DF7}" type="pres">
      <dgm:prSet presAssocID="{A8187284-674D-4456-B54A-0A9F15851C4F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FD3E5D6-F283-4DA5-9EDD-80F57595C5DA}" type="pres">
      <dgm:prSet presAssocID="{A8187284-674D-4456-B54A-0A9F15851C4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8A05-4F32-49E2-B6E6-468BD8314278}" type="pres">
      <dgm:prSet presAssocID="{FB1BE826-9F28-4F54-B539-F49F4B3ACFCC}" presName="spacing" presStyleCnt="0"/>
      <dgm:spPr/>
    </dgm:pt>
    <dgm:pt modelId="{79D9A0D0-E36C-43CD-B5E0-8186339008D6}" type="pres">
      <dgm:prSet presAssocID="{6AFB5B90-72E3-4C7C-BFC7-CDBEB1F61370}" presName="composite" presStyleCnt="0"/>
      <dgm:spPr/>
    </dgm:pt>
    <dgm:pt modelId="{DF5FC712-B7F8-4A5C-9868-B20C6401844F}" type="pres">
      <dgm:prSet presAssocID="{6AFB5B90-72E3-4C7C-BFC7-CDBEB1F61370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0F784CF-19F9-44D0-91FA-B5CFB5D85A41}" type="pres">
      <dgm:prSet presAssocID="{6AFB5B90-72E3-4C7C-BFC7-CDBEB1F6137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65C24-5E45-4567-88C4-B76F004D3CC6}" type="pres">
      <dgm:prSet presAssocID="{5E7B8753-CB7B-4F30-A79E-F4C61EB251EF}" presName="spacing" presStyleCnt="0"/>
      <dgm:spPr/>
    </dgm:pt>
    <dgm:pt modelId="{BF9E40C1-EC67-429D-8EA9-3AF2702C317D}" type="pres">
      <dgm:prSet presAssocID="{42892498-EDCD-4641-958A-6B6150FA7B6B}" presName="composite" presStyleCnt="0"/>
      <dgm:spPr/>
    </dgm:pt>
    <dgm:pt modelId="{BBCB64D0-C84A-4A5D-A626-30F79935CD6B}" type="pres">
      <dgm:prSet presAssocID="{42892498-EDCD-4641-958A-6B6150FA7B6B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516AFF-EF7C-4DCE-B454-EE7EF9C22935}" type="pres">
      <dgm:prSet presAssocID="{42892498-EDCD-4641-958A-6B6150FA7B6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591FC-02DA-489C-A5E8-F5E582F46527}" type="pres">
      <dgm:prSet presAssocID="{9329523F-AC7E-4C80-8C4D-B5858EA5F30B}" presName="spacing" presStyleCnt="0"/>
      <dgm:spPr/>
    </dgm:pt>
    <dgm:pt modelId="{6D68A5D7-C05A-491C-970F-EEA4D7CC9005}" type="pres">
      <dgm:prSet presAssocID="{4CCD8DE5-0DD9-4018-A961-5A6D6C357807}" presName="composite" presStyleCnt="0"/>
      <dgm:spPr/>
    </dgm:pt>
    <dgm:pt modelId="{3724FA5C-CAD4-4BFE-ACE2-A46AAFB14C08}" type="pres">
      <dgm:prSet presAssocID="{4CCD8DE5-0DD9-4018-A961-5A6D6C357807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B0CF29-8519-46D7-9FF4-47A794CC9224}" type="pres">
      <dgm:prSet presAssocID="{4CCD8DE5-0DD9-4018-A961-5A6D6C35780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5E6F-1893-4EE4-B641-B6DCA63CB5C6}" type="pres">
      <dgm:prSet presAssocID="{BF505078-B2B6-4ED7-99B7-31F6A33D888B}" presName="spacing" presStyleCnt="0"/>
      <dgm:spPr/>
    </dgm:pt>
    <dgm:pt modelId="{90709B22-F72A-4C4D-9916-D2E3C8A41AB0}" type="pres">
      <dgm:prSet presAssocID="{9730D1B7-E235-468D-8411-3BFBDD1737D2}" presName="composite" presStyleCnt="0"/>
      <dgm:spPr/>
    </dgm:pt>
    <dgm:pt modelId="{416839FB-0353-4AED-9058-873B04AD2709}" type="pres">
      <dgm:prSet presAssocID="{9730D1B7-E235-468D-8411-3BFBDD1737D2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531ABCF1-A592-45C4-988C-0239CA726545}" type="pres">
      <dgm:prSet presAssocID="{9730D1B7-E235-468D-8411-3BFBDD1737D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1FD24-28EB-4D6F-8024-C09622DDFC7F}" srcId="{248DEACD-9FC2-4E84-857F-D7D751D07804}" destId="{42892498-EDCD-4641-958A-6B6150FA7B6B}" srcOrd="2" destOrd="0" parTransId="{1F14FE62-6BA5-454E-B3E7-FD9621696989}" sibTransId="{9329523F-AC7E-4C80-8C4D-B5858EA5F30B}"/>
    <dgm:cxn modelId="{DE5C4581-7E36-4353-A7B4-20369AC4DF5B}" srcId="{248DEACD-9FC2-4E84-857F-D7D751D07804}" destId="{9730D1B7-E235-468D-8411-3BFBDD1737D2}" srcOrd="4" destOrd="0" parTransId="{D69C2D1C-5EB6-48FE-8CD9-7E49F086E338}" sibTransId="{4B2B2967-EC71-49C5-8B6F-F6A43DE781F8}"/>
    <dgm:cxn modelId="{D3F080D5-3AD9-4D50-B82C-4B5CCD55ADC0}" type="presOf" srcId="{42892498-EDCD-4641-958A-6B6150FA7B6B}" destId="{B1516AFF-EF7C-4DCE-B454-EE7EF9C22935}" srcOrd="0" destOrd="0" presId="urn:microsoft.com/office/officeart/2005/8/layout/vList3#5"/>
    <dgm:cxn modelId="{A51F9F8B-D14D-4315-B982-CAAA7C2B7695}" type="presOf" srcId="{4CCD8DE5-0DD9-4018-A961-5A6D6C357807}" destId="{1DB0CF29-8519-46D7-9FF4-47A794CC9224}" srcOrd="0" destOrd="0" presId="urn:microsoft.com/office/officeart/2005/8/layout/vList3#5"/>
    <dgm:cxn modelId="{87AD14C8-10C2-47E1-B327-7B051E7E6F23}" srcId="{248DEACD-9FC2-4E84-857F-D7D751D07804}" destId="{6AFB5B90-72E3-4C7C-BFC7-CDBEB1F61370}" srcOrd="1" destOrd="0" parTransId="{0BAE439F-EA78-4594-93EF-E2E58C67EFF7}" sibTransId="{5E7B8753-CB7B-4F30-A79E-F4C61EB251EF}"/>
    <dgm:cxn modelId="{DF07A276-CF41-457D-848A-1B4E86E1F0A5}" type="presOf" srcId="{6AFB5B90-72E3-4C7C-BFC7-CDBEB1F61370}" destId="{00F784CF-19F9-44D0-91FA-B5CFB5D85A41}" srcOrd="0" destOrd="0" presId="urn:microsoft.com/office/officeart/2005/8/layout/vList3#5"/>
    <dgm:cxn modelId="{655EE1CB-20E3-4303-9F29-037AC4997849}" srcId="{248DEACD-9FC2-4E84-857F-D7D751D07804}" destId="{A8187284-674D-4456-B54A-0A9F15851C4F}" srcOrd="0" destOrd="0" parTransId="{B588E149-E58D-4F05-BDA7-3F4E48824CA7}" sibTransId="{FB1BE826-9F28-4F54-B539-F49F4B3ACFCC}"/>
    <dgm:cxn modelId="{7C7E6345-BE7D-46DC-8FA2-E5FD73C3EE18}" type="presOf" srcId="{9730D1B7-E235-468D-8411-3BFBDD1737D2}" destId="{531ABCF1-A592-45C4-988C-0239CA726545}" srcOrd="0" destOrd="0" presId="urn:microsoft.com/office/officeart/2005/8/layout/vList3#5"/>
    <dgm:cxn modelId="{64B145A7-A11B-4248-A640-7077BDDF8928}" type="presOf" srcId="{A8187284-674D-4456-B54A-0A9F15851C4F}" destId="{3FD3E5D6-F283-4DA5-9EDD-80F57595C5DA}" srcOrd="0" destOrd="0" presId="urn:microsoft.com/office/officeart/2005/8/layout/vList3#5"/>
    <dgm:cxn modelId="{4CBDF091-9DA0-41B4-A02A-B636EA06F18A}" type="presOf" srcId="{248DEACD-9FC2-4E84-857F-D7D751D07804}" destId="{10359BE3-23BB-485A-8E2F-68AF219AFF56}" srcOrd="0" destOrd="0" presId="urn:microsoft.com/office/officeart/2005/8/layout/vList3#5"/>
    <dgm:cxn modelId="{D18A33FE-9BB4-442C-B249-800D68E58956}" srcId="{248DEACD-9FC2-4E84-857F-D7D751D07804}" destId="{4CCD8DE5-0DD9-4018-A961-5A6D6C357807}" srcOrd="3" destOrd="0" parTransId="{6CA30E30-6393-4ED3-9335-48EA2A3CA458}" sibTransId="{BF505078-B2B6-4ED7-99B7-31F6A33D888B}"/>
    <dgm:cxn modelId="{FE298BA2-0E21-4970-BD26-ECE3E650F0A1}" type="presParOf" srcId="{10359BE3-23BB-485A-8E2F-68AF219AFF56}" destId="{F4291555-7A33-4C50-9110-19F31E9FCDFB}" srcOrd="0" destOrd="0" presId="urn:microsoft.com/office/officeart/2005/8/layout/vList3#5"/>
    <dgm:cxn modelId="{BCBF79C8-B727-42E1-8BBA-45E699B43EC7}" type="presParOf" srcId="{F4291555-7A33-4C50-9110-19F31E9FCDFB}" destId="{5FCAB164-057B-47C0-87C1-1324BCEF6DF7}" srcOrd="0" destOrd="0" presId="urn:microsoft.com/office/officeart/2005/8/layout/vList3#5"/>
    <dgm:cxn modelId="{5C680B82-802E-4A06-98ED-00C216E8158C}" type="presParOf" srcId="{F4291555-7A33-4C50-9110-19F31E9FCDFB}" destId="{3FD3E5D6-F283-4DA5-9EDD-80F57595C5DA}" srcOrd="1" destOrd="0" presId="urn:microsoft.com/office/officeart/2005/8/layout/vList3#5"/>
    <dgm:cxn modelId="{572A64C3-A428-4289-8449-29DAF0B85C2C}" type="presParOf" srcId="{10359BE3-23BB-485A-8E2F-68AF219AFF56}" destId="{0CE38A05-4F32-49E2-B6E6-468BD8314278}" srcOrd="1" destOrd="0" presId="urn:microsoft.com/office/officeart/2005/8/layout/vList3#5"/>
    <dgm:cxn modelId="{B0298254-4DFD-41C0-AD6B-6A9C53785342}" type="presParOf" srcId="{10359BE3-23BB-485A-8E2F-68AF219AFF56}" destId="{79D9A0D0-E36C-43CD-B5E0-8186339008D6}" srcOrd="2" destOrd="0" presId="urn:microsoft.com/office/officeart/2005/8/layout/vList3#5"/>
    <dgm:cxn modelId="{AE2D80B5-7DB4-43BC-AE83-8D16E6EA02A1}" type="presParOf" srcId="{79D9A0D0-E36C-43CD-B5E0-8186339008D6}" destId="{DF5FC712-B7F8-4A5C-9868-B20C6401844F}" srcOrd="0" destOrd="0" presId="urn:microsoft.com/office/officeart/2005/8/layout/vList3#5"/>
    <dgm:cxn modelId="{083ECF52-8D79-4895-B9F3-36E5FFD44679}" type="presParOf" srcId="{79D9A0D0-E36C-43CD-B5E0-8186339008D6}" destId="{00F784CF-19F9-44D0-91FA-B5CFB5D85A41}" srcOrd="1" destOrd="0" presId="urn:microsoft.com/office/officeart/2005/8/layout/vList3#5"/>
    <dgm:cxn modelId="{D04ADB5C-906D-4674-95E9-00184BA71EA1}" type="presParOf" srcId="{10359BE3-23BB-485A-8E2F-68AF219AFF56}" destId="{39665C24-5E45-4567-88C4-B76F004D3CC6}" srcOrd="3" destOrd="0" presId="urn:microsoft.com/office/officeart/2005/8/layout/vList3#5"/>
    <dgm:cxn modelId="{0999E4B4-2695-424C-A275-5B0FACB297DB}" type="presParOf" srcId="{10359BE3-23BB-485A-8E2F-68AF219AFF56}" destId="{BF9E40C1-EC67-429D-8EA9-3AF2702C317D}" srcOrd="4" destOrd="0" presId="urn:microsoft.com/office/officeart/2005/8/layout/vList3#5"/>
    <dgm:cxn modelId="{23E1E681-B5E1-440E-A49A-0BAD0650DADF}" type="presParOf" srcId="{BF9E40C1-EC67-429D-8EA9-3AF2702C317D}" destId="{BBCB64D0-C84A-4A5D-A626-30F79935CD6B}" srcOrd="0" destOrd="0" presId="urn:microsoft.com/office/officeart/2005/8/layout/vList3#5"/>
    <dgm:cxn modelId="{728BF981-9B75-4B38-9764-E5E8DECFF327}" type="presParOf" srcId="{BF9E40C1-EC67-429D-8EA9-3AF2702C317D}" destId="{B1516AFF-EF7C-4DCE-B454-EE7EF9C22935}" srcOrd="1" destOrd="0" presId="urn:microsoft.com/office/officeart/2005/8/layout/vList3#5"/>
    <dgm:cxn modelId="{1328729F-1168-49F6-AD94-FF5E91E874ED}" type="presParOf" srcId="{10359BE3-23BB-485A-8E2F-68AF219AFF56}" destId="{A43591FC-02DA-489C-A5E8-F5E582F46527}" srcOrd="5" destOrd="0" presId="urn:microsoft.com/office/officeart/2005/8/layout/vList3#5"/>
    <dgm:cxn modelId="{E964D261-EF4E-4318-960B-EBF122F2F03E}" type="presParOf" srcId="{10359BE3-23BB-485A-8E2F-68AF219AFF56}" destId="{6D68A5D7-C05A-491C-970F-EEA4D7CC9005}" srcOrd="6" destOrd="0" presId="urn:microsoft.com/office/officeart/2005/8/layout/vList3#5"/>
    <dgm:cxn modelId="{0B664B4F-9B38-4179-AAE1-CB0FAA46E22A}" type="presParOf" srcId="{6D68A5D7-C05A-491C-970F-EEA4D7CC9005}" destId="{3724FA5C-CAD4-4BFE-ACE2-A46AAFB14C08}" srcOrd="0" destOrd="0" presId="urn:microsoft.com/office/officeart/2005/8/layout/vList3#5"/>
    <dgm:cxn modelId="{2B1E4450-3A55-4ABD-B5DB-BEAE8EE9AFDC}" type="presParOf" srcId="{6D68A5D7-C05A-491C-970F-EEA4D7CC9005}" destId="{1DB0CF29-8519-46D7-9FF4-47A794CC9224}" srcOrd="1" destOrd="0" presId="urn:microsoft.com/office/officeart/2005/8/layout/vList3#5"/>
    <dgm:cxn modelId="{77008DFA-B5DA-49C8-8FAC-9FA35AD4EDF6}" type="presParOf" srcId="{10359BE3-23BB-485A-8E2F-68AF219AFF56}" destId="{EF1A5E6F-1893-4EE4-B641-B6DCA63CB5C6}" srcOrd="7" destOrd="0" presId="urn:microsoft.com/office/officeart/2005/8/layout/vList3#5"/>
    <dgm:cxn modelId="{30601C8C-39E5-493F-8984-5E52054E41D8}" type="presParOf" srcId="{10359BE3-23BB-485A-8E2F-68AF219AFF56}" destId="{90709B22-F72A-4C4D-9916-D2E3C8A41AB0}" srcOrd="8" destOrd="0" presId="urn:microsoft.com/office/officeart/2005/8/layout/vList3#5"/>
    <dgm:cxn modelId="{BE5263AA-BB5A-4EA1-B5BF-0C1339FC16EC}" type="presParOf" srcId="{90709B22-F72A-4C4D-9916-D2E3C8A41AB0}" destId="{416839FB-0353-4AED-9058-873B04AD2709}" srcOrd="0" destOrd="0" presId="urn:microsoft.com/office/officeart/2005/8/layout/vList3#5"/>
    <dgm:cxn modelId="{58E38566-CCC2-49FC-B1A4-908F2187A8C6}" type="presParOf" srcId="{90709B22-F72A-4C4D-9916-D2E3C8A41AB0}" destId="{531ABCF1-A592-45C4-988C-0239CA726545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9AB154-A1BB-4E34-A83F-6B4047534A16}">
      <dsp:nvSpPr>
        <dsp:cNvPr id="0" name=""/>
        <dsp:cNvSpPr/>
      </dsp:nvSpPr>
      <dsp:spPr>
        <a:xfrm rot="10800000">
          <a:off x="1357208" y="20408"/>
          <a:ext cx="4753513" cy="60598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демократизація та гуманізація виховного процесу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20408"/>
        <a:ext cx="4753513" cy="605983"/>
      </dsp:txXfrm>
    </dsp:sp>
    <dsp:sp modelId="{E40BCF7C-F73C-4C30-A5C2-069682F976D3}">
      <dsp:nvSpPr>
        <dsp:cNvPr id="0" name=""/>
        <dsp:cNvSpPr/>
      </dsp:nvSpPr>
      <dsp:spPr>
        <a:xfrm>
          <a:off x="1037418" y="3610"/>
          <a:ext cx="639580" cy="6395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99218-E6F6-42B8-805D-1DBE5DE40F76}">
      <dsp:nvSpPr>
        <dsp:cNvPr id="0" name=""/>
        <dsp:cNvSpPr/>
      </dsp:nvSpPr>
      <dsp:spPr>
        <a:xfrm rot="10800000">
          <a:off x="1357208" y="834110"/>
          <a:ext cx="4753513" cy="63958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0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10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10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зв’язок виховання з реальним життям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834110"/>
        <a:ext cx="4753513" cy="639580"/>
      </dsp:txXfrm>
    </dsp:sp>
    <dsp:sp modelId="{F874689A-08A4-4CD5-B0BC-A33347E4E677}">
      <dsp:nvSpPr>
        <dsp:cNvPr id="0" name=""/>
        <dsp:cNvSpPr/>
      </dsp:nvSpPr>
      <dsp:spPr>
        <a:xfrm>
          <a:off x="1037418" y="834110"/>
          <a:ext cx="639580" cy="6395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3C7FCE-B578-47D3-A9F9-E87D2FA5FA23}">
      <dsp:nvSpPr>
        <dsp:cNvPr id="0" name=""/>
        <dsp:cNvSpPr/>
      </dsp:nvSpPr>
      <dsp:spPr>
        <a:xfrm rot="10800000">
          <a:off x="1357208" y="1664610"/>
          <a:ext cx="4753513" cy="63958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0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0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0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виховання особистості в колективі під час спільної діяльності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1664610"/>
        <a:ext cx="4753513" cy="639580"/>
      </dsp:txXfrm>
    </dsp:sp>
    <dsp:sp modelId="{59895D17-A801-4574-8977-449B84EC0E90}">
      <dsp:nvSpPr>
        <dsp:cNvPr id="0" name=""/>
        <dsp:cNvSpPr/>
      </dsp:nvSpPr>
      <dsp:spPr>
        <a:xfrm>
          <a:off x="1037418" y="1664610"/>
          <a:ext cx="639580" cy="6395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259B7D-A3F0-4911-9317-8D3251578FFB}">
      <dsp:nvSpPr>
        <dsp:cNvPr id="0" name=""/>
        <dsp:cNvSpPr/>
      </dsp:nvSpPr>
      <dsp:spPr>
        <a:xfrm rot="10800000">
          <a:off x="1357208" y="2495110"/>
          <a:ext cx="4753513" cy="63958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08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308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308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єдність вимог і повага до особистості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2495110"/>
        <a:ext cx="4753513" cy="639580"/>
      </dsp:txXfrm>
    </dsp:sp>
    <dsp:sp modelId="{8BA3FE80-420C-4FC4-BEC7-FFEC248E1D43}">
      <dsp:nvSpPr>
        <dsp:cNvPr id="0" name=""/>
        <dsp:cNvSpPr/>
      </dsp:nvSpPr>
      <dsp:spPr>
        <a:xfrm>
          <a:off x="1037418" y="2495110"/>
          <a:ext cx="639580" cy="6395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805DEA-FCBA-45E8-9D84-8D17914DA30E}">
      <dsp:nvSpPr>
        <dsp:cNvPr id="0" name=""/>
        <dsp:cNvSpPr/>
      </dsp:nvSpPr>
      <dsp:spPr>
        <a:xfrm rot="10800000">
          <a:off x="1357208" y="3325610"/>
          <a:ext cx="4753513" cy="63958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08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308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308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послідовність, систематичність і єдність виховних впливів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3325610"/>
        <a:ext cx="4753513" cy="639580"/>
      </dsp:txXfrm>
    </dsp:sp>
    <dsp:sp modelId="{858F7ED5-A41D-49CC-B5B9-D2C7176C1489}">
      <dsp:nvSpPr>
        <dsp:cNvPr id="0" name=""/>
        <dsp:cNvSpPr/>
      </dsp:nvSpPr>
      <dsp:spPr>
        <a:xfrm>
          <a:off x="1037418" y="3325610"/>
          <a:ext cx="639580" cy="6395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89951-1FC6-4F95-9904-F08F37EB458A}">
      <dsp:nvSpPr>
        <dsp:cNvPr id="0" name=""/>
        <dsp:cNvSpPr/>
      </dsp:nvSpPr>
      <dsp:spPr>
        <a:xfrm rot="10800000">
          <a:off x="1357208" y="4156111"/>
          <a:ext cx="4753513" cy="63958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0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0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0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відповідність віковим та індивідуальним особливостям учнів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4156111"/>
        <a:ext cx="4753513" cy="639580"/>
      </dsp:txXfrm>
    </dsp:sp>
    <dsp:sp modelId="{49704903-2BA5-4303-9BD7-B52F2BB92AE3}">
      <dsp:nvSpPr>
        <dsp:cNvPr id="0" name=""/>
        <dsp:cNvSpPr/>
      </dsp:nvSpPr>
      <dsp:spPr>
        <a:xfrm>
          <a:off x="1037418" y="4156111"/>
          <a:ext cx="639580" cy="63958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A106E5-D477-4C08-B077-2F2081ED038A}">
      <dsp:nvSpPr>
        <dsp:cNvPr id="0" name=""/>
        <dsp:cNvSpPr/>
      </dsp:nvSpPr>
      <dsp:spPr>
        <a:xfrm rot="10800000">
          <a:off x="1357208" y="4986611"/>
          <a:ext cx="4753513" cy="63958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0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10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10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0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свідомість, самодіяльність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500" b="1" kern="1200" dirty="0" smtClean="0">
              <a:latin typeface="Constantia" panose="02030602050306030303" pitchFamily="18" charset="0"/>
            </a:rPr>
            <a:t>та активність учнів</a:t>
          </a:r>
          <a:endParaRPr lang="ru-RU" sz="1500" b="1" kern="1200" dirty="0">
            <a:latin typeface="Constantia" panose="02030602050306030303" pitchFamily="18" charset="0"/>
          </a:endParaRPr>
        </a:p>
      </dsp:txBody>
      <dsp:txXfrm rot="10800000">
        <a:off x="1357208" y="4986611"/>
        <a:ext cx="4753513" cy="639580"/>
      </dsp:txXfrm>
    </dsp:sp>
    <dsp:sp modelId="{D1B77743-AB84-4BA2-8201-3BB984CB1BFC}">
      <dsp:nvSpPr>
        <dsp:cNvPr id="0" name=""/>
        <dsp:cNvSpPr/>
      </dsp:nvSpPr>
      <dsp:spPr>
        <a:xfrm>
          <a:off x="1037418" y="4986611"/>
          <a:ext cx="639580" cy="6395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3E5D6-F283-4DA5-9EDD-80F57595C5DA}">
      <dsp:nvSpPr>
        <dsp:cNvPr id="0" name=""/>
        <dsp:cNvSpPr/>
      </dsp:nvSpPr>
      <dsp:spPr>
        <a:xfrm rot="10800000">
          <a:off x="1181636" y="1165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національно-патріотичне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1165"/>
        <a:ext cx="4059890" cy="636131"/>
      </dsp:txXfrm>
    </dsp:sp>
    <dsp:sp modelId="{5FCAB164-057B-47C0-87C1-1324BCEF6DF7}">
      <dsp:nvSpPr>
        <dsp:cNvPr id="0" name=""/>
        <dsp:cNvSpPr/>
      </dsp:nvSpPr>
      <dsp:spPr>
        <a:xfrm>
          <a:off x="863571" y="1165"/>
          <a:ext cx="636131" cy="6361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84CF-19F9-44D0-91FA-B5CFB5D85A41}">
      <dsp:nvSpPr>
        <dsp:cNvPr id="0" name=""/>
        <dsp:cNvSpPr/>
      </dsp:nvSpPr>
      <dsp:spPr>
        <a:xfrm rot="10800000">
          <a:off x="1181636" y="827187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морально-етичне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827187"/>
        <a:ext cx="4059890" cy="636131"/>
      </dsp:txXfrm>
    </dsp:sp>
    <dsp:sp modelId="{DF5FC712-B7F8-4A5C-9868-B20C6401844F}">
      <dsp:nvSpPr>
        <dsp:cNvPr id="0" name=""/>
        <dsp:cNvSpPr/>
      </dsp:nvSpPr>
      <dsp:spPr>
        <a:xfrm>
          <a:off x="863571" y="827187"/>
          <a:ext cx="636131" cy="6361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16AFF-EF7C-4DCE-B454-EE7EF9C22935}">
      <dsp:nvSpPr>
        <dsp:cNvPr id="0" name=""/>
        <dsp:cNvSpPr/>
      </dsp:nvSpPr>
      <dsp:spPr>
        <a:xfrm rot="10800000">
          <a:off x="1181636" y="1653208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трудове, професійне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1653208"/>
        <a:ext cx="4059890" cy="636131"/>
      </dsp:txXfrm>
    </dsp:sp>
    <dsp:sp modelId="{BBCB64D0-C84A-4A5D-A626-30F79935CD6B}">
      <dsp:nvSpPr>
        <dsp:cNvPr id="0" name=""/>
        <dsp:cNvSpPr/>
      </dsp:nvSpPr>
      <dsp:spPr>
        <a:xfrm>
          <a:off x="863571" y="1653208"/>
          <a:ext cx="636131" cy="6361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CF29-8519-46D7-9FF4-47A794CC9224}">
      <dsp:nvSpPr>
        <dsp:cNvPr id="0" name=""/>
        <dsp:cNvSpPr/>
      </dsp:nvSpPr>
      <dsp:spPr>
        <a:xfrm rot="10800000">
          <a:off x="1181636" y="2479230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екологічне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2479230"/>
        <a:ext cx="4059890" cy="636131"/>
      </dsp:txXfrm>
    </dsp:sp>
    <dsp:sp modelId="{3724FA5C-CAD4-4BFE-ACE2-A46AAFB14C08}">
      <dsp:nvSpPr>
        <dsp:cNvPr id="0" name=""/>
        <dsp:cNvSpPr/>
      </dsp:nvSpPr>
      <dsp:spPr>
        <a:xfrm>
          <a:off x="863571" y="2479230"/>
          <a:ext cx="636131" cy="63613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ABCF1-A592-45C4-988C-0239CA726545}">
      <dsp:nvSpPr>
        <dsp:cNvPr id="0" name=""/>
        <dsp:cNvSpPr/>
      </dsp:nvSpPr>
      <dsp:spPr>
        <a:xfrm rot="10800000">
          <a:off x="1181636" y="3305252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статеве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3305252"/>
        <a:ext cx="4059890" cy="636131"/>
      </dsp:txXfrm>
    </dsp:sp>
    <dsp:sp modelId="{416839FB-0353-4AED-9058-873B04AD2709}">
      <dsp:nvSpPr>
        <dsp:cNvPr id="0" name=""/>
        <dsp:cNvSpPr/>
      </dsp:nvSpPr>
      <dsp:spPr>
        <a:xfrm>
          <a:off x="863571" y="3305252"/>
          <a:ext cx="636131" cy="63613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5D4AB-9FD0-48CE-9CB8-1C9A4D530BA8}">
      <dsp:nvSpPr>
        <dsp:cNvPr id="0" name=""/>
        <dsp:cNvSpPr/>
      </dsp:nvSpPr>
      <dsp:spPr>
        <a:xfrm rot="10800000">
          <a:off x="1181636" y="4131274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фізичне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4131274"/>
        <a:ext cx="4059890" cy="636131"/>
      </dsp:txXfrm>
    </dsp:sp>
    <dsp:sp modelId="{40C7B4D5-24F1-4602-96CA-36B6EB0A27E4}">
      <dsp:nvSpPr>
        <dsp:cNvPr id="0" name=""/>
        <dsp:cNvSpPr/>
      </dsp:nvSpPr>
      <dsp:spPr>
        <a:xfrm>
          <a:off x="863571" y="4131274"/>
          <a:ext cx="636131" cy="63613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438B2-9674-45B8-806C-E139170503BD}">
      <dsp:nvSpPr>
        <dsp:cNvPr id="0" name=""/>
        <dsp:cNvSpPr/>
      </dsp:nvSpPr>
      <dsp:spPr>
        <a:xfrm rot="10800000">
          <a:off x="1181636" y="4957295"/>
          <a:ext cx="4059890" cy="63613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превентивне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181636" y="4957295"/>
        <a:ext cx="4059890" cy="636131"/>
      </dsp:txXfrm>
    </dsp:sp>
    <dsp:sp modelId="{20572B22-5ED3-41CD-AAF3-6552718C91BC}">
      <dsp:nvSpPr>
        <dsp:cNvPr id="0" name=""/>
        <dsp:cNvSpPr/>
      </dsp:nvSpPr>
      <dsp:spPr>
        <a:xfrm>
          <a:off x="863571" y="4957295"/>
          <a:ext cx="636131" cy="63613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3E5D6-F283-4DA5-9EDD-80F57595C5DA}">
      <dsp:nvSpPr>
        <dsp:cNvPr id="0" name=""/>
        <dsp:cNvSpPr/>
      </dsp:nvSpPr>
      <dsp:spPr>
        <a:xfrm rot="10800000">
          <a:off x="1404900" y="1246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тренінги,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заняття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з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елементами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тренінгу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1404900" y="1246"/>
        <a:ext cx="4681579" cy="902821"/>
      </dsp:txXfrm>
    </dsp:sp>
    <dsp:sp modelId="{5FCAB164-057B-47C0-87C1-1324BCEF6DF7}">
      <dsp:nvSpPr>
        <dsp:cNvPr id="0" name=""/>
        <dsp:cNvSpPr/>
      </dsp:nvSpPr>
      <dsp:spPr>
        <a:xfrm>
          <a:off x="953489" y="1246"/>
          <a:ext cx="902821" cy="9028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84CF-19F9-44D0-91FA-B5CFB5D85A41}">
      <dsp:nvSpPr>
        <dsp:cNvPr id="0" name=""/>
        <dsp:cNvSpPr/>
      </dsp:nvSpPr>
      <dsp:spPr>
        <a:xfrm rot="10800000">
          <a:off x="1404900" y="1173566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форум-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театри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1404900" y="1173566"/>
        <a:ext cx="4681579" cy="902821"/>
      </dsp:txXfrm>
    </dsp:sp>
    <dsp:sp modelId="{DF5FC712-B7F8-4A5C-9868-B20C6401844F}">
      <dsp:nvSpPr>
        <dsp:cNvPr id="0" name=""/>
        <dsp:cNvSpPr/>
      </dsp:nvSpPr>
      <dsp:spPr>
        <a:xfrm>
          <a:off x="953489" y="1173566"/>
          <a:ext cx="902821" cy="9028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16AFF-EF7C-4DCE-B454-EE7EF9C22935}">
      <dsp:nvSpPr>
        <dsp:cNvPr id="0" name=""/>
        <dsp:cNvSpPr/>
      </dsp:nvSpPr>
      <dsp:spPr>
        <a:xfrm rot="10800000">
          <a:off x="1404900" y="234588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мозковий штурм,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брейн-стормінг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1404900" y="2345885"/>
        <a:ext cx="4681579" cy="902821"/>
      </dsp:txXfrm>
    </dsp:sp>
    <dsp:sp modelId="{BBCB64D0-C84A-4A5D-A626-30F79935CD6B}">
      <dsp:nvSpPr>
        <dsp:cNvPr id="0" name=""/>
        <dsp:cNvSpPr/>
      </dsp:nvSpPr>
      <dsp:spPr>
        <a:xfrm>
          <a:off x="953489" y="2345885"/>
          <a:ext cx="902821" cy="9028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CF29-8519-46D7-9FF4-47A794CC9224}">
      <dsp:nvSpPr>
        <dsp:cNvPr id="0" name=""/>
        <dsp:cNvSpPr/>
      </dsp:nvSpPr>
      <dsp:spPr>
        <a:xfrm rot="10800000">
          <a:off x="1404900" y="351820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робота в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малих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групах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1404900" y="3518205"/>
        <a:ext cx="4681579" cy="902821"/>
      </dsp:txXfrm>
    </dsp:sp>
    <dsp:sp modelId="{3724FA5C-CAD4-4BFE-ACE2-A46AAFB14C08}">
      <dsp:nvSpPr>
        <dsp:cNvPr id="0" name=""/>
        <dsp:cNvSpPr/>
      </dsp:nvSpPr>
      <dsp:spPr>
        <a:xfrm>
          <a:off x="953489" y="3518205"/>
          <a:ext cx="902821" cy="9028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ABCF1-A592-45C4-988C-0239CA726545}">
      <dsp:nvSpPr>
        <dsp:cNvPr id="0" name=""/>
        <dsp:cNvSpPr/>
      </dsp:nvSpPr>
      <dsp:spPr>
        <a:xfrm rot="10800000">
          <a:off x="1404900" y="469052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дискусії,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дискусійні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платформи</a:t>
          </a:r>
          <a:r>
            <a:rPr lang="ru-RU" sz="22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1404900" y="4690525"/>
        <a:ext cx="4681579" cy="902821"/>
      </dsp:txXfrm>
    </dsp:sp>
    <dsp:sp modelId="{416839FB-0353-4AED-9058-873B04AD2709}">
      <dsp:nvSpPr>
        <dsp:cNvPr id="0" name=""/>
        <dsp:cNvSpPr/>
      </dsp:nvSpPr>
      <dsp:spPr>
        <a:xfrm>
          <a:off x="953489" y="4690525"/>
          <a:ext cx="902821" cy="90282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3E5D6-F283-4DA5-9EDD-80F57595C5DA}">
      <dsp:nvSpPr>
        <dsp:cNvPr id="0" name=""/>
        <dsp:cNvSpPr/>
      </dsp:nvSpPr>
      <dsp:spPr>
        <a:xfrm rot="10800000">
          <a:off x="1404900" y="1246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виставки</a:t>
          </a:r>
          <a:r>
            <a:rPr lang="ru-RU" sz="25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, </a:t>
          </a:r>
          <a:r>
            <a:rPr lang="ru-RU" sz="25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конкурси</a:t>
          </a:r>
          <a:r>
            <a:rPr lang="ru-RU" sz="25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, арт-</a:t>
          </a:r>
          <a:r>
            <a:rPr lang="ru-RU" sz="25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інсталяції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1404900" y="1246"/>
        <a:ext cx="4681579" cy="902821"/>
      </dsp:txXfrm>
    </dsp:sp>
    <dsp:sp modelId="{5FCAB164-057B-47C0-87C1-1324BCEF6DF7}">
      <dsp:nvSpPr>
        <dsp:cNvPr id="0" name=""/>
        <dsp:cNvSpPr/>
      </dsp:nvSpPr>
      <dsp:spPr>
        <a:xfrm>
          <a:off x="953489" y="1246"/>
          <a:ext cx="902821" cy="9028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84CF-19F9-44D0-91FA-B5CFB5D85A41}">
      <dsp:nvSpPr>
        <dsp:cNvPr id="0" name=""/>
        <dsp:cNvSpPr/>
      </dsp:nvSpPr>
      <dsp:spPr>
        <a:xfrm rot="10800000">
          <a:off x="1404900" y="1173566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флешмоби</a:t>
          </a:r>
          <a:r>
            <a:rPr lang="ru-RU" sz="25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1404900" y="1173566"/>
        <a:ext cx="4681579" cy="902821"/>
      </dsp:txXfrm>
    </dsp:sp>
    <dsp:sp modelId="{DF5FC712-B7F8-4A5C-9868-B20C6401844F}">
      <dsp:nvSpPr>
        <dsp:cNvPr id="0" name=""/>
        <dsp:cNvSpPr/>
      </dsp:nvSpPr>
      <dsp:spPr>
        <a:xfrm>
          <a:off x="953489" y="1173566"/>
          <a:ext cx="902821" cy="9028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16AFF-EF7C-4DCE-B454-EE7EF9C22935}">
      <dsp:nvSpPr>
        <dsp:cNvPr id="0" name=""/>
        <dsp:cNvSpPr/>
      </dsp:nvSpPr>
      <dsp:spPr>
        <a:xfrm rot="10800000">
          <a:off x="1404900" y="234588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воркшопи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1404900" y="2345885"/>
        <a:ext cx="4681579" cy="902821"/>
      </dsp:txXfrm>
    </dsp:sp>
    <dsp:sp modelId="{BBCB64D0-C84A-4A5D-A626-30F79935CD6B}">
      <dsp:nvSpPr>
        <dsp:cNvPr id="0" name=""/>
        <dsp:cNvSpPr/>
      </dsp:nvSpPr>
      <dsp:spPr>
        <a:xfrm>
          <a:off x="953489" y="2345885"/>
          <a:ext cx="902821" cy="9028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CF29-8519-46D7-9FF4-47A794CC9224}">
      <dsp:nvSpPr>
        <dsp:cNvPr id="0" name=""/>
        <dsp:cNvSpPr/>
      </dsp:nvSpPr>
      <dsp:spPr>
        <a:xfrm rot="10800000">
          <a:off x="1404900" y="351820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ток-шоу 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1404900" y="3518205"/>
        <a:ext cx="4681579" cy="902821"/>
      </dsp:txXfrm>
    </dsp:sp>
    <dsp:sp modelId="{3724FA5C-CAD4-4BFE-ACE2-A46AAFB14C08}">
      <dsp:nvSpPr>
        <dsp:cNvPr id="0" name=""/>
        <dsp:cNvSpPr/>
      </dsp:nvSpPr>
      <dsp:spPr>
        <a:xfrm>
          <a:off x="953489" y="3518205"/>
          <a:ext cx="902821" cy="9028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ABCF1-A592-45C4-988C-0239CA726545}">
      <dsp:nvSpPr>
        <dsp:cNvPr id="0" name=""/>
        <dsp:cNvSpPr/>
      </dsp:nvSpPr>
      <dsp:spPr>
        <a:xfrm rot="10800000">
          <a:off x="1404900" y="469052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прес-конференції</a:t>
          </a:r>
          <a:r>
            <a:rPr lang="ru-RU" sz="25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1404900" y="4690525"/>
        <a:ext cx="4681579" cy="902821"/>
      </dsp:txXfrm>
    </dsp:sp>
    <dsp:sp modelId="{416839FB-0353-4AED-9058-873B04AD2709}">
      <dsp:nvSpPr>
        <dsp:cNvPr id="0" name=""/>
        <dsp:cNvSpPr/>
      </dsp:nvSpPr>
      <dsp:spPr>
        <a:xfrm>
          <a:off x="953489" y="4690525"/>
          <a:ext cx="902821" cy="90282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3E5D6-F283-4DA5-9EDD-80F57595C5DA}">
      <dsp:nvSpPr>
        <dsp:cNvPr id="0" name=""/>
        <dsp:cNvSpPr/>
      </dsp:nvSpPr>
      <dsp:spPr>
        <a:xfrm rot="10800000">
          <a:off x="1404900" y="1246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переговори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404900" y="1246"/>
        <a:ext cx="4681579" cy="902821"/>
      </dsp:txXfrm>
    </dsp:sp>
    <dsp:sp modelId="{5FCAB164-057B-47C0-87C1-1324BCEF6DF7}">
      <dsp:nvSpPr>
        <dsp:cNvPr id="0" name=""/>
        <dsp:cNvSpPr/>
      </dsp:nvSpPr>
      <dsp:spPr>
        <a:xfrm>
          <a:off x="953489" y="1246"/>
          <a:ext cx="902821" cy="9028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84CF-19F9-44D0-91FA-B5CFB5D85A41}">
      <dsp:nvSpPr>
        <dsp:cNvPr id="0" name=""/>
        <dsp:cNvSpPr/>
      </dsp:nvSpPr>
      <dsp:spPr>
        <a:xfrm rot="10800000">
          <a:off x="1404900" y="1173566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мікрофони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404900" y="1173566"/>
        <a:ext cx="4681579" cy="902821"/>
      </dsp:txXfrm>
    </dsp:sp>
    <dsp:sp modelId="{DF5FC712-B7F8-4A5C-9868-B20C6401844F}">
      <dsp:nvSpPr>
        <dsp:cNvPr id="0" name=""/>
        <dsp:cNvSpPr/>
      </dsp:nvSpPr>
      <dsp:spPr>
        <a:xfrm>
          <a:off x="953489" y="1173566"/>
          <a:ext cx="902821" cy="9028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16AFF-EF7C-4DCE-B454-EE7EF9C22935}">
      <dsp:nvSpPr>
        <dsp:cNvPr id="0" name=""/>
        <dsp:cNvSpPr/>
      </dsp:nvSpPr>
      <dsp:spPr>
        <a:xfrm rot="10800000">
          <a:off x="1404900" y="234588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тематичні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просвітницькі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тижні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,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акціії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404900" y="2345885"/>
        <a:ext cx="4681579" cy="902821"/>
      </dsp:txXfrm>
    </dsp:sp>
    <dsp:sp modelId="{BBCB64D0-C84A-4A5D-A626-30F79935CD6B}">
      <dsp:nvSpPr>
        <dsp:cNvPr id="0" name=""/>
        <dsp:cNvSpPr/>
      </dsp:nvSpPr>
      <dsp:spPr>
        <a:xfrm>
          <a:off x="953489" y="2345885"/>
          <a:ext cx="902821" cy="9028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CF29-8519-46D7-9FF4-47A794CC9224}">
      <dsp:nvSpPr>
        <dsp:cNvPr id="0" name=""/>
        <dsp:cNvSpPr/>
      </dsp:nvSpPr>
      <dsp:spPr>
        <a:xfrm rot="10800000">
          <a:off x="1404900" y="351820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методичні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брифінги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,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круглі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столи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404900" y="3518205"/>
        <a:ext cx="4681579" cy="902821"/>
      </dsp:txXfrm>
    </dsp:sp>
    <dsp:sp modelId="{3724FA5C-CAD4-4BFE-ACE2-A46AAFB14C08}">
      <dsp:nvSpPr>
        <dsp:cNvPr id="0" name=""/>
        <dsp:cNvSpPr/>
      </dsp:nvSpPr>
      <dsp:spPr>
        <a:xfrm>
          <a:off x="953489" y="3518205"/>
          <a:ext cx="902821" cy="9028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ABCF1-A592-45C4-988C-0239CA726545}">
      <dsp:nvSpPr>
        <dsp:cNvPr id="0" name=""/>
        <dsp:cNvSpPr/>
      </dsp:nvSpPr>
      <dsp:spPr>
        <a:xfrm rot="10800000">
          <a:off x="1404900" y="4690525"/>
          <a:ext cx="4681579" cy="902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організація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консультативних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Constantia" panose="02030602050306030303" pitchFamily="18" charset="0"/>
            </a:rPr>
            <a:t>пунктів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404900" y="4690525"/>
        <a:ext cx="4681579" cy="902821"/>
      </dsp:txXfrm>
    </dsp:sp>
    <dsp:sp modelId="{416839FB-0353-4AED-9058-873B04AD2709}">
      <dsp:nvSpPr>
        <dsp:cNvPr id="0" name=""/>
        <dsp:cNvSpPr/>
      </dsp:nvSpPr>
      <dsp:spPr>
        <a:xfrm>
          <a:off x="953489" y="4690525"/>
          <a:ext cx="902821" cy="9028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80" r="37751"/>
          <a:stretch/>
        </p:blipFill>
        <p:spPr>
          <a:xfrm>
            <a:off x="0" y="0"/>
            <a:ext cx="24020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421873"/>
            <a:ext cx="9144000" cy="1897039"/>
          </a:xfrm>
          <a:prstGeom prst="rect">
            <a:avLst/>
          </a:prstGeom>
          <a:gradFill flip="none" rotWithShape="1">
            <a:gsLst>
              <a:gs pos="0">
                <a:srgbClr val="202020"/>
              </a:gs>
              <a:gs pos="52000">
                <a:srgbClr val="E8E8E6"/>
              </a:gs>
              <a:gs pos="97000">
                <a:srgbClr val="25252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21873"/>
            <a:ext cx="9144000" cy="1897039"/>
          </a:xfrm>
        </p:spPr>
        <p:txBody>
          <a:bodyPr>
            <a:noAutofit/>
          </a:bodyPr>
          <a:lstStyle/>
          <a:p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Нормативно-правове забезпечення організації виховного процесу в закладі загальної середньої освіти</a:t>
            </a:r>
            <a:endParaRPr lang="uk-UA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13798" y="187931"/>
            <a:ext cx="5663821" cy="808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Рекомендовані заходи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610272085"/>
              </p:ext>
            </p:extLst>
          </p:nvPr>
        </p:nvGraphicFramePr>
        <p:xfrm>
          <a:off x="2225723" y="996287"/>
          <a:ext cx="7039969" cy="559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247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18719143"/>
              </p:ext>
            </p:extLst>
          </p:nvPr>
        </p:nvGraphicFramePr>
        <p:xfrm>
          <a:off x="2104031" y="668740"/>
          <a:ext cx="7039969" cy="559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1791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487536828"/>
              </p:ext>
            </p:extLst>
          </p:nvPr>
        </p:nvGraphicFramePr>
        <p:xfrm>
          <a:off x="2104031" y="668740"/>
          <a:ext cx="7039969" cy="559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1459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43"/>
          <a:stretch/>
        </p:blipFill>
        <p:spPr>
          <a:xfrm>
            <a:off x="7137781" y="742387"/>
            <a:ext cx="1897038" cy="2405267"/>
          </a:xfrm>
          <a:prstGeom prst="rect">
            <a:avLst/>
          </a:prstGeom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black">
          <a:xfrm>
            <a:off x="2603026" y="2920521"/>
            <a:ext cx="6404496" cy="3756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800 505 501 </a:t>
            </a:r>
            <a:r>
              <a:rPr lang="uk-UA" sz="2000" dirty="0">
                <a:solidFill>
                  <a:schemeClr val="tx1"/>
                </a:solidFill>
              </a:rPr>
              <a:t>(безкоштовно зі стаціонарних) – Національна безкоштовна гаряча лінія з протидії торгівлі людьми та консультування мігрантів Представництва Міжнародної організації з міграцій (МОМ) в Україні, </a:t>
            </a:r>
          </a:p>
          <a:p>
            <a:pPr>
              <a:defRPr/>
            </a:pP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527</a:t>
            </a:r>
            <a:r>
              <a:rPr lang="uk-UA" sz="2000" dirty="0">
                <a:solidFill>
                  <a:schemeClr val="tx1"/>
                </a:solidFill>
              </a:rPr>
              <a:t> (безкоштовно з мобільних) </a:t>
            </a:r>
            <a:r>
              <a:rPr lang="en-US" sz="2000" dirty="0">
                <a:solidFill>
                  <a:schemeClr val="tx1"/>
                </a:solidFill>
                <a:latin typeface="Adventure" panose="02000503020000020003"/>
              </a:rPr>
              <a:t>www</a:t>
            </a:r>
            <a:r>
              <a:rPr lang="uk-UA" sz="2000" dirty="0">
                <a:solidFill>
                  <a:schemeClr val="tx1"/>
                </a:solidFill>
              </a:rPr>
              <a:t>.527.</a:t>
            </a:r>
            <a:r>
              <a:rPr lang="en-US" sz="2000" dirty="0">
                <a:solidFill>
                  <a:schemeClr val="tx1"/>
                </a:solidFill>
                <a:latin typeface="Adventure" panose="02000503020000020003"/>
              </a:rPr>
              <a:t>org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  <a:r>
              <a:rPr lang="en-US" sz="2000" dirty="0" err="1">
                <a:solidFill>
                  <a:schemeClr val="tx1"/>
                </a:solidFill>
                <a:latin typeface="Adventure" panose="02000503020000020003"/>
              </a:rPr>
              <a:t>ua</a:t>
            </a:r>
            <a:r>
              <a:rPr lang="uk-UA" sz="2000" dirty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0 800 500 225 </a:t>
            </a:r>
            <a:r>
              <a:rPr lang="uk-UA" sz="2000" dirty="0">
                <a:solidFill>
                  <a:schemeClr val="tx1"/>
                </a:solidFill>
              </a:rPr>
              <a:t>або 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116 111 </a:t>
            </a:r>
            <a:r>
              <a:rPr lang="uk-UA" sz="2000" dirty="0">
                <a:solidFill>
                  <a:schemeClr val="tx1"/>
                </a:solidFill>
              </a:rPr>
              <a:t>(для дзвінків з мобільного) – Національна дитяча «гаряча лінія»;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0 800 500 335 </a:t>
            </a:r>
            <a:r>
              <a:rPr lang="uk-UA" sz="2000" dirty="0">
                <a:solidFill>
                  <a:schemeClr val="tx1"/>
                </a:solidFill>
              </a:rPr>
              <a:t>– Національна безкоштовна гаряча лінія з попередження насильства, торгівлі людьми та гендерної дискримінації або 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116 123 </a:t>
            </a:r>
            <a:r>
              <a:rPr lang="uk-UA" sz="2000" dirty="0">
                <a:solidFill>
                  <a:schemeClr val="tx1"/>
                </a:solidFill>
              </a:rPr>
              <a:t>(для дзвінків з мобільного)  Громадської організації «Ла </a:t>
            </a:r>
            <a:r>
              <a:rPr lang="uk-UA" sz="2000" dirty="0" err="1">
                <a:solidFill>
                  <a:schemeClr val="tx1"/>
                </a:solidFill>
              </a:rPr>
              <a:t>Страда</a:t>
            </a:r>
            <a:r>
              <a:rPr lang="uk-UA" sz="2000" dirty="0">
                <a:solidFill>
                  <a:schemeClr val="tx1"/>
                </a:solidFill>
              </a:rPr>
              <a:t>-Україна».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altLang="ru-RU" sz="20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1664" y="95534"/>
            <a:ext cx="6565607" cy="955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Національні гарячі лінії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black">
          <a:xfrm>
            <a:off x="2634543" y="885338"/>
            <a:ext cx="4375671" cy="19717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1578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– </a:t>
            </a:r>
            <a:r>
              <a:rPr lang="uk-UA" sz="2000" dirty="0">
                <a:solidFill>
                  <a:schemeClr val="tx1"/>
                </a:solidFill>
              </a:rPr>
              <a:t>з питань </a:t>
            </a:r>
            <a:r>
              <a:rPr lang="uk-UA" sz="2000" dirty="0" smtClean="0">
                <a:solidFill>
                  <a:schemeClr val="tx1"/>
                </a:solidFill>
              </a:rPr>
              <a:t>протидії </a:t>
            </a:r>
            <a:r>
              <a:rPr lang="uk-UA" sz="2000" dirty="0">
                <a:solidFill>
                  <a:schemeClr val="tx1"/>
                </a:solidFill>
              </a:rPr>
              <a:t>торгівлі людьми; 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1588</a:t>
            </a:r>
            <a:r>
              <a:rPr lang="uk-UA" sz="2000" dirty="0">
                <a:solidFill>
                  <a:schemeClr val="tx1"/>
                </a:solidFill>
              </a:rPr>
              <a:t> – з питань запобігання протидії будь-якому виду насильства над </a:t>
            </a:r>
            <a:r>
              <a:rPr lang="uk-UA" sz="2000" dirty="0" smtClean="0">
                <a:solidFill>
                  <a:schemeClr val="tx1"/>
                </a:solidFill>
              </a:rPr>
              <a:t>дітьми;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415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090617" y="915676"/>
            <a:ext cx="5026646" cy="5026646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>
              <a:latin typeface="Adventure"/>
              <a:cs typeface="Andalus" panose="02020603050405020304" pitchFamily="18" charset="-78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36" y="0"/>
            <a:ext cx="6858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rot="2669599">
            <a:off x="4819098" y="847301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Навчальні </a:t>
            </a:r>
          </a:p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предмети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6382221" y="1715993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Позакласна </a:t>
            </a:r>
          </a:p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робота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9032732">
            <a:off x="6893967" y="3438750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Педагогічний</a:t>
            </a:r>
          </a:p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колектив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6412" y="4886766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Державні </a:t>
            </a:r>
          </a:p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установи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627599">
            <a:off x="4436193" y="5393210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Громадські організації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2953072" y="4578990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Батьківський комітет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076041">
            <a:off x="2372764" y="2958456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Учнівське самоврядування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9633" y="1390706"/>
            <a:ext cx="20898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latin typeface="Adventure"/>
                <a:cs typeface="Andalus" panose="02020603050405020304" pitchFamily="18" charset="-78"/>
              </a:rPr>
              <a:t> </a:t>
            </a:r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Виховний</a:t>
            </a:r>
          </a:p>
          <a:p>
            <a:pPr algn="ctr"/>
            <a:r>
              <a:rPr lang="uk-UA" sz="1700" b="1" dirty="0" smtClean="0">
                <a:latin typeface="Adventure"/>
                <a:cs typeface="Andalus" panose="02020603050405020304" pitchFamily="18" charset="-78"/>
              </a:rPr>
              <a:t>процес</a:t>
            </a:r>
            <a:endParaRPr lang="ru-RU" sz="1700" b="1" dirty="0">
              <a:latin typeface="Adventure"/>
              <a:cs typeface="Andalus" panose="02020603050405020304" pitchFamily="18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335" y="2481289"/>
            <a:ext cx="2194750" cy="1963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973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63673" y="0"/>
            <a:ext cx="5916303" cy="3087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Турбуючись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про те, ким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дитина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буде завтра, ми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забуваємо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кимось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вона є уже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сьогодні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18" y="2641979"/>
            <a:ext cx="3813412" cy="381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68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1188" y="217394"/>
            <a:ext cx="6467073" cy="3030774"/>
          </a:xfrm>
        </p:spPr>
        <p:txBody>
          <a:bodyPr/>
          <a:lstStyle/>
          <a:p>
            <a:pPr algn="just"/>
            <a:r>
              <a:rPr lang="uk-UA" altLang="ru-RU" sz="1800" b="1" i="1" dirty="0" smtClean="0"/>
              <a:t>Концепція реалізації державної політики у сфері реформування загальної</a:t>
            </a:r>
            <a:r>
              <a:rPr lang="ru-RU" altLang="ru-RU" sz="1800" b="1" i="1" dirty="0" smtClean="0"/>
              <a:t> </a:t>
            </a:r>
            <a:r>
              <a:rPr lang="uk-UA" altLang="ru-RU" sz="1800" b="1" i="1" dirty="0" smtClean="0"/>
              <a:t>середньої освіти «Нова українська школа» на період до 2029 року, яка схвалена розпорядженням Кабінету Міністрів України від 14 грудня 2016 р. № 988-р</a:t>
            </a:r>
          </a:p>
          <a:p>
            <a:pPr algn="just"/>
            <a:r>
              <a:rPr lang="uk-UA" altLang="ru-RU" sz="1800" b="1" i="1" dirty="0" smtClean="0"/>
              <a:t>Указ Президента України від 13.10.2015 № 580/2015 «Про Стратегію національно-патріотичного виховання дітей та молоді на 2016-2020 роки» </a:t>
            </a:r>
          </a:p>
          <a:p>
            <a:pPr algn="just"/>
            <a:r>
              <a:rPr lang="uk-UA" altLang="ru-RU" sz="1800" b="1" i="1" dirty="0" smtClean="0"/>
              <a:t>Наказ МОН України від 16.06.2015 № 641</a:t>
            </a:r>
            <a:r>
              <a:rPr lang="ru-RU" altLang="ru-RU" sz="1800" b="1" i="1" dirty="0" smtClean="0"/>
              <a:t> </a:t>
            </a:r>
            <a:r>
              <a:rPr lang="uk-UA" altLang="ru-RU" sz="1800" b="1" i="1" dirty="0" smtClean="0"/>
              <a:t>«Про затвердження Концепції національно-патріотичного виховання дітей і молоді»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5614" y="3531613"/>
            <a:ext cx="2276762" cy="306513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22376" y="3376851"/>
            <a:ext cx="3792111" cy="321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800" b="1" i="1" dirty="0" err="1" smtClean="0"/>
              <a:t>Основні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орієнтири</a:t>
            </a:r>
            <a:r>
              <a:rPr lang="ru-RU" altLang="ru-RU" sz="1800" b="1" i="1" dirty="0" smtClean="0"/>
              <a:t> </a:t>
            </a:r>
            <a:r>
              <a:rPr lang="ru-RU" altLang="ru-RU" sz="1800" b="1" i="1" dirty="0" err="1" smtClean="0"/>
              <a:t>виховання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учнів</a:t>
            </a:r>
            <a:r>
              <a:rPr lang="ru-RU" altLang="ru-RU" sz="1800" b="1" i="1" dirty="0" smtClean="0"/>
              <a:t> 1-11 </a:t>
            </a:r>
            <a:r>
              <a:rPr lang="ru-RU" altLang="ru-RU" sz="1800" b="1" i="1" dirty="0" err="1" smtClean="0"/>
              <a:t>класів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загальноосвітніх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навчальних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закладів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України</a:t>
            </a:r>
            <a:r>
              <a:rPr lang="ru-RU" altLang="ru-RU" sz="1800" b="1" i="1" dirty="0" smtClean="0"/>
              <a:t> (наказ МОН </a:t>
            </a:r>
            <a:r>
              <a:rPr lang="ru-RU" altLang="ru-RU" sz="1800" b="1" i="1" dirty="0" err="1" smtClean="0"/>
              <a:t>України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від</a:t>
            </a:r>
            <a:r>
              <a:rPr lang="ru-RU" altLang="ru-RU" sz="1800" b="1" i="1" dirty="0" smtClean="0"/>
              <a:t> 31.10.11 № 1243)</a:t>
            </a:r>
          </a:p>
          <a:p>
            <a:pPr algn="just"/>
            <a:r>
              <a:rPr lang="uk-UA" altLang="ru-RU" sz="1800" b="1" i="1" dirty="0" smtClean="0"/>
              <a:t>Лист МОН України від 27.06.2019  № 1/9-414 «Деякі питання щодо створення  у 2019-2020 н. р. безпечного освітнього середовища, формування в дітей та учнівської молоді ціннісних життєвих навичок»</a:t>
            </a:r>
            <a:endParaRPr lang="ru-RU" altLang="ru-RU" sz="1800" b="1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244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9768" y="192541"/>
            <a:ext cx="6095707" cy="310250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uk-UA" sz="1800" b="1" i="1" dirty="0" smtClean="0"/>
              <a:t>лист Міністерства освіти і науки України від29.12.2018 </a:t>
            </a:r>
            <a:br>
              <a:rPr lang="uk-UA" sz="1800" b="1" i="1" dirty="0" smtClean="0"/>
            </a:br>
            <a:r>
              <a:rPr lang="uk-UA" sz="1800" b="1" i="1" dirty="0" smtClean="0"/>
              <a:t>№ 1/9-790  «Щодо організації роботи у закладах освіти з питань запобігання і протидії домашньому насильству та </a:t>
            </a:r>
            <a:r>
              <a:rPr lang="uk-UA" sz="1800" b="1" i="1" dirty="0" err="1" smtClean="0"/>
              <a:t>булінгу</a:t>
            </a:r>
            <a:r>
              <a:rPr lang="uk-UA" sz="1800" b="1" i="1" dirty="0" smtClean="0"/>
              <a:t>»; </a:t>
            </a:r>
            <a:endParaRPr lang="ru-RU" sz="1800" b="1" i="1" dirty="0" smtClean="0"/>
          </a:p>
          <a:p>
            <a:pPr algn="just">
              <a:spcBef>
                <a:spcPts val="0"/>
              </a:spcBef>
            </a:pPr>
            <a:r>
              <a:rPr lang="uk-UA" sz="1800" b="1" i="1" dirty="0" smtClean="0"/>
              <a:t>лист Міністерства освіти і науки України від30.10.2018 </a:t>
            </a:r>
            <a:br>
              <a:rPr lang="uk-UA" sz="1800" b="1" i="1" dirty="0" smtClean="0"/>
            </a:br>
            <a:r>
              <a:rPr lang="uk-UA" sz="1800" b="1" i="1" dirty="0" smtClean="0"/>
              <a:t>№ 1/9-656 «Про перелік діагностичних методик щодо виявлення та протидії домашньому насильству відносно дітей»;</a:t>
            </a:r>
          </a:p>
          <a:p>
            <a:pPr lvl="0" algn="just">
              <a:spcBef>
                <a:spcPts val="0"/>
              </a:spcBef>
            </a:pPr>
            <a:r>
              <a:rPr lang="uk-UA" sz="1800" b="1" i="1" dirty="0" smtClean="0"/>
              <a:t>лист Міністерства освіти і науки України від 28.12.2016 № 1/9-680 «Щодо захисту дітей від усіх форм насильства, образ, недбалого й жорстокого поводження»;</a:t>
            </a:r>
            <a:endParaRPr lang="ru-RU" sz="18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69039" y="3169222"/>
            <a:ext cx="2433288" cy="327585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69768" y="3169222"/>
            <a:ext cx="3899271" cy="4719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800" b="1" i="1" dirty="0" smtClean="0"/>
              <a:t>лист Міністерства освіти і науки України від 07.08.2015 </a:t>
            </a:r>
            <a:br>
              <a:rPr lang="uk-UA" sz="1800" b="1" i="1" dirty="0" smtClean="0"/>
            </a:br>
            <a:r>
              <a:rPr lang="uk-UA" sz="1800" b="1" i="1" dirty="0" smtClean="0"/>
              <a:t>№ 2/3-14-1572-15 «Щодо профілактики учинення дітьми навмисних </a:t>
            </a:r>
            <a:r>
              <a:rPr lang="uk-UA" sz="1800" b="1" i="1" dirty="0" err="1" smtClean="0"/>
              <a:t>самоушкоджень</a:t>
            </a:r>
            <a:r>
              <a:rPr lang="uk-UA" sz="1800" b="1" i="1" dirty="0" smtClean="0"/>
              <a:t>»;</a:t>
            </a:r>
            <a:endParaRPr lang="ru-RU" sz="1800" b="1" i="1" dirty="0" smtClean="0"/>
          </a:p>
          <a:p>
            <a:pPr algn="just"/>
            <a:r>
              <a:rPr lang="uk-UA" sz="1800" b="1" i="1" dirty="0" smtClean="0"/>
              <a:t>лист Міністерства освіти і науки України від28.10.2014 </a:t>
            </a:r>
            <a:br>
              <a:rPr lang="uk-UA" sz="1800" b="1" i="1" dirty="0" smtClean="0"/>
            </a:br>
            <a:r>
              <a:rPr lang="uk-UA" sz="1800" b="1" i="1" dirty="0" smtClean="0"/>
              <a:t>№ 1/9-557 «Методичні рекомендації щодо взаємодії педагогічних працівників у навчальних закладах та взаємодії з іншими органами і службами щодо захисту прав дітей».</a:t>
            </a:r>
            <a:endParaRPr lang="ru-RU" sz="1800" b="1" i="1" dirty="0" smtClean="0"/>
          </a:p>
          <a:p>
            <a:pPr algn="just"/>
            <a:endParaRPr lang="ru-RU" sz="18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6" y="4210333"/>
            <a:ext cx="1985749" cy="2647666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377915" y="1042566"/>
            <a:ext cx="6042754" cy="3529434"/>
          </a:xfrm>
        </p:spPr>
        <p:txBody>
          <a:bodyPr>
            <a:normAutofit/>
          </a:bodyPr>
          <a:lstStyle/>
          <a:p>
            <a:pPr lvl="0" algn="just"/>
            <a:r>
              <a:rPr lang="ru-RU" b="1" i="1" dirty="0"/>
              <a:t>Декларація прав </a:t>
            </a:r>
            <a:r>
              <a:rPr lang="ru-RU" b="1" i="1" dirty="0" err="1"/>
              <a:t>дитини</a:t>
            </a:r>
            <a:r>
              <a:rPr lang="ru-RU" b="1" i="1" dirty="0"/>
              <a:t> </a:t>
            </a:r>
            <a:endParaRPr lang="ru-RU" dirty="0"/>
          </a:p>
          <a:p>
            <a:pPr lvl="0" algn="just"/>
            <a:r>
              <a:rPr lang="ru-RU" b="1" i="1" dirty="0" err="1"/>
              <a:t>Конвенція</a:t>
            </a:r>
            <a:r>
              <a:rPr lang="ru-RU" b="1" i="1" dirty="0"/>
              <a:t> про права </a:t>
            </a:r>
            <a:r>
              <a:rPr lang="ru-RU" b="1" i="1" dirty="0" err="1"/>
              <a:t>дитини</a:t>
            </a:r>
            <a:r>
              <a:rPr lang="ru-RU" b="1" i="1" dirty="0"/>
              <a:t> </a:t>
            </a:r>
            <a:endParaRPr lang="ru-RU" dirty="0"/>
          </a:p>
          <a:p>
            <a:pPr lvl="0" algn="just"/>
            <a:r>
              <a:rPr lang="ru-RU" b="1" i="1" dirty="0" err="1"/>
              <a:t>Закони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«Про </a:t>
            </a:r>
            <a:r>
              <a:rPr lang="ru-RU" b="1" i="1" dirty="0" err="1"/>
              <a:t>освіту</a:t>
            </a:r>
            <a:r>
              <a:rPr lang="ru-RU" b="1" i="1" dirty="0"/>
              <a:t>», «Про </a:t>
            </a:r>
            <a:r>
              <a:rPr lang="ru-RU" b="1" i="1" dirty="0" err="1"/>
              <a:t>загальну</a:t>
            </a:r>
            <a:r>
              <a:rPr lang="ru-RU" b="1" i="1" dirty="0"/>
              <a:t> </a:t>
            </a:r>
            <a:r>
              <a:rPr lang="ru-RU" b="1" i="1" dirty="0" err="1"/>
              <a:t>середню</a:t>
            </a:r>
            <a:r>
              <a:rPr lang="ru-RU" b="1" i="1" dirty="0"/>
              <a:t> </a:t>
            </a:r>
            <a:r>
              <a:rPr lang="ru-RU" b="1" i="1" dirty="0" err="1"/>
              <a:t>освіту</a:t>
            </a:r>
            <a:r>
              <a:rPr lang="ru-RU" b="1" i="1" dirty="0"/>
              <a:t>»</a:t>
            </a:r>
            <a:endParaRPr lang="ru-RU" dirty="0"/>
          </a:p>
          <a:p>
            <a:pPr lvl="0" algn="just"/>
            <a:r>
              <a:rPr lang="ru-RU" b="1" i="1" dirty="0" err="1"/>
              <a:t>Державна</a:t>
            </a:r>
            <a:r>
              <a:rPr lang="ru-RU" b="1" i="1" dirty="0"/>
              <a:t> </a:t>
            </a:r>
            <a:r>
              <a:rPr lang="ru-RU" b="1" i="1" dirty="0" err="1"/>
              <a:t>національна</a:t>
            </a:r>
            <a:r>
              <a:rPr lang="ru-RU" b="1" i="1" dirty="0"/>
              <a:t> </a:t>
            </a:r>
            <a:r>
              <a:rPr lang="ru-RU" b="1" i="1" dirty="0" err="1"/>
              <a:t>програма</a:t>
            </a:r>
            <a:r>
              <a:rPr lang="ru-RU" b="1" i="1" dirty="0"/>
              <a:t> «</a:t>
            </a:r>
            <a:r>
              <a:rPr lang="ru-RU" b="1" i="1" dirty="0" err="1"/>
              <a:t>Освіта</a:t>
            </a:r>
            <a:r>
              <a:rPr lang="ru-RU" b="1" i="1" dirty="0"/>
              <a:t>» («</a:t>
            </a:r>
            <a:r>
              <a:rPr lang="ru-RU" b="1" i="1" dirty="0" err="1"/>
              <a:t>Україна</a:t>
            </a:r>
            <a:r>
              <a:rPr lang="ru-RU" b="1" i="1" dirty="0"/>
              <a:t> XXI </a:t>
            </a:r>
            <a:r>
              <a:rPr lang="ru-RU" b="1" i="1" dirty="0" err="1"/>
              <a:t>століття</a:t>
            </a:r>
            <a:r>
              <a:rPr lang="ru-RU" b="1" i="1" dirty="0"/>
              <a:t>») </a:t>
            </a:r>
            <a:endParaRPr lang="ru-RU" dirty="0"/>
          </a:p>
          <a:p>
            <a:pPr lvl="0" algn="just"/>
            <a:r>
              <a:rPr lang="ru-RU" b="1" i="1" dirty="0" err="1"/>
              <a:t>Конвенція</a:t>
            </a:r>
            <a:r>
              <a:rPr lang="ru-RU" b="1" i="1" dirty="0"/>
              <a:t> </a:t>
            </a:r>
            <a:r>
              <a:rPr lang="ru-RU" b="1" i="1" dirty="0" err="1"/>
              <a:t>виховання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та </a:t>
            </a:r>
            <a:r>
              <a:rPr lang="ru-RU" b="1" i="1" dirty="0" err="1"/>
              <a:t>молоді</a:t>
            </a:r>
            <a:r>
              <a:rPr lang="ru-RU" b="1" i="1" dirty="0"/>
              <a:t> в </a:t>
            </a:r>
            <a:r>
              <a:rPr lang="ru-RU" b="1" i="1" dirty="0" err="1"/>
              <a:t>національній</a:t>
            </a:r>
            <a:r>
              <a:rPr lang="ru-RU" b="1" i="1" dirty="0"/>
              <a:t> </a:t>
            </a:r>
            <a:r>
              <a:rPr lang="ru-RU" b="1" i="1" dirty="0" err="1"/>
              <a:t>системі</a:t>
            </a:r>
            <a:r>
              <a:rPr lang="ru-RU" b="1" i="1" dirty="0"/>
              <a:t> </a:t>
            </a:r>
            <a:r>
              <a:rPr lang="ru-RU" b="1" i="1" dirty="0" err="1"/>
              <a:t>освіти</a:t>
            </a:r>
            <a:endParaRPr lang="ru-RU" dirty="0"/>
          </a:p>
          <a:p>
            <a:pPr lvl="0" algn="just"/>
            <a:r>
              <a:rPr lang="ru-RU" b="1" i="1" dirty="0" err="1"/>
              <a:t>Концепція</a:t>
            </a:r>
            <a:r>
              <a:rPr lang="ru-RU" b="1" i="1" dirty="0"/>
              <a:t> </a:t>
            </a:r>
            <a:r>
              <a:rPr lang="ru-RU" b="1" i="1" dirty="0" err="1"/>
              <a:t>громадянського</a:t>
            </a:r>
            <a:r>
              <a:rPr lang="ru-RU" b="1" i="1" dirty="0"/>
              <a:t> </a:t>
            </a:r>
            <a:r>
              <a:rPr lang="ru-RU" b="1" i="1" dirty="0" err="1"/>
              <a:t>виховання</a:t>
            </a:r>
            <a:r>
              <a:rPr lang="ru-RU" b="1" i="1" dirty="0"/>
              <a:t> в </a:t>
            </a:r>
            <a:r>
              <a:rPr lang="ru-RU" b="1" i="1" dirty="0" err="1"/>
              <a:t>умовах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 smtClean="0"/>
              <a:t>державності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8420" y="75416"/>
            <a:ext cx="6796726" cy="94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Нормативно-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правове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забезпечення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</a:t>
            </a:r>
            <a:endParaRPr lang="ru-RU" sz="2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  <a:p>
            <a:pPr algn="ctr"/>
            <a:r>
              <a:rPr lang="ru-RU" sz="2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організації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учнівського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самоврядування</a:t>
            </a:r>
            <a:endParaRPr lang="uk-UA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77915" y="4572000"/>
            <a:ext cx="4426733" cy="228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1" dirty="0" err="1" smtClean="0"/>
              <a:t>Основні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орієнтири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виховання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учнів</a:t>
            </a:r>
            <a:r>
              <a:rPr lang="ru-RU" b="1" i="1" dirty="0" smtClean="0"/>
              <a:t> 1-11 </a:t>
            </a:r>
            <a:r>
              <a:rPr lang="ru-RU" b="1" i="1" dirty="0" err="1" smtClean="0"/>
              <a:t>класів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загальноосвітніх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навчальних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закладів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endParaRPr lang="ru-RU" dirty="0" smtClean="0"/>
          </a:p>
          <a:p>
            <a:pPr algn="just"/>
            <a:r>
              <a:rPr lang="uk-UA" b="1" i="1" dirty="0" smtClean="0"/>
              <a:t>Лист МОН України від 12.02.2018 № 1/9-90 «Про організацію роботи органів учнівського самоврядування»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4359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2871896" y="139740"/>
            <a:ext cx="6053740" cy="79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Основні підходи учнівського самоврядування</a:t>
            </a:r>
            <a:endParaRPr lang="uk-UA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95712158"/>
              </p:ext>
            </p:extLst>
          </p:nvPr>
        </p:nvGraphicFramePr>
        <p:xfrm>
          <a:off x="2174569" y="1071249"/>
          <a:ext cx="7148141" cy="562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4071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421873"/>
            <a:ext cx="9144000" cy="1897039"/>
          </a:xfrm>
          <a:prstGeom prst="rect">
            <a:avLst/>
          </a:prstGeom>
          <a:gradFill flip="none" rotWithShape="1">
            <a:gsLst>
              <a:gs pos="0">
                <a:srgbClr val="202020"/>
              </a:gs>
              <a:gs pos="52000">
                <a:srgbClr val="E8E8E6"/>
              </a:gs>
              <a:gs pos="97000">
                <a:srgbClr val="25252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80929"/>
            <a:ext cx="9144000" cy="1937984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Особливості планування виховної роботи в закладі загальної середньої освіти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73" y="2989571"/>
            <a:ext cx="5164552" cy="386842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34086" y="209584"/>
            <a:ext cx="6591266" cy="2956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Плани роботи класних керівників, гуртків, спортивних секцій можуть створюватись лише за рішенням педагогічної ради закладу освіти та мати довільну форму і структуру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План виховної роботи не належить до переліку документів, що підлягають затвердженню або реєстрації у закладі загальної середньої освіти.</a:t>
            </a:r>
          </a:p>
        </p:txBody>
      </p:sp>
    </p:spTree>
    <p:extLst>
      <p:ext uri="{BB962C8B-B14F-4D97-AF65-F5344CB8AC3E}">
        <p14:creationId xmlns="" xmlns:p14="http://schemas.microsoft.com/office/powerpoint/2010/main" val="7242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3016205" y="-44081"/>
            <a:ext cx="5663821" cy="116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Основні напрямки виховної роботи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372853852"/>
              </p:ext>
            </p:extLst>
          </p:nvPr>
        </p:nvGraphicFramePr>
        <p:xfrm>
          <a:off x="2795567" y="1148869"/>
          <a:ext cx="6105099" cy="559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8245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421873"/>
            <a:ext cx="9144000" cy="1897039"/>
          </a:xfrm>
          <a:prstGeom prst="rect">
            <a:avLst/>
          </a:prstGeom>
          <a:gradFill flip="none" rotWithShape="1">
            <a:gsLst>
              <a:gs pos="0">
                <a:srgbClr val="202020"/>
              </a:gs>
              <a:gs pos="52000">
                <a:srgbClr val="E8E8E6"/>
              </a:gs>
              <a:gs pos="97000">
                <a:srgbClr val="25252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21873"/>
            <a:ext cx="9144000" cy="1897039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Планування роботи педагогічного колективу з попередження насильства в школі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313</Words>
  <Application>Microsoft Office PowerPoint</Application>
  <PresentationFormat>Екран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            Нормативно-правове забезпечення організації виховного процесу в закладі загальної середньої освіти</vt:lpstr>
      <vt:lpstr>Слайд 2</vt:lpstr>
      <vt:lpstr>Слайд 3</vt:lpstr>
      <vt:lpstr>Слайд 4</vt:lpstr>
      <vt:lpstr>Слайд 5</vt:lpstr>
      <vt:lpstr>            Особливості планування виховної роботи в закладі загальної середньої освіти</vt:lpstr>
      <vt:lpstr>Слайд 7</vt:lpstr>
      <vt:lpstr>Слайд 8</vt:lpstr>
      <vt:lpstr>            Планування роботи педагогічного колективу з попередження насильства в школі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156</cp:revision>
  <dcterms:created xsi:type="dcterms:W3CDTF">2014-11-21T11:00:06Z</dcterms:created>
  <dcterms:modified xsi:type="dcterms:W3CDTF">2020-06-11T06:04:28Z</dcterms:modified>
</cp:coreProperties>
</file>